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400" r:id="rId3"/>
    <p:sldId id="401" r:id="rId4"/>
    <p:sldId id="258" r:id="rId5"/>
    <p:sldId id="295" r:id="rId6"/>
    <p:sldId id="259" r:id="rId7"/>
    <p:sldId id="406" r:id="rId8"/>
    <p:sldId id="408" r:id="rId9"/>
    <p:sldId id="340" r:id="rId10"/>
    <p:sldId id="339" r:id="rId11"/>
    <p:sldId id="267" r:id="rId12"/>
    <p:sldId id="276" r:id="rId13"/>
    <p:sldId id="337" r:id="rId14"/>
    <p:sldId id="344" r:id="rId15"/>
    <p:sldId id="346" r:id="rId16"/>
    <p:sldId id="345" r:id="rId17"/>
    <p:sldId id="413" r:id="rId18"/>
    <p:sldId id="414" r:id="rId19"/>
    <p:sldId id="309" r:id="rId20"/>
    <p:sldId id="347" r:id="rId21"/>
    <p:sldId id="407" r:id="rId22"/>
    <p:sldId id="316" r:id="rId23"/>
    <p:sldId id="290" r:id="rId24"/>
    <p:sldId id="349" r:id="rId25"/>
    <p:sldId id="368" r:id="rId26"/>
    <p:sldId id="409" r:id="rId27"/>
    <p:sldId id="331" r:id="rId28"/>
    <p:sldId id="336" r:id="rId29"/>
    <p:sldId id="363" r:id="rId30"/>
    <p:sldId id="333" r:id="rId31"/>
    <p:sldId id="332" r:id="rId32"/>
    <p:sldId id="365" r:id="rId33"/>
    <p:sldId id="405" r:id="rId34"/>
    <p:sldId id="386" r:id="rId35"/>
    <p:sldId id="393" r:id="rId36"/>
    <p:sldId id="391" r:id="rId37"/>
    <p:sldId id="410" r:id="rId38"/>
    <p:sldId id="404" r:id="rId39"/>
    <p:sldId id="411" r:id="rId40"/>
    <p:sldId id="397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-22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138E0-31E8-403C-8140-BF9A44A288C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2EFA1-6AC5-4A98-B118-2BE82CF0BA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33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6E280-80DB-4460-AB8F-BEFA5397EFF0}" type="slidenum">
              <a:rPr lang="de-DE" altLang="en-US"/>
              <a:pPr/>
              <a:t>22</a:t>
            </a:fld>
            <a:endParaRPr lang="de-DE" alt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04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08.08.2015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Remembering Wolfgang </a:t>
            </a:r>
            <a:r>
              <a:rPr lang="en-US" dirty="0" err="1" smtClean="0"/>
              <a:t>Strasser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4" b="30773"/>
          <a:stretch/>
        </p:blipFill>
        <p:spPr bwMode="auto">
          <a:xfrm>
            <a:off x="263038" y="1556792"/>
            <a:ext cx="8582428" cy="408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1989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327864" y="6093296"/>
            <a:ext cx="65043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Conference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Eurographics‘89, Hamburg 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7309"/>
            <a:ext cx="4088923" cy="272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13580"/>
            <a:ext cx="3584867" cy="190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4984"/>
            <a:ext cx="1728192" cy="260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30437"/>
            <a:ext cx="2499367" cy="18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Young Talent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 descr="E:\WSI_GRIS\1989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924275" cy="36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WSI_GRIS\1990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68" y="1196752"/>
            <a:ext cx="2459874" cy="47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:\ppt\Strasser.Gegenkkolloquim.15\Bilder GRIS\Habilitation von Reinhard am 29.6.1999\PIC0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7" y="4180486"/>
            <a:ext cx="3173213" cy="253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4166278"/>
            <a:ext cx="2888087" cy="255277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52209"/>
            <a:ext cx="1930814" cy="256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:\lensch\unix-home\Strasser\rotate\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815682" cy="655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0390"/>
            <a:ext cx="4692622" cy="658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7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7544" y="5332340"/>
            <a:ext cx="83630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simple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antialiasing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subpixel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masks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ACM SIGGRAPH, 1991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344816" cy="227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02042"/>
            <a:ext cx="2632117" cy="19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15" y="2639707"/>
            <a:ext cx="298245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31" y="2639707"/>
            <a:ext cx="2971915" cy="235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6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22" y="2351187"/>
            <a:ext cx="3331361" cy="355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81" y="2375506"/>
            <a:ext cx="3917199" cy="32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34" y="1052736"/>
            <a:ext cx="63150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3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83146" y="5332340"/>
            <a:ext cx="73318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Texram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A smart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texturing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footprint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lookups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</a:p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ACM SIGGRAPH, IEEE CG&amp;A,1991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75" y="2740432"/>
            <a:ext cx="2094849" cy="2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39030"/>
            <a:ext cx="3040905" cy="332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895" y="1229486"/>
            <a:ext cx="2664594" cy="147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07406"/>
            <a:ext cx="2304256" cy="422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8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x-none" dirty="0" smtClean="0"/>
              <a:t>CCC: </a:t>
            </a:r>
            <a:r>
              <a:rPr lang="de-DE" altLang="x-none" dirty="0" err="1" smtClean="0"/>
              <a:t>Texture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Compression</a:t>
            </a:r>
            <a:r>
              <a:rPr lang="de-DE" altLang="x-none" dirty="0" smtClean="0"/>
              <a:t> (</a:t>
            </a:r>
            <a:r>
              <a:rPr lang="de-DE" altLang="x-none" dirty="0" smtClean="0">
                <a:sym typeface="Wingdings" pitchFamily="2" charset="2"/>
              </a:rPr>
              <a:t> S3TC)</a:t>
            </a:r>
            <a:endParaRPr lang="de-DE" altLang="x-none" dirty="0"/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4641850" y="1603375"/>
            <a:ext cx="18415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SzTx/>
            </a:pPr>
            <a:endParaRPr lang="en-US" altLang="x-none" i="0">
              <a:latin typeface="Times New Roman" pitchFamily="18" charset="0"/>
            </a:endParaRPr>
          </a:p>
        </p:txBody>
      </p:sp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16170"/>
            <a:ext cx="2596654" cy="367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3102427" cy="496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2353260" cy="22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1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smtClean="0"/>
              <a:t>VIZARD</a:t>
            </a:r>
            <a:endParaRPr lang="de-DE" altLang="x-none" dirty="0"/>
          </a:p>
        </p:txBody>
      </p:sp>
      <p:pic>
        <p:nvPicPr>
          <p:cNvPr id="184323" name="Picture 3" descr="VIZARDoben3_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80" y="3933056"/>
            <a:ext cx="5536408" cy="216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5077793" y="6095037"/>
            <a:ext cx="35228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x-none" dirty="0" err="1"/>
              <a:t>Vizard</a:t>
            </a:r>
            <a:r>
              <a:rPr lang="de-DE" altLang="x-none" dirty="0"/>
              <a:t> II </a:t>
            </a:r>
            <a:r>
              <a:rPr lang="de-DE" altLang="x-none" dirty="0" err="1" smtClean="0"/>
              <a:t>board</a:t>
            </a:r>
            <a:r>
              <a:rPr lang="de-DE" altLang="x-none" dirty="0" smtClean="0"/>
              <a:t>, </a:t>
            </a:r>
            <a:r>
              <a:rPr lang="de-DE" altLang="x-none" dirty="0" err="1" smtClean="0"/>
              <a:t>manufactured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by</a:t>
            </a:r>
            <a:endParaRPr lang="de-DE" altLang="x-none" dirty="0"/>
          </a:p>
          <a:p>
            <a:r>
              <a:rPr lang="de-DE" altLang="x-none" dirty="0"/>
              <a:t>Philips Medical Research, Hamburg</a:t>
            </a:r>
            <a:endParaRPr lang="en-US" altLang="x-none" dirty="0"/>
          </a:p>
        </p:txBody>
      </p:sp>
      <p:pic>
        <p:nvPicPr>
          <p:cNvPr id="10" name="Picture 4" descr="Viz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1128"/>
            <a:ext cx="5040313" cy="23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6093296"/>
            <a:ext cx="9138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Error Control, IEEE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1996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7" y="1105179"/>
            <a:ext cx="3686476" cy="4797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73" y="1988840"/>
            <a:ext cx="3648083" cy="3943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97" y="1102812"/>
            <a:ext cx="3703059" cy="91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arah_2\Downloads\pic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6"/>
          <a:stretch/>
        </p:blipFill>
        <p:spPr bwMode="auto">
          <a:xfrm>
            <a:off x="539552" y="908720"/>
            <a:ext cx="3067740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21088"/>
            <a:ext cx="3132348" cy="23170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33" y="4221088"/>
            <a:ext cx="3795644" cy="231707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dirty="0" smtClean="0"/>
              <a:t>Wolfgang </a:t>
            </a:r>
            <a:r>
              <a:rPr lang="en-US" dirty="0" err="1" smtClean="0"/>
              <a:t>Strasser</a:t>
            </a:r>
            <a:r>
              <a:rPr lang="en-US" dirty="0" smtClean="0"/>
              <a:t>: Short CV</a:t>
            </a:r>
            <a:endParaRPr lang="en-US" dirty="0"/>
          </a:p>
        </p:txBody>
      </p:sp>
      <p:sp>
        <p:nvSpPr>
          <p:cNvPr id="11" name="Titel 6"/>
          <p:cNvSpPr txBox="1">
            <a:spLocks/>
          </p:cNvSpPr>
          <p:nvPr/>
        </p:nvSpPr>
        <p:spPr>
          <a:xfrm>
            <a:off x="4067944" y="476672"/>
            <a:ext cx="4896544" cy="38151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700" dirty="0" smtClean="0"/>
              <a:t>Born August 10th, 1941 in </a:t>
            </a:r>
            <a:r>
              <a:rPr lang="en-US" sz="1700" dirty="0" err="1" smtClean="0"/>
              <a:t>Metzingen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Died January 24th, 2015 in </a:t>
            </a:r>
            <a:r>
              <a:rPr lang="en-US" sz="1700" dirty="0" err="1" smtClean="0"/>
              <a:t>Tübingen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1962-1969 Student, Communication Eng., TU Berlin</a:t>
            </a:r>
            <a:br>
              <a:rPr lang="en-US" sz="1700" dirty="0" smtClean="0"/>
            </a:br>
            <a:r>
              <a:rPr lang="en-US" sz="1700" dirty="0" smtClean="0"/>
              <a:t>1969-1971 Nixdorf GmbH</a:t>
            </a:r>
            <a:br>
              <a:rPr lang="en-US" sz="1700" dirty="0" smtClean="0"/>
            </a:br>
            <a:r>
              <a:rPr lang="en-US" sz="1700" dirty="0" smtClean="0"/>
              <a:t>1971-1973 Research Assistant, TU Berlin (Prof. </a:t>
            </a:r>
            <a:r>
              <a:rPr lang="en-US" sz="1700" dirty="0" err="1" smtClean="0"/>
              <a:t>Giloi</a:t>
            </a:r>
            <a:r>
              <a:rPr lang="en-US" sz="1700" dirty="0" smtClean="0"/>
              <a:t>)</a:t>
            </a:r>
            <a:br>
              <a:rPr lang="en-US" sz="1700" dirty="0" smtClean="0"/>
            </a:br>
            <a:r>
              <a:rPr lang="en-US" sz="1700" dirty="0" smtClean="0"/>
              <a:t>1973-1978  Heinrich-Hertz Institute (HHI), Berlin</a:t>
            </a:r>
            <a:br>
              <a:rPr lang="en-US" sz="1700" dirty="0" smtClean="0"/>
            </a:br>
            <a:r>
              <a:rPr lang="en-US" sz="1700" dirty="0" smtClean="0"/>
              <a:t>1978-1986 Professor, TU Darmstadt</a:t>
            </a:r>
            <a:br>
              <a:rPr lang="en-US" sz="1700" dirty="0" smtClean="0"/>
            </a:br>
            <a:r>
              <a:rPr lang="en-US" sz="1700" dirty="0" smtClean="0"/>
              <a:t>1986-2009 Professor, </a:t>
            </a:r>
            <a:r>
              <a:rPr lang="en-US" sz="1700" dirty="0" err="1" smtClean="0"/>
              <a:t>Tübingen</a:t>
            </a:r>
            <a:r>
              <a:rPr lang="en-US" sz="1700" dirty="0" smtClean="0"/>
              <a:t> University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626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39552" y="5778005"/>
            <a:ext cx="799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fast, flexible,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-system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cloth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draping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IEEE CG&amp;A, 1996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13" y="0"/>
            <a:ext cx="2520280" cy="115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4097"/>
            <a:ext cx="3528392" cy="4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93007"/>
            <a:ext cx="41624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1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U:\lensch\unix-home\Strasser\rotate\Siggraph_2000_ne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4104456" cy="54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1997: Graphics Hardware moves 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95536" y="6174199"/>
            <a:ext cx="7992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Cut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Border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ACM SIGGRAPH 1998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3623"/>
            <a:ext cx="3962670" cy="507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24" y="1118931"/>
            <a:ext cx="289408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91" y="4390337"/>
            <a:ext cx="2893616" cy="177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14" y="5252705"/>
            <a:ext cx="1756678" cy="78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5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035539" y="5531910"/>
            <a:ext cx="5072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Honorary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TU Darmstadt, 2000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74337"/>
            <a:ext cx="3207751" cy="4139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70582"/>
            <a:ext cx="4639982" cy="4154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5503" y="5748064"/>
            <a:ext cx="87147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z-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Buffer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ACM SIGGRAPH, 2001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87" y="1268760"/>
            <a:ext cx="6241390" cy="44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8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47745" y="5805264"/>
            <a:ext cx="66030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Interactive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rendering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sets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IEEE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2002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93" y="1096651"/>
            <a:ext cx="2886775" cy="50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07826"/>
            <a:ext cx="299172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0" y="3429000"/>
            <a:ext cx="736737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2009: Graphics Hardware </a:t>
            </a:r>
            <a:r>
              <a:rPr lang="en-US" sz="4800" dirty="0" smtClean="0">
                <a:sym typeface="Wingdings" pitchFamily="2" charset="2"/>
              </a:rPr>
              <a:t> </a:t>
            </a:r>
            <a:r>
              <a:rPr lang="en-US" sz="4800" dirty="0" smtClean="0"/>
              <a:t>HPG</a:t>
            </a:r>
            <a:endParaRPr lang="en-US" sz="4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" y="1340768"/>
            <a:ext cx="8890180" cy="4896544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771800" y="3789040"/>
            <a:ext cx="496855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HiGraphics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U:\ppt\Strasser.Gedenkkolloquim.15\Bilder GRIS\HiGraphics2003\HG2003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" y="1484783"/>
            <a:ext cx="5517945" cy="38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U:\ppt\Strasser.Gedenkkolloquim.15\Bilder GRIS\HiGraphics2003\HG2003_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3"/>
            <a:ext cx="2756901" cy="197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U:\ppt\Strasser.Gedenkkolloquim.15\Bilder GRIS\HiGraphics2003\HG2003_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74" y="3501007"/>
            <a:ext cx="2717551" cy="18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HiGraphics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:\ppt\Strasser.Gedenkkolloquim.15\Bilder GRIS\HighGraphics2006\DSCN2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3841"/>
            <a:ext cx="4636013" cy="347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74510"/>
            <a:ext cx="4639966" cy="34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HiGraphics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5292080" cy="3969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81" y="1772816"/>
            <a:ext cx="3073091" cy="39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Pioneer of Computer Graphics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87302"/>
            <a:ext cx="3240360" cy="1738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15" y="1291403"/>
            <a:ext cx="3731903" cy="25696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 descr="strasser009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63457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strasser003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76660"/>
            <a:ext cx="2706584" cy="202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haltsplatzhalt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16932"/>
            <a:ext cx="3090143" cy="23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3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HiGraphics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8" y="1158166"/>
            <a:ext cx="7156238" cy="536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HiGraphics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7804"/>
            <a:ext cx="4134546" cy="310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64296"/>
            <a:ext cx="4117236" cy="30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HiGraphics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20" y="1196752"/>
            <a:ext cx="711034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7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Wolfgang </a:t>
            </a:r>
            <a:r>
              <a:rPr lang="de-DE" dirty="0" err="1" smtClean="0"/>
              <a:t>Straßer</a:t>
            </a:r>
            <a:r>
              <a:rPr lang="de-DE" dirty="0" smtClean="0"/>
              <a:t>: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smtClean="0"/>
              <a:t>Graphics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2"/>
            <a:ext cx="3096344" cy="22120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06" y="3861049"/>
            <a:ext cx="1819350" cy="27363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84784"/>
            <a:ext cx="2952328" cy="221047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71" y="3861050"/>
            <a:ext cx="3625470" cy="27191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nhaltsplatzhalter 5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r="-839"/>
          <a:stretch/>
        </p:blipFill>
        <p:spPr>
          <a:xfrm>
            <a:off x="323528" y="3870308"/>
            <a:ext cx="2808312" cy="27153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nhaltsplatzhalter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9" b="9839"/>
          <a:stretch/>
        </p:blipFill>
        <p:spPr>
          <a:xfrm>
            <a:off x="6804248" y="1484785"/>
            <a:ext cx="2088232" cy="22002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7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2009: </a:t>
            </a:r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Retirement</a:t>
            </a:r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480720" cy="508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9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2009: Not </a:t>
            </a:r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Really</a:t>
            </a:r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38104" y="5775647"/>
            <a:ext cx="4209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Eurographics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2009, München</a:t>
            </a:r>
          </a:p>
        </p:txBody>
      </p:sp>
      <p:pic>
        <p:nvPicPr>
          <p:cNvPr id="43010" name="Picture 2" descr="U:\ppt\Strasser.Gedenkkolloquim.15\Bilder GRIS\Eurographics09_spabst\w_strasser_at_eg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495939"/>
            <a:ext cx="273630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U:\ppt\Strasser.Gedenkkolloquim.15\Bilder GRIS\Eurographics09_spabst\SDIM1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69" y="1495939"/>
            <a:ext cx="273630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3787"/>
            <a:ext cx="3892894" cy="501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06" y="980728"/>
            <a:ext cx="381417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34122" y="5981735"/>
            <a:ext cx="49808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Eurographics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Honorary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Fellowship</a:t>
            </a:r>
          </a:p>
        </p:txBody>
      </p:sp>
      <p:sp>
        <p:nvSpPr>
          <p:cNvPr id="3" name="Ellipse 2"/>
          <p:cNvSpPr/>
          <p:nvPr/>
        </p:nvSpPr>
        <p:spPr>
          <a:xfrm>
            <a:off x="4932040" y="3015486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99592" y="6207695"/>
            <a:ext cx="7391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Eurographics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Fellows Meeting, EG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’13, Girona, Spain</a:t>
            </a:r>
            <a:endParaRPr lang="de-DE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 descr="U:\ppt\Strasser.Gedenkkolloquim.15\Neuere Bilder von Wolfgang Strasser\2013 EG Fellows Meeting Girona Wolfgan Strasser von Jarek Rossign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391768" cy="49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Ciao Wolfgang …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47" y="1407938"/>
            <a:ext cx="2942705" cy="41813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68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Ciao Wolfgang …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47" y="1407938"/>
            <a:ext cx="2942705" cy="41813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043608" y="5919663"/>
            <a:ext cx="7368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HPG dedicating its Best Paper Award to Wolfgang </a:t>
            </a:r>
            <a:r>
              <a:rPr lang="en-US" sz="2400" dirty="0" err="1" smtClean="0"/>
              <a:t>Strasser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84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Tübingen: A </a:t>
            </a:r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Postcard</a:t>
            </a:r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City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1" name="Picture 3" descr="N:\markt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24744"/>
            <a:ext cx="7772400" cy="54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de-DE" alt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Wolfgang Strasser: </a:t>
            </a:r>
            <a:r>
              <a:rPr lang="de-DE" alt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Forever</a:t>
            </a:r>
            <a:r>
              <a:rPr lang="de-DE" alt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Young</a:t>
            </a:r>
            <a:endParaRPr lang="de-DE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14" y="1356713"/>
            <a:ext cx="1876805" cy="1512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95" y="4437112"/>
            <a:ext cx="1575378" cy="2100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50" y="3913580"/>
            <a:ext cx="1537206" cy="2049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50" y="1607544"/>
            <a:ext cx="1537206" cy="2049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67" y="4103716"/>
            <a:ext cx="1559442" cy="2079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71" y="1087994"/>
            <a:ext cx="1537206" cy="20496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23928" y="3356992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</a:rPr>
              <a:t>Thanks!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7" y="2170958"/>
            <a:ext cx="1881154" cy="29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Wolfgang Strasser in Tübingen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1" name="Picture 3" descr="N:\markt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24744"/>
            <a:ext cx="7772400" cy="54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Line 4"/>
          <p:cNvSpPr>
            <a:spLocks noChangeShapeType="1"/>
          </p:cNvSpPr>
          <p:nvPr/>
        </p:nvSpPr>
        <p:spPr bwMode="auto">
          <a:xfrm flipH="1">
            <a:off x="6091606" y="2708920"/>
            <a:ext cx="2440834" cy="264604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in Tübingen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1027" descr="E:\WSI_GRIS\1987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094935" cy="270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WSI_GRIS\1988_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9" b="22779"/>
          <a:stretch/>
        </p:blipFill>
        <p:spPr bwMode="auto">
          <a:xfrm>
            <a:off x="395536" y="4149080"/>
            <a:ext cx="4094935" cy="25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044486" cy="532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U:\lensch\unix-home\Strasser\rotate\Eurographics_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672408" cy="530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1986: Creating Graphics 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de-DE" altLang="x-none" b="1" dirty="0" smtClean="0"/>
              <a:t>Spirit: HW </a:t>
            </a:r>
            <a:r>
              <a:rPr lang="de-DE" altLang="x-none" b="1" dirty="0" err="1" smtClean="0"/>
              <a:t>from</a:t>
            </a:r>
            <a:r>
              <a:rPr lang="de-DE" altLang="x-none" b="1" dirty="0" smtClean="0"/>
              <a:t> Tübingen (1988-92)</a:t>
            </a:r>
            <a:endParaRPr lang="de-DE" altLang="x-none" b="1" dirty="0"/>
          </a:p>
        </p:txBody>
      </p:sp>
      <p:pic>
        <p:nvPicPr>
          <p:cNvPr id="16692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4618"/>
            <a:ext cx="3570243" cy="278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09" y="1324618"/>
            <a:ext cx="4391690" cy="498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927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3" y="4305665"/>
            <a:ext cx="2173191" cy="200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9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Geometric</a:t>
            </a:r>
            <a:r>
              <a:rPr lang="de-DE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Modeling</a:t>
            </a:r>
            <a:endParaRPr lang="de-DE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6309320"/>
            <a:ext cx="914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Practice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Geometric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Modeling, Blaubeuren</a:t>
            </a:r>
            <a:r>
              <a:rPr lang="de-DE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1988 </a:t>
            </a:r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664296" cy="410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E:\WSI_GRIS\1990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3" y="1841579"/>
            <a:ext cx="5550825" cy="360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Bildschirmpräsentation (4:3)</PresentationFormat>
  <Paragraphs>62</Paragraphs>
  <Slides>40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Larissa-Design</vt:lpstr>
      <vt:lpstr>Remembering Wolfgang Strasser</vt:lpstr>
      <vt:lpstr>Wolfgang Strasser: Short CV</vt:lpstr>
      <vt:lpstr>Pioneer of Computer Graphics</vt:lpstr>
      <vt:lpstr>Tübingen: A Postcard City</vt:lpstr>
      <vt:lpstr>Wolfgang Strasser in Tübingen</vt:lpstr>
      <vt:lpstr>Starting in Tübingen</vt:lpstr>
      <vt:lpstr>1986: Creating Graphics Hardware</vt:lpstr>
      <vt:lpstr>Spirit: HW from Tübingen (1988-92)</vt:lpstr>
      <vt:lpstr>Geometric Modeling</vt:lpstr>
      <vt:lpstr>1989</vt:lpstr>
      <vt:lpstr>Identifying Young Talent</vt:lpstr>
      <vt:lpstr>PowerPoint-Präsentation</vt:lpstr>
      <vt:lpstr>PowerPoint-Präsentation</vt:lpstr>
      <vt:lpstr>1991</vt:lpstr>
      <vt:lpstr>1993</vt:lpstr>
      <vt:lpstr>1996</vt:lpstr>
      <vt:lpstr>CCC: Texture Compression ( S3TC)</vt:lpstr>
      <vt:lpstr>VIZARD</vt:lpstr>
      <vt:lpstr>1996</vt:lpstr>
      <vt:lpstr>1996</vt:lpstr>
      <vt:lpstr>1997: Graphics Hardware moves West</vt:lpstr>
      <vt:lpstr>1998</vt:lpstr>
      <vt:lpstr>2000</vt:lpstr>
      <vt:lpstr>2001</vt:lpstr>
      <vt:lpstr>2002</vt:lpstr>
      <vt:lpstr>2009: Graphics Hardware  HPG</vt:lpstr>
      <vt:lpstr>HiGraphics</vt:lpstr>
      <vt:lpstr>HiGraphics</vt:lpstr>
      <vt:lpstr>HiGraphics</vt:lpstr>
      <vt:lpstr>HiGraphics</vt:lpstr>
      <vt:lpstr>HiGraphics</vt:lpstr>
      <vt:lpstr>HiGraphics</vt:lpstr>
      <vt:lpstr>Wolfgang Straßer: Beyond Graphics</vt:lpstr>
      <vt:lpstr>2009: Retirement?</vt:lpstr>
      <vt:lpstr>2009: Not Really !</vt:lpstr>
      <vt:lpstr>2009</vt:lpstr>
      <vt:lpstr>2013</vt:lpstr>
      <vt:lpstr>Ciao Wolfgang …</vt:lpstr>
      <vt:lpstr>Ciao Wolfgang …</vt:lpstr>
      <vt:lpstr>Wolfgang Strasser: Forever Young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hpseidel</dc:creator>
  <cp:lastModifiedBy>Philipp Slusallek</cp:lastModifiedBy>
  <cp:revision>235</cp:revision>
  <dcterms:created xsi:type="dcterms:W3CDTF">2015-03-12T15:14:08Z</dcterms:created>
  <dcterms:modified xsi:type="dcterms:W3CDTF">2015-08-08T14:48:27Z</dcterms:modified>
</cp:coreProperties>
</file>