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27"/>
  </p:notesMasterIdLst>
  <p:sldIdLst>
    <p:sldId id="256" r:id="rId5"/>
    <p:sldId id="258" r:id="rId6"/>
    <p:sldId id="462" r:id="rId7"/>
    <p:sldId id="267" r:id="rId8"/>
    <p:sldId id="268" r:id="rId9"/>
    <p:sldId id="259" r:id="rId10"/>
    <p:sldId id="277" r:id="rId11"/>
    <p:sldId id="279" r:id="rId12"/>
    <p:sldId id="278" r:id="rId13"/>
    <p:sldId id="280" r:id="rId14"/>
    <p:sldId id="281" r:id="rId15"/>
    <p:sldId id="263" r:id="rId16"/>
    <p:sldId id="336" r:id="rId17"/>
    <p:sldId id="337" r:id="rId18"/>
    <p:sldId id="338" r:id="rId19"/>
    <p:sldId id="339" r:id="rId20"/>
    <p:sldId id="340" r:id="rId21"/>
    <p:sldId id="343" r:id="rId22"/>
    <p:sldId id="349" r:id="rId23"/>
    <p:sldId id="333" r:id="rId24"/>
    <p:sldId id="283" r:id="rId25"/>
    <p:sldId id="302" r:id="rId26"/>
    <p:sldId id="284" r:id="rId27"/>
    <p:sldId id="470" r:id="rId28"/>
    <p:sldId id="471" r:id="rId29"/>
    <p:sldId id="472" r:id="rId30"/>
    <p:sldId id="473" r:id="rId31"/>
    <p:sldId id="350" r:id="rId32"/>
    <p:sldId id="367" r:id="rId33"/>
    <p:sldId id="474" r:id="rId34"/>
    <p:sldId id="475" r:id="rId35"/>
    <p:sldId id="352" r:id="rId36"/>
    <p:sldId id="476" r:id="rId37"/>
    <p:sldId id="477" r:id="rId38"/>
    <p:sldId id="370" r:id="rId39"/>
    <p:sldId id="371" r:id="rId40"/>
    <p:sldId id="313" r:id="rId41"/>
    <p:sldId id="314" r:id="rId42"/>
    <p:sldId id="463" r:id="rId43"/>
    <p:sldId id="464" r:id="rId44"/>
    <p:sldId id="465" r:id="rId45"/>
    <p:sldId id="478" r:id="rId46"/>
    <p:sldId id="315" r:id="rId47"/>
    <p:sldId id="316" r:id="rId48"/>
    <p:sldId id="344" r:id="rId49"/>
    <p:sldId id="469" r:id="rId50"/>
    <p:sldId id="346" r:id="rId51"/>
    <p:sldId id="366" r:id="rId52"/>
    <p:sldId id="347" r:id="rId53"/>
    <p:sldId id="357" r:id="rId54"/>
    <p:sldId id="360" r:id="rId55"/>
    <p:sldId id="361" r:id="rId56"/>
    <p:sldId id="362" r:id="rId57"/>
    <p:sldId id="375" r:id="rId58"/>
    <p:sldId id="363" r:id="rId59"/>
    <p:sldId id="376" r:id="rId60"/>
    <p:sldId id="410" r:id="rId61"/>
    <p:sldId id="285" r:id="rId62"/>
    <p:sldId id="391" r:id="rId63"/>
    <p:sldId id="394" r:id="rId64"/>
    <p:sldId id="393" r:id="rId65"/>
    <p:sldId id="395" r:id="rId66"/>
    <p:sldId id="403" r:id="rId67"/>
    <p:sldId id="389" r:id="rId68"/>
    <p:sldId id="397" r:id="rId69"/>
    <p:sldId id="399" r:id="rId70"/>
    <p:sldId id="398" r:id="rId71"/>
    <p:sldId id="400" r:id="rId72"/>
    <p:sldId id="401" r:id="rId73"/>
    <p:sldId id="402" r:id="rId74"/>
    <p:sldId id="404" r:id="rId75"/>
    <p:sldId id="405" r:id="rId76"/>
    <p:sldId id="406" r:id="rId77"/>
    <p:sldId id="407" r:id="rId78"/>
    <p:sldId id="408" r:id="rId79"/>
    <p:sldId id="409" r:id="rId80"/>
    <p:sldId id="411" r:id="rId81"/>
    <p:sldId id="415" r:id="rId82"/>
    <p:sldId id="414" r:id="rId83"/>
    <p:sldId id="417" r:id="rId84"/>
    <p:sldId id="424" r:id="rId85"/>
    <p:sldId id="425" r:id="rId86"/>
    <p:sldId id="427" r:id="rId87"/>
    <p:sldId id="428" r:id="rId88"/>
    <p:sldId id="429" r:id="rId89"/>
    <p:sldId id="430" r:id="rId90"/>
    <p:sldId id="431" r:id="rId91"/>
    <p:sldId id="432" r:id="rId92"/>
    <p:sldId id="433" r:id="rId93"/>
    <p:sldId id="434" r:id="rId94"/>
    <p:sldId id="435" r:id="rId95"/>
    <p:sldId id="436" r:id="rId96"/>
    <p:sldId id="437" r:id="rId97"/>
    <p:sldId id="438" r:id="rId98"/>
    <p:sldId id="439" r:id="rId99"/>
    <p:sldId id="441" r:id="rId100"/>
    <p:sldId id="444" r:id="rId101"/>
    <p:sldId id="446" r:id="rId102"/>
    <p:sldId id="445" r:id="rId103"/>
    <p:sldId id="447" r:id="rId104"/>
    <p:sldId id="448" r:id="rId105"/>
    <p:sldId id="449" r:id="rId106"/>
    <p:sldId id="450" r:id="rId107"/>
    <p:sldId id="451" r:id="rId108"/>
    <p:sldId id="331" r:id="rId109"/>
    <p:sldId id="383" r:id="rId110"/>
    <p:sldId id="387" r:id="rId111"/>
    <p:sldId id="385" r:id="rId112"/>
    <p:sldId id="453" r:id="rId113"/>
    <p:sldId id="386" r:id="rId114"/>
    <p:sldId id="388" r:id="rId115"/>
    <p:sldId id="454" r:id="rId116"/>
    <p:sldId id="455" r:id="rId117"/>
    <p:sldId id="456" r:id="rId118"/>
    <p:sldId id="457" r:id="rId119"/>
    <p:sldId id="458" r:id="rId120"/>
    <p:sldId id="466" r:id="rId121"/>
    <p:sldId id="468" r:id="rId122"/>
    <p:sldId id="459" r:id="rId123"/>
    <p:sldId id="460" r:id="rId124"/>
    <p:sldId id="328" r:id="rId125"/>
    <p:sldId id="261" r:id="rId12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3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9005"/>
    <a:srgbClr val="44FFD2"/>
    <a:srgbClr val="276FBF"/>
    <a:srgbClr val="BF40C8"/>
    <a:srgbClr val="D6D0D7"/>
    <a:srgbClr val="9DD9D2"/>
    <a:srgbClr val="4049C8"/>
    <a:srgbClr val="49C840"/>
    <a:srgbClr val="00CE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46E820-9814-4599-9268-E7BE76312703}" v="59" dt="2023-06-21T10:14:02.3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84" autoAdjust="0"/>
    <p:restoredTop sz="94660"/>
  </p:normalViewPr>
  <p:slideViewPr>
    <p:cSldViewPr snapToGrid="0">
      <p:cViewPr varScale="1">
        <p:scale>
          <a:sx n="79" d="100"/>
          <a:sy n="79" d="100"/>
        </p:scale>
        <p:origin x="912" y="58"/>
      </p:cViewPr>
      <p:guideLst>
        <p:guide orient="horz" pos="193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theme" Target="theme/theme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microsoft.com/office/2015/10/relationships/revisionInfo" Target="revisionInfo.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7F3C8-DA40-4C59-BAAD-93E457ECD487}" type="datetimeFigureOut">
              <a:rPr lang="de-DE" smtClean="0"/>
              <a:t>23.06.2023</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7B846F-51F8-4245-A7AF-2BE118FBF8FA}" type="slidenum">
              <a:rPr lang="de-DE" smtClean="0"/>
              <a:t>‹Nr.›</a:t>
            </a:fld>
            <a:endParaRPr lang="de-DE" dirty="0"/>
          </a:p>
        </p:txBody>
      </p:sp>
    </p:spTree>
    <p:extLst>
      <p:ext uri="{BB962C8B-B14F-4D97-AF65-F5344CB8AC3E}">
        <p14:creationId xmlns:p14="http://schemas.microsoft.com/office/powerpoint/2010/main" val="3353597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9683E6-29B8-A166-E192-373D82B91973}"/>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92525816-7137-31C8-BF42-D63744F0E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1715052F-332A-7D0E-201F-6BE9BFD34529}"/>
              </a:ext>
            </a:extLst>
          </p:cNvPr>
          <p:cNvSpPr>
            <a:spLocks noGrp="1"/>
          </p:cNvSpPr>
          <p:nvPr>
            <p:ph type="dt" sz="half" idx="10"/>
          </p:nvPr>
        </p:nvSpPr>
        <p:spPr/>
        <p:txBody>
          <a:bodyPr/>
          <a:lstStyle/>
          <a:p>
            <a:fld id="{529E90E1-EB70-49D7-9C50-95FBA29E220C}" type="datetime1">
              <a:rPr lang="de-DE" smtClean="0"/>
              <a:t>23.06.2023</a:t>
            </a:fld>
            <a:endParaRPr lang="de-DE" dirty="0"/>
          </a:p>
        </p:txBody>
      </p:sp>
      <p:sp>
        <p:nvSpPr>
          <p:cNvPr id="5" name="Fußzeilenplatzhalter 4">
            <a:extLst>
              <a:ext uri="{FF2B5EF4-FFF2-40B4-BE49-F238E27FC236}">
                <a16:creationId xmlns:a16="http://schemas.microsoft.com/office/drawing/2014/main" id="{59B3FF8B-E89E-3284-4455-045918A00B8D}"/>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73634042-2286-2F1E-E34D-4A2214D2B026}"/>
              </a:ext>
            </a:extLst>
          </p:cNvPr>
          <p:cNvSpPr>
            <a:spLocks noGrp="1"/>
          </p:cNvSpPr>
          <p:nvPr>
            <p:ph type="sldNum" sz="quarter" idx="12"/>
          </p:nvPr>
        </p:nvSpPr>
        <p:spPr/>
        <p:txBody>
          <a:bodyPr/>
          <a:lstStyle/>
          <a:p>
            <a:fld id="{A7347427-555D-406B-AD71-BBC603C1A1F9}" type="slidenum">
              <a:rPr lang="de-DE" smtClean="0"/>
              <a:t>‹Nr.›</a:t>
            </a:fld>
            <a:endParaRPr lang="de-DE" dirty="0"/>
          </a:p>
        </p:txBody>
      </p:sp>
    </p:spTree>
    <p:extLst>
      <p:ext uri="{BB962C8B-B14F-4D97-AF65-F5344CB8AC3E}">
        <p14:creationId xmlns:p14="http://schemas.microsoft.com/office/powerpoint/2010/main" val="2208612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81458D-D7BC-3F5B-3F07-F07175F11F6B}"/>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8A5F2BB0-7FDA-AFB1-C9C6-919F445534EF}"/>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D6E1655-542E-8832-BB27-17A5F7E506B3}"/>
              </a:ext>
            </a:extLst>
          </p:cNvPr>
          <p:cNvSpPr>
            <a:spLocks noGrp="1"/>
          </p:cNvSpPr>
          <p:nvPr>
            <p:ph type="dt" sz="half" idx="10"/>
          </p:nvPr>
        </p:nvSpPr>
        <p:spPr/>
        <p:txBody>
          <a:bodyPr/>
          <a:lstStyle/>
          <a:p>
            <a:fld id="{38211762-755C-40D2-8001-6D3847BE046C}" type="datetime1">
              <a:rPr lang="de-DE" smtClean="0"/>
              <a:t>23.06.2023</a:t>
            </a:fld>
            <a:endParaRPr lang="de-DE" dirty="0"/>
          </a:p>
        </p:txBody>
      </p:sp>
      <p:sp>
        <p:nvSpPr>
          <p:cNvPr id="5" name="Fußzeilenplatzhalter 4">
            <a:extLst>
              <a:ext uri="{FF2B5EF4-FFF2-40B4-BE49-F238E27FC236}">
                <a16:creationId xmlns:a16="http://schemas.microsoft.com/office/drawing/2014/main" id="{EE415291-7B23-E5AA-31B0-993C39A0A1B7}"/>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E88E3327-5313-0A23-B942-0FADE6F1E223}"/>
              </a:ext>
            </a:extLst>
          </p:cNvPr>
          <p:cNvSpPr>
            <a:spLocks noGrp="1"/>
          </p:cNvSpPr>
          <p:nvPr>
            <p:ph type="sldNum" sz="quarter" idx="12"/>
          </p:nvPr>
        </p:nvSpPr>
        <p:spPr/>
        <p:txBody>
          <a:bodyPr/>
          <a:lstStyle/>
          <a:p>
            <a:fld id="{A7347427-555D-406B-AD71-BBC603C1A1F9}" type="slidenum">
              <a:rPr lang="de-DE" smtClean="0"/>
              <a:t>‹Nr.›</a:t>
            </a:fld>
            <a:endParaRPr lang="de-DE" dirty="0"/>
          </a:p>
        </p:txBody>
      </p:sp>
    </p:spTree>
    <p:extLst>
      <p:ext uri="{BB962C8B-B14F-4D97-AF65-F5344CB8AC3E}">
        <p14:creationId xmlns:p14="http://schemas.microsoft.com/office/powerpoint/2010/main" val="1062568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65D4EAC-6233-E597-0AB2-14DD72A281A4}"/>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05B243AA-1E24-F5F4-E518-907B0D685F13}"/>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B897E99-083D-8153-C0DC-7FA1BDC4EEEE}"/>
              </a:ext>
            </a:extLst>
          </p:cNvPr>
          <p:cNvSpPr>
            <a:spLocks noGrp="1"/>
          </p:cNvSpPr>
          <p:nvPr>
            <p:ph type="dt" sz="half" idx="10"/>
          </p:nvPr>
        </p:nvSpPr>
        <p:spPr/>
        <p:txBody>
          <a:bodyPr/>
          <a:lstStyle/>
          <a:p>
            <a:fld id="{4260C789-CAB6-4E18-8C15-821D80804FAC}" type="datetime1">
              <a:rPr lang="de-DE" smtClean="0"/>
              <a:t>23.06.2023</a:t>
            </a:fld>
            <a:endParaRPr lang="de-DE" dirty="0"/>
          </a:p>
        </p:txBody>
      </p:sp>
      <p:sp>
        <p:nvSpPr>
          <p:cNvPr id="5" name="Fußzeilenplatzhalter 4">
            <a:extLst>
              <a:ext uri="{FF2B5EF4-FFF2-40B4-BE49-F238E27FC236}">
                <a16:creationId xmlns:a16="http://schemas.microsoft.com/office/drawing/2014/main" id="{E994101D-E878-A2EF-AE7B-0154777E14A1}"/>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C3BC2393-02AB-A8B4-63DF-D5C4770E5E81}"/>
              </a:ext>
            </a:extLst>
          </p:cNvPr>
          <p:cNvSpPr>
            <a:spLocks noGrp="1"/>
          </p:cNvSpPr>
          <p:nvPr>
            <p:ph type="sldNum" sz="quarter" idx="12"/>
          </p:nvPr>
        </p:nvSpPr>
        <p:spPr/>
        <p:txBody>
          <a:bodyPr/>
          <a:lstStyle/>
          <a:p>
            <a:fld id="{A7347427-555D-406B-AD71-BBC603C1A1F9}" type="slidenum">
              <a:rPr lang="de-DE" smtClean="0"/>
              <a:t>‹Nr.›</a:t>
            </a:fld>
            <a:endParaRPr lang="de-DE" dirty="0"/>
          </a:p>
        </p:txBody>
      </p:sp>
    </p:spTree>
    <p:extLst>
      <p:ext uri="{BB962C8B-B14F-4D97-AF65-F5344CB8AC3E}">
        <p14:creationId xmlns:p14="http://schemas.microsoft.com/office/powerpoint/2010/main" val="1150091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008E2B-EB09-6AFA-892B-C47EF539250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A8BCD3A-2CBD-DBF5-5312-D45DE85E905B}"/>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CB2D55F-128C-E5E1-164C-054D638EF85C}"/>
              </a:ext>
            </a:extLst>
          </p:cNvPr>
          <p:cNvSpPr>
            <a:spLocks noGrp="1"/>
          </p:cNvSpPr>
          <p:nvPr>
            <p:ph type="dt" sz="half" idx="10"/>
          </p:nvPr>
        </p:nvSpPr>
        <p:spPr/>
        <p:txBody>
          <a:bodyPr/>
          <a:lstStyle/>
          <a:p>
            <a:fld id="{8803ED39-B3C2-4FB1-9DB7-F86E4FC79300}" type="datetime1">
              <a:rPr lang="de-DE" smtClean="0"/>
              <a:t>23.06.2023</a:t>
            </a:fld>
            <a:endParaRPr lang="de-DE" dirty="0"/>
          </a:p>
        </p:txBody>
      </p:sp>
      <p:sp>
        <p:nvSpPr>
          <p:cNvPr id="5" name="Fußzeilenplatzhalter 4">
            <a:extLst>
              <a:ext uri="{FF2B5EF4-FFF2-40B4-BE49-F238E27FC236}">
                <a16:creationId xmlns:a16="http://schemas.microsoft.com/office/drawing/2014/main" id="{9337948B-28F2-20AF-7B4F-34E7DCC91983}"/>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1AD16A33-1306-57B8-D8A7-15653DEF36C7}"/>
              </a:ext>
            </a:extLst>
          </p:cNvPr>
          <p:cNvSpPr>
            <a:spLocks noGrp="1"/>
          </p:cNvSpPr>
          <p:nvPr>
            <p:ph type="sldNum" sz="quarter" idx="12"/>
          </p:nvPr>
        </p:nvSpPr>
        <p:spPr/>
        <p:txBody>
          <a:bodyPr/>
          <a:lstStyle/>
          <a:p>
            <a:fld id="{A7347427-555D-406B-AD71-BBC603C1A1F9}" type="slidenum">
              <a:rPr lang="de-DE" smtClean="0"/>
              <a:t>‹Nr.›</a:t>
            </a:fld>
            <a:endParaRPr lang="de-DE" dirty="0"/>
          </a:p>
        </p:txBody>
      </p:sp>
    </p:spTree>
    <p:extLst>
      <p:ext uri="{BB962C8B-B14F-4D97-AF65-F5344CB8AC3E}">
        <p14:creationId xmlns:p14="http://schemas.microsoft.com/office/powerpoint/2010/main" val="4116850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5C9C4C-220F-00AD-5DAB-78C65520A434}"/>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5F841D55-4A75-5011-E4C6-F619E8C99B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7C278DDC-BEE7-BAD5-1D83-EE09F487C8C2}"/>
              </a:ext>
            </a:extLst>
          </p:cNvPr>
          <p:cNvSpPr>
            <a:spLocks noGrp="1"/>
          </p:cNvSpPr>
          <p:nvPr>
            <p:ph type="dt" sz="half" idx="10"/>
          </p:nvPr>
        </p:nvSpPr>
        <p:spPr/>
        <p:txBody>
          <a:bodyPr/>
          <a:lstStyle/>
          <a:p>
            <a:fld id="{0BE4742F-11BD-464B-B6E6-D5BB6FADE2FC}" type="datetime1">
              <a:rPr lang="de-DE" smtClean="0"/>
              <a:t>23.06.2023</a:t>
            </a:fld>
            <a:endParaRPr lang="de-DE" dirty="0"/>
          </a:p>
        </p:txBody>
      </p:sp>
      <p:sp>
        <p:nvSpPr>
          <p:cNvPr id="5" name="Fußzeilenplatzhalter 4">
            <a:extLst>
              <a:ext uri="{FF2B5EF4-FFF2-40B4-BE49-F238E27FC236}">
                <a16:creationId xmlns:a16="http://schemas.microsoft.com/office/drawing/2014/main" id="{E0089EAA-E94E-379C-DF70-781D445F1E42}"/>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B88ECE0E-E108-5ED8-84C8-1A7A586CC40A}"/>
              </a:ext>
            </a:extLst>
          </p:cNvPr>
          <p:cNvSpPr>
            <a:spLocks noGrp="1"/>
          </p:cNvSpPr>
          <p:nvPr>
            <p:ph type="sldNum" sz="quarter" idx="12"/>
          </p:nvPr>
        </p:nvSpPr>
        <p:spPr/>
        <p:txBody>
          <a:bodyPr/>
          <a:lstStyle/>
          <a:p>
            <a:fld id="{A7347427-555D-406B-AD71-BBC603C1A1F9}" type="slidenum">
              <a:rPr lang="de-DE" smtClean="0"/>
              <a:t>‹Nr.›</a:t>
            </a:fld>
            <a:endParaRPr lang="de-DE" dirty="0"/>
          </a:p>
        </p:txBody>
      </p:sp>
    </p:spTree>
    <p:extLst>
      <p:ext uri="{BB962C8B-B14F-4D97-AF65-F5344CB8AC3E}">
        <p14:creationId xmlns:p14="http://schemas.microsoft.com/office/powerpoint/2010/main" val="199659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7E93AC-A42C-74F4-F254-816F0DF96EA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A124ED9-4A18-F8FF-02AE-D63D5E119032}"/>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DD3A8555-692B-1956-01B6-78C1070657A0}"/>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F5923DC4-D98D-97CD-3F9B-13639B4B01A0}"/>
              </a:ext>
            </a:extLst>
          </p:cNvPr>
          <p:cNvSpPr>
            <a:spLocks noGrp="1"/>
          </p:cNvSpPr>
          <p:nvPr>
            <p:ph type="dt" sz="half" idx="10"/>
          </p:nvPr>
        </p:nvSpPr>
        <p:spPr/>
        <p:txBody>
          <a:bodyPr/>
          <a:lstStyle/>
          <a:p>
            <a:fld id="{DA06DEF4-DD53-4833-8340-E60ACF68D3B2}" type="datetime1">
              <a:rPr lang="de-DE" smtClean="0"/>
              <a:t>23.06.2023</a:t>
            </a:fld>
            <a:endParaRPr lang="de-DE" dirty="0"/>
          </a:p>
        </p:txBody>
      </p:sp>
      <p:sp>
        <p:nvSpPr>
          <p:cNvPr id="6" name="Fußzeilenplatzhalter 5">
            <a:extLst>
              <a:ext uri="{FF2B5EF4-FFF2-40B4-BE49-F238E27FC236}">
                <a16:creationId xmlns:a16="http://schemas.microsoft.com/office/drawing/2014/main" id="{D7CE3481-A22A-77AD-1010-B8DF5DACF3B1}"/>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435F0C75-55F7-E188-CD88-851E94904E0F}"/>
              </a:ext>
            </a:extLst>
          </p:cNvPr>
          <p:cNvSpPr>
            <a:spLocks noGrp="1"/>
          </p:cNvSpPr>
          <p:nvPr>
            <p:ph type="sldNum" sz="quarter" idx="12"/>
          </p:nvPr>
        </p:nvSpPr>
        <p:spPr/>
        <p:txBody>
          <a:bodyPr/>
          <a:lstStyle/>
          <a:p>
            <a:fld id="{A7347427-555D-406B-AD71-BBC603C1A1F9}" type="slidenum">
              <a:rPr lang="de-DE" smtClean="0"/>
              <a:t>‹Nr.›</a:t>
            </a:fld>
            <a:endParaRPr lang="de-DE" dirty="0"/>
          </a:p>
        </p:txBody>
      </p:sp>
    </p:spTree>
    <p:extLst>
      <p:ext uri="{BB962C8B-B14F-4D97-AF65-F5344CB8AC3E}">
        <p14:creationId xmlns:p14="http://schemas.microsoft.com/office/powerpoint/2010/main" val="3627954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3B48D6-156B-3AC9-A2DB-A2AFAD057493}"/>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58B7489D-BFAC-7496-7BA3-F63B4DC911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E526DE87-5E49-F64C-E915-1391C8AF59CA}"/>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F9400224-B334-2FBF-0C64-D77496CBEF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338F017C-A6F4-7CBF-BD54-D9404856B766}"/>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24E6F3D8-08C2-4953-B89A-CBC45C1654CC}"/>
              </a:ext>
            </a:extLst>
          </p:cNvPr>
          <p:cNvSpPr>
            <a:spLocks noGrp="1"/>
          </p:cNvSpPr>
          <p:nvPr>
            <p:ph type="dt" sz="half" idx="10"/>
          </p:nvPr>
        </p:nvSpPr>
        <p:spPr/>
        <p:txBody>
          <a:bodyPr/>
          <a:lstStyle/>
          <a:p>
            <a:fld id="{90E18ED4-D8D3-43CD-A04E-686E0F0555F9}" type="datetime1">
              <a:rPr lang="de-DE" smtClean="0"/>
              <a:t>23.06.2023</a:t>
            </a:fld>
            <a:endParaRPr lang="de-DE" dirty="0"/>
          </a:p>
        </p:txBody>
      </p:sp>
      <p:sp>
        <p:nvSpPr>
          <p:cNvPr id="8" name="Fußzeilenplatzhalter 7">
            <a:extLst>
              <a:ext uri="{FF2B5EF4-FFF2-40B4-BE49-F238E27FC236}">
                <a16:creationId xmlns:a16="http://schemas.microsoft.com/office/drawing/2014/main" id="{4CEC53F2-9218-2316-AAE3-9BA80C7ABE3C}"/>
              </a:ext>
            </a:extLst>
          </p:cNvPr>
          <p:cNvSpPr>
            <a:spLocks noGrp="1"/>
          </p:cNvSpPr>
          <p:nvPr>
            <p:ph type="ftr" sz="quarter" idx="11"/>
          </p:nvPr>
        </p:nvSpPr>
        <p:spPr/>
        <p:txBody>
          <a:bodyPr/>
          <a:lstStyle/>
          <a:p>
            <a:endParaRPr lang="de-DE" dirty="0"/>
          </a:p>
        </p:txBody>
      </p:sp>
      <p:sp>
        <p:nvSpPr>
          <p:cNvPr id="9" name="Foliennummernplatzhalter 8">
            <a:extLst>
              <a:ext uri="{FF2B5EF4-FFF2-40B4-BE49-F238E27FC236}">
                <a16:creationId xmlns:a16="http://schemas.microsoft.com/office/drawing/2014/main" id="{4E174481-B483-A3CE-B3A5-CEDE9D512523}"/>
              </a:ext>
            </a:extLst>
          </p:cNvPr>
          <p:cNvSpPr>
            <a:spLocks noGrp="1"/>
          </p:cNvSpPr>
          <p:nvPr>
            <p:ph type="sldNum" sz="quarter" idx="12"/>
          </p:nvPr>
        </p:nvSpPr>
        <p:spPr/>
        <p:txBody>
          <a:bodyPr/>
          <a:lstStyle/>
          <a:p>
            <a:fld id="{A7347427-555D-406B-AD71-BBC603C1A1F9}" type="slidenum">
              <a:rPr lang="de-DE" smtClean="0"/>
              <a:t>‹Nr.›</a:t>
            </a:fld>
            <a:endParaRPr lang="de-DE" dirty="0"/>
          </a:p>
        </p:txBody>
      </p:sp>
    </p:spTree>
    <p:extLst>
      <p:ext uri="{BB962C8B-B14F-4D97-AF65-F5344CB8AC3E}">
        <p14:creationId xmlns:p14="http://schemas.microsoft.com/office/powerpoint/2010/main" val="641161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832CD9-B292-2D18-2EA9-034E291BC77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0676D35A-740B-A3B3-D00C-ED1930E551BD}"/>
              </a:ext>
            </a:extLst>
          </p:cNvPr>
          <p:cNvSpPr>
            <a:spLocks noGrp="1"/>
          </p:cNvSpPr>
          <p:nvPr>
            <p:ph type="dt" sz="half" idx="10"/>
          </p:nvPr>
        </p:nvSpPr>
        <p:spPr/>
        <p:txBody>
          <a:bodyPr/>
          <a:lstStyle/>
          <a:p>
            <a:fld id="{257AB92D-4568-4F00-9CB7-AD2303E41376}" type="datetime1">
              <a:rPr lang="de-DE" smtClean="0"/>
              <a:t>23.06.2023</a:t>
            </a:fld>
            <a:endParaRPr lang="de-DE" dirty="0"/>
          </a:p>
        </p:txBody>
      </p:sp>
      <p:sp>
        <p:nvSpPr>
          <p:cNvPr id="4" name="Fußzeilenplatzhalter 3">
            <a:extLst>
              <a:ext uri="{FF2B5EF4-FFF2-40B4-BE49-F238E27FC236}">
                <a16:creationId xmlns:a16="http://schemas.microsoft.com/office/drawing/2014/main" id="{54DB5CE6-AD40-8BC0-3B7A-8C601ADB9153}"/>
              </a:ext>
            </a:extLst>
          </p:cNvPr>
          <p:cNvSpPr>
            <a:spLocks noGrp="1"/>
          </p:cNvSpPr>
          <p:nvPr>
            <p:ph type="ftr" sz="quarter" idx="11"/>
          </p:nvPr>
        </p:nvSpPr>
        <p:spPr/>
        <p:txBody>
          <a:bodyPr/>
          <a:lstStyle/>
          <a:p>
            <a:endParaRPr lang="de-DE" dirty="0"/>
          </a:p>
        </p:txBody>
      </p:sp>
      <p:sp>
        <p:nvSpPr>
          <p:cNvPr id="5" name="Foliennummernplatzhalter 4">
            <a:extLst>
              <a:ext uri="{FF2B5EF4-FFF2-40B4-BE49-F238E27FC236}">
                <a16:creationId xmlns:a16="http://schemas.microsoft.com/office/drawing/2014/main" id="{9D43F054-EC03-1B61-68D1-C0C0A3948BBA}"/>
              </a:ext>
            </a:extLst>
          </p:cNvPr>
          <p:cNvSpPr>
            <a:spLocks noGrp="1"/>
          </p:cNvSpPr>
          <p:nvPr>
            <p:ph type="sldNum" sz="quarter" idx="12"/>
          </p:nvPr>
        </p:nvSpPr>
        <p:spPr/>
        <p:txBody>
          <a:bodyPr/>
          <a:lstStyle/>
          <a:p>
            <a:fld id="{A7347427-555D-406B-AD71-BBC603C1A1F9}" type="slidenum">
              <a:rPr lang="de-DE" smtClean="0"/>
              <a:t>‹Nr.›</a:t>
            </a:fld>
            <a:endParaRPr lang="de-DE" dirty="0"/>
          </a:p>
        </p:txBody>
      </p:sp>
    </p:spTree>
    <p:extLst>
      <p:ext uri="{BB962C8B-B14F-4D97-AF65-F5344CB8AC3E}">
        <p14:creationId xmlns:p14="http://schemas.microsoft.com/office/powerpoint/2010/main" val="1865639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8728ACD-918F-BB6C-6D4E-F7CD159EB91A}"/>
              </a:ext>
            </a:extLst>
          </p:cNvPr>
          <p:cNvSpPr>
            <a:spLocks noGrp="1"/>
          </p:cNvSpPr>
          <p:nvPr>
            <p:ph type="dt" sz="half" idx="10"/>
          </p:nvPr>
        </p:nvSpPr>
        <p:spPr/>
        <p:txBody>
          <a:bodyPr/>
          <a:lstStyle/>
          <a:p>
            <a:fld id="{7EE75D84-DEF0-4B3D-AC15-452BE2117CA2}" type="datetime1">
              <a:rPr lang="de-DE" smtClean="0"/>
              <a:t>23.06.2023</a:t>
            </a:fld>
            <a:endParaRPr lang="de-DE" dirty="0"/>
          </a:p>
        </p:txBody>
      </p:sp>
      <p:sp>
        <p:nvSpPr>
          <p:cNvPr id="3" name="Fußzeilenplatzhalter 2">
            <a:extLst>
              <a:ext uri="{FF2B5EF4-FFF2-40B4-BE49-F238E27FC236}">
                <a16:creationId xmlns:a16="http://schemas.microsoft.com/office/drawing/2014/main" id="{F715201D-7362-ADC6-EBC9-4F76DCED1E4B}"/>
              </a:ext>
            </a:extLst>
          </p:cNvPr>
          <p:cNvSpPr>
            <a:spLocks noGrp="1"/>
          </p:cNvSpPr>
          <p:nvPr>
            <p:ph type="ftr" sz="quarter" idx="11"/>
          </p:nvPr>
        </p:nvSpPr>
        <p:spPr/>
        <p:txBody>
          <a:bodyPr/>
          <a:lstStyle/>
          <a:p>
            <a:endParaRPr lang="de-DE" dirty="0"/>
          </a:p>
        </p:txBody>
      </p:sp>
      <p:sp>
        <p:nvSpPr>
          <p:cNvPr id="4" name="Foliennummernplatzhalter 3">
            <a:extLst>
              <a:ext uri="{FF2B5EF4-FFF2-40B4-BE49-F238E27FC236}">
                <a16:creationId xmlns:a16="http://schemas.microsoft.com/office/drawing/2014/main" id="{8D70DFFB-9EF7-F542-7CC0-F193DFDA70C0}"/>
              </a:ext>
            </a:extLst>
          </p:cNvPr>
          <p:cNvSpPr>
            <a:spLocks noGrp="1"/>
          </p:cNvSpPr>
          <p:nvPr>
            <p:ph type="sldNum" sz="quarter" idx="12"/>
          </p:nvPr>
        </p:nvSpPr>
        <p:spPr/>
        <p:txBody>
          <a:bodyPr/>
          <a:lstStyle/>
          <a:p>
            <a:fld id="{A7347427-555D-406B-AD71-BBC603C1A1F9}" type="slidenum">
              <a:rPr lang="de-DE" smtClean="0"/>
              <a:t>‹Nr.›</a:t>
            </a:fld>
            <a:endParaRPr lang="de-DE" dirty="0"/>
          </a:p>
        </p:txBody>
      </p:sp>
    </p:spTree>
    <p:extLst>
      <p:ext uri="{BB962C8B-B14F-4D97-AF65-F5344CB8AC3E}">
        <p14:creationId xmlns:p14="http://schemas.microsoft.com/office/powerpoint/2010/main" val="2245205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07442D-A3E8-CC6E-D486-83F4D6EFB9F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D2BC63CA-111C-7D75-3320-F3C294F45F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30F552D0-2594-0BCB-8E83-F2C8ECCCF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12A4841-D9DD-FF83-0746-DB027A134DEB}"/>
              </a:ext>
            </a:extLst>
          </p:cNvPr>
          <p:cNvSpPr>
            <a:spLocks noGrp="1"/>
          </p:cNvSpPr>
          <p:nvPr>
            <p:ph type="dt" sz="half" idx="10"/>
          </p:nvPr>
        </p:nvSpPr>
        <p:spPr/>
        <p:txBody>
          <a:bodyPr/>
          <a:lstStyle/>
          <a:p>
            <a:fld id="{63A8246F-3AD2-4354-881F-4E803154E9DD}" type="datetime1">
              <a:rPr lang="de-DE" smtClean="0"/>
              <a:t>23.06.2023</a:t>
            </a:fld>
            <a:endParaRPr lang="de-DE" dirty="0"/>
          </a:p>
        </p:txBody>
      </p:sp>
      <p:sp>
        <p:nvSpPr>
          <p:cNvPr id="6" name="Fußzeilenplatzhalter 5">
            <a:extLst>
              <a:ext uri="{FF2B5EF4-FFF2-40B4-BE49-F238E27FC236}">
                <a16:creationId xmlns:a16="http://schemas.microsoft.com/office/drawing/2014/main" id="{9505B543-9A29-41F0-FD2D-16EA8137221F}"/>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83FD0773-87DB-1963-0CE7-6778F406AA9E}"/>
              </a:ext>
            </a:extLst>
          </p:cNvPr>
          <p:cNvSpPr>
            <a:spLocks noGrp="1"/>
          </p:cNvSpPr>
          <p:nvPr>
            <p:ph type="sldNum" sz="quarter" idx="12"/>
          </p:nvPr>
        </p:nvSpPr>
        <p:spPr/>
        <p:txBody>
          <a:bodyPr/>
          <a:lstStyle/>
          <a:p>
            <a:fld id="{A7347427-555D-406B-AD71-BBC603C1A1F9}" type="slidenum">
              <a:rPr lang="de-DE" smtClean="0"/>
              <a:t>‹Nr.›</a:t>
            </a:fld>
            <a:endParaRPr lang="de-DE" dirty="0"/>
          </a:p>
        </p:txBody>
      </p:sp>
    </p:spTree>
    <p:extLst>
      <p:ext uri="{BB962C8B-B14F-4D97-AF65-F5344CB8AC3E}">
        <p14:creationId xmlns:p14="http://schemas.microsoft.com/office/powerpoint/2010/main" val="914644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7C36B6-8D10-05BB-3568-C9AB8AB97A9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82E66981-38B9-1864-C030-73B4A2B020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a:extLst>
              <a:ext uri="{FF2B5EF4-FFF2-40B4-BE49-F238E27FC236}">
                <a16:creationId xmlns:a16="http://schemas.microsoft.com/office/drawing/2014/main" id="{97AA21EF-C00B-EDE1-B664-9137CB700E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D2B67A5-FF69-918F-91AB-0BFD499831F9}"/>
              </a:ext>
            </a:extLst>
          </p:cNvPr>
          <p:cNvSpPr>
            <a:spLocks noGrp="1"/>
          </p:cNvSpPr>
          <p:nvPr>
            <p:ph type="dt" sz="half" idx="10"/>
          </p:nvPr>
        </p:nvSpPr>
        <p:spPr/>
        <p:txBody>
          <a:bodyPr/>
          <a:lstStyle/>
          <a:p>
            <a:fld id="{4C399532-4D42-4489-931C-69D9E69AE9F6}" type="datetime1">
              <a:rPr lang="de-DE" smtClean="0"/>
              <a:t>23.06.2023</a:t>
            </a:fld>
            <a:endParaRPr lang="de-DE" dirty="0"/>
          </a:p>
        </p:txBody>
      </p:sp>
      <p:sp>
        <p:nvSpPr>
          <p:cNvPr id="6" name="Fußzeilenplatzhalter 5">
            <a:extLst>
              <a:ext uri="{FF2B5EF4-FFF2-40B4-BE49-F238E27FC236}">
                <a16:creationId xmlns:a16="http://schemas.microsoft.com/office/drawing/2014/main" id="{51E863CD-D972-0404-E1D2-5A0FC0D56716}"/>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0769B101-203A-43C8-F599-865727EAAB76}"/>
              </a:ext>
            </a:extLst>
          </p:cNvPr>
          <p:cNvSpPr>
            <a:spLocks noGrp="1"/>
          </p:cNvSpPr>
          <p:nvPr>
            <p:ph type="sldNum" sz="quarter" idx="12"/>
          </p:nvPr>
        </p:nvSpPr>
        <p:spPr/>
        <p:txBody>
          <a:bodyPr/>
          <a:lstStyle/>
          <a:p>
            <a:fld id="{A7347427-555D-406B-AD71-BBC603C1A1F9}" type="slidenum">
              <a:rPr lang="de-DE" smtClean="0"/>
              <a:t>‹Nr.›</a:t>
            </a:fld>
            <a:endParaRPr lang="de-DE" dirty="0"/>
          </a:p>
        </p:txBody>
      </p:sp>
    </p:spTree>
    <p:extLst>
      <p:ext uri="{BB962C8B-B14F-4D97-AF65-F5344CB8AC3E}">
        <p14:creationId xmlns:p14="http://schemas.microsoft.com/office/powerpoint/2010/main" val="1968587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5805EA4-0D0B-2542-4007-C0FA1542D0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03167660-EA50-F4EA-9C56-60B5479A1F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35850DF-5F81-8CCA-70BE-7ADC23FF6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4B18A1-8DD7-4023-9709-F8C76D5D2857}" type="datetime1">
              <a:rPr lang="de-DE" smtClean="0"/>
              <a:t>23.06.2023</a:t>
            </a:fld>
            <a:endParaRPr lang="de-DE" dirty="0"/>
          </a:p>
        </p:txBody>
      </p:sp>
      <p:sp>
        <p:nvSpPr>
          <p:cNvPr id="5" name="Fußzeilenplatzhalter 4">
            <a:extLst>
              <a:ext uri="{FF2B5EF4-FFF2-40B4-BE49-F238E27FC236}">
                <a16:creationId xmlns:a16="http://schemas.microsoft.com/office/drawing/2014/main" id="{701801B2-1C9C-8B7B-8264-6941C0BEE1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Foliennummernplatzhalter 5">
            <a:extLst>
              <a:ext uri="{FF2B5EF4-FFF2-40B4-BE49-F238E27FC236}">
                <a16:creationId xmlns:a16="http://schemas.microsoft.com/office/drawing/2014/main" id="{A002372B-46E8-644B-CEFC-EFF88FF374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347427-555D-406B-AD71-BBC603C1A1F9}" type="slidenum">
              <a:rPr lang="de-DE" smtClean="0"/>
              <a:t>‹Nr.›</a:t>
            </a:fld>
            <a:endParaRPr lang="de-DE" dirty="0"/>
          </a:p>
        </p:txBody>
      </p:sp>
    </p:spTree>
    <p:extLst>
      <p:ext uri="{BB962C8B-B14F-4D97-AF65-F5344CB8AC3E}">
        <p14:creationId xmlns:p14="http://schemas.microsoft.com/office/powerpoint/2010/main" val="1400823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00.png"/><Relationship Id="rId1" Type="http://schemas.openxmlformats.org/officeDocument/2006/relationships/slideLayout" Target="../slideLayouts/slideLayout2.xml"/><Relationship Id="rId5" Type="http://schemas.openxmlformats.org/officeDocument/2006/relationships/image" Target="../media/image820.png"/><Relationship Id="rId4" Type="http://schemas.openxmlformats.org/officeDocument/2006/relationships/image" Target="../media/image830.png"/></Relationships>
</file>

<file path=ppt/slides/_rels/slide10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00.png"/><Relationship Id="rId1" Type="http://schemas.openxmlformats.org/officeDocument/2006/relationships/slideLayout" Target="../slideLayouts/slideLayout2.xml"/><Relationship Id="rId6" Type="http://schemas.openxmlformats.org/officeDocument/2006/relationships/image" Target="../media/image820.png"/><Relationship Id="rId5" Type="http://schemas.openxmlformats.org/officeDocument/2006/relationships/image" Target="../media/image910.png"/><Relationship Id="rId4" Type="http://schemas.openxmlformats.org/officeDocument/2006/relationships/image" Target="../media/image830.png"/></Relationships>
</file>

<file path=ppt/slides/_rels/slide10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00.png"/><Relationship Id="rId1" Type="http://schemas.openxmlformats.org/officeDocument/2006/relationships/slideLayout" Target="../slideLayouts/slideLayout2.xml"/><Relationship Id="rId6" Type="http://schemas.openxmlformats.org/officeDocument/2006/relationships/image" Target="../media/image820.png"/><Relationship Id="rId5" Type="http://schemas.openxmlformats.org/officeDocument/2006/relationships/image" Target="../media/image920.png"/><Relationship Id="rId4" Type="http://schemas.openxmlformats.org/officeDocument/2006/relationships/image" Target="../media/image830.png"/></Relationships>
</file>

<file path=ppt/slides/_rels/slide10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00.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830.png"/><Relationship Id="rId4" Type="http://schemas.openxmlformats.org/officeDocument/2006/relationships/image" Target="../media/image930.png"/></Relationships>
</file>

<file path=ppt/slides/_rels/slide10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00.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830.png"/><Relationship Id="rId4" Type="http://schemas.openxmlformats.org/officeDocument/2006/relationships/image" Target="../media/image930.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0.pn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10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0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23.png"/><Relationship Id="rId4" Type="http://schemas.openxmlformats.org/officeDocument/2006/relationships/image" Target="../media/image33.pn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9.png"/><Relationship Id="rId5" Type="http://schemas.openxmlformats.org/officeDocument/2006/relationships/image" Target="../media/image27.png"/><Relationship Id="rId10" Type="http://schemas.openxmlformats.org/officeDocument/2006/relationships/image" Target="../media/image23.png"/><Relationship Id="rId4" Type="http://schemas.openxmlformats.org/officeDocument/2006/relationships/image" Target="../media/image26.pn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23.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2.png"/><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2.png"/><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2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9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92.png"/></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94.svg"/></Relationships>
</file>

<file path=ppt/slides/_rels/slide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slides/_rels/slide9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slides/_rels/slide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slides/_rels/slide9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slides/_rels/slide94.xml.rels><?xml version="1.0" encoding="UTF-8" standalone="yes"?>
<Relationships xmlns="http://schemas.openxmlformats.org/package/2006/relationships"><Relationship Id="rId3" Type="http://schemas.openxmlformats.org/officeDocument/2006/relationships/image" Target="../media/image830.png"/><Relationship Id="rId2" Type="http://schemas.openxmlformats.org/officeDocument/2006/relationships/image" Target="../media/image82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30.png"/><Relationship Id="rId2" Type="http://schemas.openxmlformats.org/officeDocument/2006/relationships/image" Target="../media/image97.jpeg"/><Relationship Id="rId1" Type="http://schemas.openxmlformats.org/officeDocument/2006/relationships/slideLayout" Target="../slideLayouts/slideLayout2.xml"/><Relationship Id="rId4" Type="http://schemas.openxmlformats.org/officeDocument/2006/relationships/image" Target="../media/image820.png"/></Relationships>
</file>

<file path=ppt/slides/_rels/slide9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850.png"/><Relationship Id="rId1" Type="http://schemas.openxmlformats.org/officeDocument/2006/relationships/slideLayout" Target="../slideLayouts/slideLayout2.xml"/><Relationship Id="rId5" Type="http://schemas.openxmlformats.org/officeDocument/2006/relationships/image" Target="../media/image820.png"/><Relationship Id="rId4" Type="http://schemas.openxmlformats.org/officeDocument/2006/relationships/image" Target="../media/image830.png"/></Relationships>
</file>

<file path=ppt/slides/_rels/slide9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860.png"/><Relationship Id="rId1" Type="http://schemas.openxmlformats.org/officeDocument/2006/relationships/slideLayout" Target="../slideLayouts/slideLayout2.xml"/><Relationship Id="rId6" Type="http://schemas.openxmlformats.org/officeDocument/2006/relationships/image" Target="../media/image820.png"/><Relationship Id="rId5" Type="http://schemas.openxmlformats.org/officeDocument/2006/relationships/image" Target="../media/image870.png"/><Relationship Id="rId4" Type="http://schemas.openxmlformats.org/officeDocument/2006/relationships/image" Target="../media/image830.png"/></Relationships>
</file>

<file path=ppt/slides/_rels/slide9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860.png"/><Relationship Id="rId1" Type="http://schemas.openxmlformats.org/officeDocument/2006/relationships/slideLayout" Target="../slideLayouts/slideLayout2.xml"/><Relationship Id="rId6" Type="http://schemas.openxmlformats.org/officeDocument/2006/relationships/image" Target="../media/image820.png"/><Relationship Id="rId5" Type="http://schemas.openxmlformats.org/officeDocument/2006/relationships/image" Target="../media/image880.png"/><Relationship Id="rId4" Type="http://schemas.openxmlformats.org/officeDocument/2006/relationships/image" Target="../media/image830.png"/></Relationships>
</file>

<file path=ppt/slides/_rels/slide9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860.png"/><Relationship Id="rId1" Type="http://schemas.openxmlformats.org/officeDocument/2006/relationships/slideLayout" Target="../slideLayouts/slideLayout2.xml"/><Relationship Id="rId6" Type="http://schemas.openxmlformats.org/officeDocument/2006/relationships/image" Target="../media/image820.png"/><Relationship Id="rId5" Type="http://schemas.openxmlformats.org/officeDocument/2006/relationships/image" Target="../media/image890.png"/><Relationship Id="rId4" Type="http://schemas.openxmlformats.org/officeDocument/2006/relationships/image" Target="../media/image8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Cartoon, Spielzeug, Säugetier, Tierfigur enthält.&#10;&#10;Automatisch generierte Beschreibung">
            <a:extLst>
              <a:ext uri="{FF2B5EF4-FFF2-40B4-BE49-F238E27FC236}">
                <a16:creationId xmlns:a16="http://schemas.microsoft.com/office/drawing/2014/main" id="{194A6669-62D4-9B67-0366-F82862C5C7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hteck 11">
            <a:extLst>
              <a:ext uri="{FF2B5EF4-FFF2-40B4-BE49-F238E27FC236}">
                <a16:creationId xmlns:a16="http://schemas.microsoft.com/office/drawing/2014/main" id="{FD583971-09CE-E7C3-9CC1-01D984960AE0}"/>
              </a:ext>
            </a:extLst>
          </p:cNvPr>
          <p:cNvSpPr/>
          <p:nvPr/>
        </p:nvSpPr>
        <p:spPr>
          <a:xfrm>
            <a:off x="2166620" y="1025888"/>
            <a:ext cx="7858760" cy="1323439"/>
          </a:xfrm>
          <a:prstGeom prst="rect">
            <a:avLst/>
          </a:prstGeom>
        </p:spPr>
        <p:txBody>
          <a:bodyPr wrap="square">
            <a:spAutoFit/>
          </a:bodyPr>
          <a:lstStyle/>
          <a:p>
            <a:pPr algn="ctr"/>
            <a:r>
              <a:rPr lang="en-US" sz="4000" dirty="0">
                <a:ln w="0"/>
                <a:effectLst>
                  <a:outerShdw blurRad="38100" dist="19050" dir="2700000" algn="tl" rotWithShape="0">
                    <a:schemeClr val="dk1">
                      <a:alpha val="40000"/>
                    </a:schemeClr>
                  </a:outerShdw>
                </a:effectLst>
              </a:rPr>
              <a:t>Edge-Friend: Fast and Deterministic</a:t>
            </a:r>
            <a:br>
              <a:rPr lang="en-US" sz="4000" dirty="0">
                <a:ln w="0"/>
                <a:effectLst>
                  <a:outerShdw blurRad="38100" dist="19050" dir="2700000" algn="tl" rotWithShape="0">
                    <a:schemeClr val="dk1">
                      <a:alpha val="40000"/>
                    </a:schemeClr>
                  </a:outerShdw>
                </a:effectLst>
              </a:rPr>
            </a:br>
            <a:r>
              <a:rPr lang="en-US" sz="4000" dirty="0">
                <a:ln w="0"/>
                <a:effectLst>
                  <a:outerShdw blurRad="38100" dist="19050" dir="2700000" algn="tl" rotWithShape="0">
                    <a:schemeClr val="dk1">
                      <a:alpha val="40000"/>
                    </a:schemeClr>
                  </a:outerShdw>
                </a:effectLst>
              </a:rPr>
              <a:t>Catmull-Clark Subdivision Surfaces</a:t>
            </a:r>
            <a:endParaRPr lang="en-US" sz="4000" dirty="0"/>
          </a:p>
        </p:txBody>
      </p:sp>
      <p:sp>
        <p:nvSpPr>
          <p:cNvPr id="14" name="Rechteck 13">
            <a:extLst>
              <a:ext uri="{FF2B5EF4-FFF2-40B4-BE49-F238E27FC236}">
                <a16:creationId xmlns:a16="http://schemas.microsoft.com/office/drawing/2014/main" id="{3ABF796C-4681-311C-77EB-08D1298A45A3}"/>
              </a:ext>
            </a:extLst>
          </p:cNvPr>
          <p:cNvSpPr/>
          <p:nvPr/>
        </p:nvSpPr>
        <p:spPr>
          <a:xfrm>
            <a:off x="37416" y="2454762"/>
            <a:ext cx="12117167" cy="426294"/>
          </a:xfrm>
          <a:prstGeom prst="rect">
            <a:avLst/>
          </a:prstGeom>
        </p:spPr>
        <p:txBody>
          <a:bodyPr/>
          <a:lstStyle/>
          <a:p>
            <a:pPr algn="ctr">
              <a:lnSpc>
                <a:spcPct val="90000"/>
              </a:lnSpc>
              <a:spcBef>
                <a:spcPts val="1000"/>
              </a:spcBef>
            </a:pPr>
            <a:r>
              <a:rPr lang="en-US" sz="2400" cap="small" baseline="0" dirty="0"/>
              <a:t>Bastian Kuth, Max Oberberger, </a:t>
            </a:r>
            <a:r>
              <a:rPr lang="en-US" sz="2400" cap="small" dirty="0"/>
              <a:t>Matthäus Chajdas, Quirin </a:t>
            </a:r>
            <a:r>
              <a:rPr lang="en-US" sz="2400" cap="small" baseline="0" dirty="0"/>
              <a:t>Meyer</a:t>
            </a:r>
          </a:p>
        </p:txBody>
      </p:sp>
      <p:pic>
        <p:nvPicPr>
          <p:cNvPr id="16" name="Grafik 15">
            <a:extLst>
              <a:ext uri="{FF2B5EF4-FFF2-40B4-BE49-F238E27FC236}">
                <a16:creationId xmlns:a16="http://schemas.microsoft.com/office/drawing/2014/main" id="{C5C2A07C-5850-3A4A-40BF-C7595F5581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33267"/>
            <a:ext cx="3815080" cy="934695"/>
          </a:xfrm>
          <a:prstGeom prst="rect">
            <a:avLst/>
          </a:prstGeom>
        </p:spPr>
      </p:pic>
      <p:pic>
        <p:nvPicPr>
          <p:cNvPr id="18" name="Grafik 17">
            <a:extLst>
              <a:ext uri="{FF2B5EF4-FFF2-40B4-BE49-F238E27FC236}">
                <a16:creationId xmlns:a16="http://schemas.microsoft.com/office/drawing/2014/main" id="{45C1E08F-6C3D-6392-7E76-FF0D340825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81159" y="184930"/>
            <a:ext cx="2756583" cy="658134"/>
          </a:xfrm>
          <a:prstGeom prst="rect">
            <a:avLst/>
          </a:prstGeom>
        </p:spPr>
      </p:pic>
    </p:spTree>
    <p:extLst>
      <p:ext uri="{BB962C8B-B14F-4D97-AF65-F5344CB8AC3E}">
        <p14:creationId xmlns:p14="http://schemas.microsoft.com/office/powerpoint/2010/main" val="2153103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Fußball, Ball, Entwurf enthält.&#10;&#10;Automatisch generierte Beschreibung">
            <a:extLst>
              <a:ext uri="{FF2B5EF4-FFF2-40B4-BE49-F238E27FC236}">
                <a16:creationId xmlns:a16="http://schemas.microsoft.com/office/drawing/2014/main" id="{60D8514D-C8FE-7434-B9E3-78002C89C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10</a:t>
            </a:fld>
            <a:endParaRPr lang="en-US" sz="1600" b="1" dirty="0">
              <a:solidFill>
                <a:schemeClr val="tx1"/>
              </a:solidFill>
            </a:endParaRPr>
          </a:p>
        </p:txBody>
      </p:sp>
      <p:grpSp>
        <p:nvGrpSpPr>
          <p:cNvPr id="2" name="Gruppieren 1">
            <a:extLst>
              <a:ext uri="{FF2B5EF4-FFF2-40B4-BE49-F238E27FC236}">
                <a16:creationId xmlns:a16="http://schemas.microsoft.com/office/drawing/2014/main" id="{CD64198A-3D35-264F-F90D-7719F87FB999}"/>
              </a:ext>
            </a:extLst>
          </p:cNvPr>
          <p:cNvGrpSpPr/>
          <p:nvPr/>
        </p:nvGrpSpPr>
        <p:grpSpPr>
          <a:xfrm>
            <a:off x="841111" y="465138"/>
            <a:ext cx="6081977" cy="5459412"/>
            <a:chOff x="841111" y="465138"/>
            <a:chExt cx="6081977" cy="5459412"/>
          </a:xfrm>
        </p:grpSpPr>
        <p:cxnSp>
          <p:nvCxnSpPr>
            <p:cNvPr id="28" name="Gerader Verbinder 27">
              <a:extLst>
                <a:ext uri="{FF2B5EF4-FFF2-40B4-BE49-F238E27FC236}">
                  <a16:creationId xmlns:a16="http://schemas.microsoft.com/office/drawing/2014/main" id="{52508D33-497A-BED4-AF07-4FCA54583046}"/>
                </a:ext>
              </a:extLst>
            </p:cNvPr>
            <p:cNvCxnSpPr>
              <a:cxnSpLocks/>
            </p:cNvCxnSpPr>
            <p:nvPr/>
          </p:nvCxnSpPr>
          <p:spPr>
            <a:xfrm>
              <a:off x="4891088" y="3079750"/>
              <a:ext cx="1158875" cy="155575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29" name="Gerader Verbinder 28">
              <a:extLst>
                <a:ext uri="{FF2B5EF4-FFF2-40B4-BE49-F238E27FC236}">
                  <a16:creationId xmlns:a16="http://schemas.microsoft.com/office/drawing/2014/main" id="{BB2C2358-DA23-393C-D608-928E94ECB2BF}"/>
                </a:ext>
              </a:extLst>
            </p:cNvPr>
            <p:cNvCxnSpPr>
              <a:cxnSpLocks/>
            </p:cNvCxnSpPr>
            <p:nvPr/>
          </p:nvCxnSpPr>
          <p:spPr>
            <a:xfrm flipH="1">
              <a:off x="6049963" y="3128963"/>
              <a:ext cx="873125" cy="1506537"/>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30" name="Gerader Verbinder 29">
              <a:extLst>
                <a:ext uri="{FF2B5EF4-FFF2-40B4-BE49-F238E27FC236}">
                  <a16:creationId xmlns:a16="http://schemas.microsoft.com/office/drawing/2014/main" id="{23F05076-A070-0783-EE2F-F6A37CA63D52}"/>
                </a:ext>
              </a:extLst>
            </p:cNvPr>
            <p:cNvCxnSpPr>
              <a:cxnSpLocks/>
            </p:cNvCxnSpPr>
            <p:nvPr/>
          </p:nvCxnSpPr>
          <p:spPr>
            <a:xfrm flipH="1" flipV="1">
              <a:off x="6249988" y="2043113"/>
              <a:ext cx="673100" cy="108585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31" name="Gerader Verbinder 30">
              <a:extLst>
                <a:ext uri="{FF2B5EF4-FFF2-40B4-BE49-F238E27FC236}">
                  <a16:creationId xmlns:a16="http://schemas.microsoft.com/office/drawing/2014/main" id="{22BF7C37-3E38-E5EA-C6C0-5ACFFD6C090E}"/>
                </a:ext>
              </a:extLst>
            </p:cNvPr>
            <p:cNvCxnSpPr>
              <a:cxnSpLocks/>
            </p:cNvCxnSpPr>
            <p:nvPr/>
          </p:nvCxnSpPr>
          <p:spPr>
            <a:xfrm flipV="1">
              <a:off x="4891088" y="2043113"/>
              <a:ext cx="1358900" cy="1036637"/>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32" name="Gerader Verbinder 31">
              <a:extLst>
                <a:ext uri="{FF2B5EF4-FFF2-40B4-BE49-F238E27FC236}">
                  <a16:creationId xmlns:a16="http://schemas.microsoft.com/office/drawing/2014/main" id="{322A71DE-44BD-E174-6C6B-EDD31D3D4E6A}"/>
                </a:ext>
              </a:extLst>
            </p:cNvPr>
            <p:cNvCxnSpPr>
              <a:cxnSpLocks/>
            </p:cNvCxnSpPr>
            <p:nvPr/>
          </p:nvCxnSpPr>
          <p:spPr>
            <a:xfrm>
              <a:off x="5127625" y="1047750"/>
              <a:ext cx="1122363" cy="995363"/>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33" name="Gerader Verbinder 32">
              <a:extLst>
                <a:ext uri="{FF2B5EF4-FFF2-40B4-BE49-F238E27FC236}">
                  <a16:creationId xmlns:a16="http://schemas.microsoft.com/office/drawing/2014/main" id="{4B2AAFD8-6537-2693-4607-8B34DF3B6A1B}"/>
                </a:ext>
              </a:extLst>
            </p:cNvPr>
            <p:cNvCxnSpPr>
              <a:cxnSpLocks/>
            </p:cNvCxnSpPr>
            <p:nvPr/>
          </p:nvCxnSpPr>
          <p:spPr>
            <a:xfrm flipH="1">
              <a:off x="3583517" y="1047750"/>
              <a:ext cx="1544108" cy="96520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34" name="Gerader Verbinder 33">
              <a:extLst>
                <a:ext uri="{FF2B5EF4-FFF2-40B4-BE49-F238E27FC236}">
                  <a16:creationId xmlns:a16="http://schemas.microsoft.com/office/drawing/2014/main" id="{C866942E-1002-5FF1-6EBC-4BE46DDEF997}"/>
                </a:ext>
              </a:extLst>
            </p:cNvPr>
            <p:cNvCxnSpPr>
              <a:cxnSpLocks/>
            </p:cNvCxnSpPr>
            <p:nvPr/>
          </p:nvCxnSpPr>
          <p:spPr>
            <a:xfrm flipH="1" flipV="1">
              <a:off x="3583517" y="2012950"/>
              <a:ext cx="1307571" cy="106680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35" name="Gerader Verbinder 34">
              <a:extLst>
                <a:ext uri="{FF2B5EF4-FFF2-40B4-BE49-F238E27FC236}">
                  <a16:creationId xmlns:a16="http://schemas.microsoft.com/office/drawing/2014/main" id="{82D9FBAB-6DD7-C5D1-75A1-99C11D5AD797}"/>
                </a:ext>
              </a:extLst>
            </p:cNvPr>
            <p:cNvCxnSpPr>
              <a:cxnSpLocks/>
            </p:cNvCxnSpPr>
            <p:nvPr/>
          </p:nvCxnSpPr>
          <p:spPr>
            <a:xfrm flipV="1">
              <a:off x="2284413" y="2012950"/>
              <a:ext cx="1297252" cy="2073275"/>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36" name="Gerader Verbinder 35">
              <a:extLst>
                <a:ext uri="{FF2B5EF4-FFF2-40B4-BE49-F238E27FC236}">
                  <a16:creationId xmlns:a16="http://schemas.microsoft.com/office/drawing/2014/main" id="{625190A4-9733-D9E6-27B5-58D5C30E589E}"/>
                </a:ext>
              </a:extLst>
            </p:cNvPr>
            <p:cNvCxnSpPr>
              <a:cxnSpLocks/>
            </p:cNvCxnSpPr>
            <p:nvPr/>
          </p:nvCxnSpPr>
          <p:spPr>
            <a:xfrm>
              <a:off x="2284413" y="4086225"/>
              <a:ext cx="1317625" cy="369888"/>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37" name="Gerader Verbinder 36">
              <a:extLst>
                <a:ext uri="{FF2B5EF4-FFF2-40B4-BE49-F238E27FC236}">
                  <a16:creationId xmlns:a16="http://schemas.microsoft.com/office/drawing/2014/main" id="{3EE27646-14C5-0C7B-317B-5091D3C4EC67}"/>
                </a:ext>
              </a:extLst>
            </p:cNvPr>
            <p:cNvCxnSpPr>
              <a:cxnSpLocks/>
            </p:cNvCxnSpPr>
            <p:nvPr/>
          </p:nvCxnSpPr>
          <p:spPr>
            <a:xfrm flipH="1">
              <a:off x="3602038" y="3079750"/>
              <a:ext cx="1287198" cy="1376363"/>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38" name="Gerader Verbinder 37">
              <a:extLst>
                <a:ext uri="{FF2B5EF4-FFF2-40B4-BE49-F238E27FC236}">
                  <a16:creationId xmlns:a16="http://schemas.microsoft.com/office/drawing/2014/main" id="{2E5F048E-8E99-1134-8B0D-372B82A0B8AF}"/>
                </a:ext>
              </a:extLst>
            </p:cNvPr>
            <p:cNvCxnSpPr>
              <a:cxnSpLocks/>
            </p:cNvCxnSpPr>
            <p:nvPr/>
          </p:nvCxnSpPr>
          <p:spPr>
            <a:xfrm flipH="1" flipV="1">
              <a:off x="3602038" y="4456113"/>
              <a:ext cx="769937" cy="1468437"/>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39" name="Gerader Verbinder 38">
              <a:extLst>
                <a:ext uri="{FF2B5EF4-FFF2-40B4-BE49-F238E27FC236}">
                  <a16:creationId xmlns:a16="http://schemas.microsoft.com/office/drawing/2014/main" id="{A60E3878-AB04-289B-6373-9079F2962271}"/>
                </a:ext>
              </a:extLst>
            </p:cNvPr>
            <p:cNvCxnSpPr>
              <a:cxnSpLocks/>
            </p:cNvCxnSpPr>
            <p:nvPr/>
          </p:nvCxnSpPr>
          <p:spPr>
            <a:xfrm flipH="1">
              <a:off x="4371975" y="4635500"/>
              <a:ext cx="1677988" cy="128905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40" name="Gerader Verbinder 39">
              <a:extLst>
                <a:ext uri="{FF2B5EF4-FFF2-40B4-BE49-F238E27FC236}">
                  <a16:creationId xmlns:a16="http://schemas.microsoft.com/office/drawing/2014/main" id="{223E4B1B-651C-153B-9DF6-47F0A848947A}"/>
                </a:ext>
              </a:extLst>
            </p:cNvPr>
            <p:cNvCxnSpPr>
              <a:cxnSpLocks/>
            </p:cNvCxnSpPr>
            <p:nvPr/>
          </p:nvCxnSpPr>
          <p:spPr>
            <a:xfrm flipH="1" flipV="1">
              <a:off x="2379133" y="5778500"/>
              <a:ext cx="1992842" cy="14605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41" name="Gerader Verbinder 40">
              <a:extLst>
                <a:ext uri="{FF2B5EF4-FFF2-40B4-BE49-F238E27FC236}">
                  <a16:creationId xmlns:a16="http://schemas.microsoft.com/office/drawing/2014/main" id="{E17E8D90-AEBB-AC2B-826D-9A425349D9F0}"/>
                </a:ext>
              </a:extLst>
            </p:cNvPr>
            <p:cNvCxnSpPr>
              <a:cxnSpLocks/>
            </p:cNvCxnSpPr>
            <p:nvPr/>
          </p:nvCxnSpPr>
          <p:spPr>
            <a:xfrm flipH="1" flipV="1">
              <a:off x="2011363" y="5505450"/>
              <a:ext cx="367770" cy="27305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42" name="Gerader Verbinder 41">
              <a:extLst>
                <a:ext uri="{FF2B5EF4-FFF2-40B4-BE49-F238E27FC236}">
                  <a16:creationId xmlns:a16="http://schemas.microsoft.com/office/drawing/2014/main" id="{6379BCAA-72B1-E676-71A1-4FBB51B5B8B3}"/>
                </a:ext>
              </a:extLst>
            </p:cNvPr>
            <p:cNvCxnSpPr>
              <a:cxnSpLocks/>
            </p:cNvCxnSpPr>
            <p:nvPr/>
          </p:nvCxnSpPr>
          <p:spPr>
            <a:xfrm flipV="1">
              <a:off x="2011363" y="4086225"/>
              <a:ext cx="271198" cy="1419225"/>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43" name="Gerader Verbinder 42">
              <a:extLst>
                <a:ext uri="{FF2B5EF4-FFF2-40B4-BE49-F238E27FC236}">
                  <a16:creationId xmlns:a16="http://schemas.microsoft.com/office/drawing/2014/main" id="{3DE266C4-86E1-1172-3705-0FB38066361E}"/>
                </a:ext>
              </a:extLst>
            </p:cNvPr>
            <p:cNvCxnSpPr>
              <a:cxnSpLocks/>
            </p:cNvCxnSpPr>
            <p:nvPr/>
          </p:nvCxnSpPr>
          <p:spPr>
            <a:xfrm flipH="1" flipV="1">
              <a:off x="2206625" y="1290638"/>
              <a:ext cx="1375040" cy="722312"/>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44" name="Gerader Verbinder 43">
              <a:extLst>
                <a:ext uri="{FF2B5EF4-FFF2-40B4-BE49-F238E27FC236}">
                  <a16:creationId xmlns:a16="http://schemas.microsoft.com/office/drawing/2014/main" id="{423BFA39-3902-2CC9-BA8E-3AF7C7C3414A}"/>
                </a:ext>
              </a:extLst>
            </p:cNvPr>
            <p:cNvCxnSpPr>
              <a:cxnSpLocks/>
            </p:cNvCxnSpPr>
            <p:nvPr/>
          </p:nvCxnSpPr>
          <p:spPr>
            <a:xfrm flipH="1">
              <a:off x="871538" y="1290638"/>
              <a:ext cx="1333235" cy="2174875"/>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45" name="Gerader Verbinder 44">
              <a:extLst>
                <a:ext uri="{FF2B5EF4-FFF2-40B4-BE49-F238E27FC236}">
                  <a16:creationId xmlns:a16="http://schemas.microsoft.com/office/drawing/2014/main" id="{62EC5BA9-3691-3B2C-4A6F-8588DCB6B9F5}"/>
                </a:ext>
              </a:extLst>
            </p:cNvPr>
            <p:cNvCxnSpPr>
              <a:cxnSpLocks/>
            </p:cNvCxnSpPr>
            <p:nvPr/>
          </p:nvCxnSpPr>
          <p:spPr>
            <a:xfrm flipH="1" flipV="1">
              <a:off x="871538" y="3465513"/>
              <a:ext cx="1412875" cy="620712"/>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46" name="Gerader Verbinder 45">
              <a:extLst>
                <a:ext uri="{FF2B5EF4-FFF2-40B4-BE49-F238E27FC236}">
                  <a16:creationId xmlns:a16="http://schemas.microsoft.com/office/drawing/2014/main" id="{5738FA33-AE3A-67D2-63B4-CE47A735E57B}"/>
                </a:ext>
              </a:extLst>
            </p:cNvPr>
            <p:cNvCxnSpPr>
              <a:cxnSpLocks/>
            </p:cNvCxnSpPr>
            <p:nvPr/>
          </p:nvCxnSpPr>
          <p:spPr>
            <a:xfrm flipV="1">
              <a:off x="842963" y="3465513"/>
              <a:ext cx="26723" cy="1646237"/>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47" name="Gerader Verbinder 46">
              <a:extLst>
                <a:ext uri="{FF2B5EF4-FFF2-40B4-BE49-F238E27FC236}">
                  <a16:creationId xmlns:a16="http://schemas.microsoft.com/office/drawing/2014/main" id="{1DABF3BE-A57A-1D0E-9E20-03EF953E5C38}"/>
                </a:ext>
              </a:extLst>
            </p:cNvPr>
            <p:cNvCxnSpPr>
              <a:cxnSpLocks/>
            </p:cNvCxnSpPr>
            <p:nvPr/>
          </p:nvCxnSpPr>
          <p:spPr>
            <a:xfrm flipH="1" flipV="1">
              <a:off x="841111" y="5111750"/>
              <a:ext cx="1168400" cy="39370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48" name="Gerader Verbinder 47">
              <a:extLst>
                <a:ext uri="{FF2B5EF4-FFF2-40B4-BE49-F238E27FC236}">
                  <a16:creationId xmlns:a16="http://schemas.microsoft.com/office/drawing/2014/main" id="{86A11F21-FB58-EB44-3A0E-B9C6CE5F7A49}"/>
                </a:ext>
              </a:extLst>
            </p:cNvPr>
            <p:cNvCxnSpPr>
              <a:cxnSpLocks/>
            </p:cNvCxnSpPr>
            <p:nvPr/>
          </p:nvCxnSpPr>
          <p:spPr>
            <a:xfrm flipH="1">
              <a:off x="2204773" y="465138"/>
              <a:ext cx="1724290" cy="82550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49" name="Gerader Verbinder 48">
              <a:extLst>
                <a:ext uri="{FF2B5EF4-FFF2-40B4-BE49-F238E27FC236}">
                  <a16:creationId xmlns:a16="http://schemas.microsoft.com/office/drawing/2014/main" id="{119E7D23-CC7F-66E9-96CF-27B7DCB25BB3}"/>
                </a:ext>
              </a:extLst>
            </p:cNvPr>
            <p:cNvCxnSpPr>
              <a:cxnSpLocks/>
            </p:cNvCxnSpPr>
            <p:nvPr/>
          </p:nvCxnSpPr>
          <p:spPr>
            <a:xfrm>
              <a:off x="3929063" y="465138"/>
              <a:ext cx="1198562" cy="582612"/>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grpSp>
      <p:sp>
        <p:nvSpPr>
          <p:cNvPr id="4" name="Freihandform: Form 3">
            <a:extLst>
              <a:ext uri="{FF2B5EF4-FFF2-40B4-BE49-F238E27FC236}">
                <a16:creationId xmlns:a16="http://schemas.microsoft.com/office/drawing/2014/main" id="{5D6703FD-481D-934A-FDF2-CF752CC12285}"/>
              </a:ext>
            </a:extLst>
          </p:cNvPr>
          <p:cNvSpPr/>
          <p:nvPr/>
        </p:nvSpPr>
        <p:spPr>
          <a:xfrm>
            <a:off x="2289810" y="2019300"/>
            <a:ext cx="2586990" cy="2442210"/>
          </a:xfrm>
          <a:custGeom>
            <a:avLst/>
            <a:gdLst>
              <a:gd name="connsiteX0" fmla="*/ 1291590 w 2586990"/>
              <a:gd name="connsiteY0" fmla="*/ 0 h 2442210"/>
              <a:gd name="connsiteX1" fmla="*/ 0 w 2586990"/>
              <a:gd name="connsiteY1" fmla="*/ 2068830 h 2442210"/>
              <a:gd name="connsiteX2" fmla="*/ 1322070 w 2586990"/>
              <a:gd name="connsiteY2" fmla="*/ 2442210 h 2442210"/>
              <a:gd name="connsiteX3" fmla="*/ 2586990 w 2586990"/>
              <a:gd name="connsiteY3" fmla="*/ 1051560 h 2442210"/>
              <a:gd name="connsiteX4" fmla="*/ 1291590 w 2586990"/>
              <a:gd name="connsiteY4" fmla="*/ 0 h 2442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990" h="2442210">
                <a:moveTo>
                  <a:pt x="1291590" y="0"/>
                </a:moveTo>
                <a:lnTo>
                  <a:pt x="0" y="2068830"/>
                </a:lnTo>
                <a:lnTo>
                  <a:pt x="1322070" y="2442210"/>
                </a:lnTo>
                <a:lnTo>
                  <a:pt x="2586990" y="1051560"/>
                </a:lnTo>
                <a:lnTo>
                  <a:pt x="1291590" y="0"/>
                </a:lnTo>
                <a:close/>
              </a:path>
            </a:pathLst>
          </a:custGeom>
          <a:solidFill>
            <a:srgbClr val="C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6" name="Textfeld 5">
                <a:extLst>
                  <a:ext uri="{FF2B5EF4-FFF2-40B4-BE49-F238E27FC236}">
                    <a16:creationId xmlns:a16="http://schemas.microsoft.com/office/drawing/2014/main" id="{14997F4B-9636-FA07-637A-6AE50AB86ABC}"/>
                  </a:ext>
                </a:extLst>
              </p:cNvPr>
              <p:cNvSpPr txBox="1"/>
              <p:nvPr/>
            </p:nvSpPr>
            <p:spPr>
              <a:xfrm>
                <a:off x="10097135" y="2890663"/>
                <a:ext cx="835025" cy="1380506"/>
              </a:xfrm>
              <a:prstGeom prst="rect">
                <a:avLst/>
              </a:prstGeom>
              <a:solidFill>
                <a:schemeClr val="bg1"/>
              </a:solidFill>
              <a:ln>
                <a:noFill/>
              </a:ln>
            </p:spPr>
            <p:txBody>
              <a:bodyPr wrap="square">
                <a:spAutoFit/>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n-US" sz="7200" b="0" i="1" smtClean="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7200" dirty="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6" name="Textfeld 5">
                <a:extLst>
                  <a:ext uri="{FF2B5EF4-FFF2-40B4-BE49-F238E27FC236}">
                    <a16:creationId xmlns:a16="http://schemas.microsoft.com/office/drawing/2014/main" id="{14997F4B-9636-FA07-637A-6AE50AB86ABC}"/>
                  </a:ext>
                </a:extLst>
              </p:cNvPr>
              <p:cNvSpPr txBox="1">
                <a:spLocks noRot="1" noChangeAspect="1" noMove="1" noResize="1" noEditPoints="1" noAdjustHandles="1" noChangeArrowheads="1" noChangeShapeType="1" noTextEdit="1"/>
              </p:cNvSpPr>
              <p:nvPr/>
            </p:nvSpPr>
            <p:spPr>
              <a:xfrm>
                <a:off x="10097135" y="2890663"/>
                <a:ext cx="835025" cy="1380506"/>
              </a:xfrm>
              <a:prstGeom prst="rect">
                <a:avLst/>
              </a:prstGeom>
              <a:blipFill>
                <a:blip r:embed="rId3"/>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937426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100</a:t>
            </a:fld>
            <a:endParaRPr lang="en-US" sz="1600" b="1" dirty="0">
              <a:solidFill>
                <a:schemeClr val="tx1"/>
              </a:solidFill>
            </a:endParaRPr>
          </a:p>
        </p:txBody>
      </p:sp>
      <p:sp>
        <p:nvSpPr>
          <p:cNvPr id="2" name="Rechteck 1">
            <a:extLst>
              <a:ext uri="{FF2B5EF4-FFF2-40B4-BE49-F238E27FC236}">
                <a16:creationId xmlns:a16="http://schemas.microsoft.com/office/drawing/2014/main" id="{A78999CD-C4D8-E1F5-C6A4-3AAADFF954AC}"/>
              </a:ext>
            </a:extLst>
          </p:cNvPr>
          <p:cNvSpPr/>
          <p:nvPr/>
        </p:nvSpPr>
        <p:spPr>
          <a:xfrm>
            <a:off x="2166620" y="0"/>
            <a:ext cx="7858760" cy="707886"/>
          </a:xfrm>
          <a:prstGeom prst="rect">
            <a:avLst/>
          </a:prstGeom>
        </p:spPr>
        <p:txBody>
          <a:bodyPr wrap="square">
            <a:spAutoFit/>
          </a:bodyPr>
          <a:lstStyle/>
          <a:p>
            <a:pPr algn="ctr"/>
            <a:r>
              <a:rPr lang="en-US" sz="4000" dirty="0">
                <a:ln w="0"/>
                <a:effectLst>
                  <a:outerShdw blurRad="38100" dist="19050" dir="2700000" algn="tl" rotWithShape="0">
                    <a:schemeClr val="dk1">
                      <a:alpha val="40000"/>
                    </a:schemeClr>
                  </a:outerShdw>
                </a:effectLst>
              </a:rPr>
              <a:t>Task-Merge</a:t>
            </a:r>
            <a:endParaRPr lang="en-US" sz="4000" dirty="0"/>
          </a:p>
        </p:txBody>
      </p:sp>
      <mc:AlternateContent xmlns:mc="http://schemas.openxmlformats.org/markup-compatibility/2006" xmlns:a14="http://schemas.microsoft.com/office/drawing/2010/main">
        <mc:Choice Requires="a14">
          <p:sp>
            <p:nvSpPr>
              <p:cNvPr id="9" name="Textfeld 8">
                <a:extLst>
                  <a:ext uri="{FF2B5EF4-FFF2-40B4-BE49-F238E27FC236}">
                    <a16:creationId xmlns:a16="http://schemas.microsoft.com/office/drawing/2014/main" id="{1B213DA0-E6A9-4A77-5064-CC6BC454A5B3}"/>
                  </a:ext>
                </a:extLst>
              </p:cNvPr>
              <p:cNvSpPr txBox="1"/>
              <p:nvPr/>
            </p:nvSpPr>
            <p:spPr>
              <a:xfrm>
                <a:off x="6596762" y="2122899"/>
                <a:ext cx="4402325" cy="14773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𝑉</m:t>
                      </m:r>
                      <m:r>
                        <a:rPr lang="en-US" sz="3600" b="0" i="1" smtClean="0">
                          <a:latin typeface="Cambria Math" panose="02040503050406030204" pitchFamily="18" charset="0"/>
                        </a:rPr>
                        <m:t>−2</m:t>
                      </m:r>
                      <m:r>
                        <a:rPr lang="de-DE" sz="3600" b="0" i="1" smtClean="0">
                          <a:latin typeface="Cambria Math" panose="02040503050406030204" pitchFamily="18" charset="0"/>
                        </a:rPr>
                        <m:t>𝐹</m:t>
                      </m:r>
                      <m:r>
                        <a:rPr lang="en-US" sz="3600" b="0" i="1" smtClean="0">
                          <a:latin typeface="Cambria Math" panose="02040503050406030204" pitchFamily="18" charset="0"/>
                        </a:rPr>
                        <m:t>+</m:t>
                      </m:r>
                      <m:r>
                        <a:rPr lang="en-US" sz="3600" b="0" i="1" smtClean="0">
                          <a:latin typeface="Cambria Math" panose="02040503050406030204" pitchFamily="18" charset="0"/>
                        </a:rPr>
                        <m:t>𝐹</m:t>
                      </m:r>
                      <m:r>
                        <a:rPr lang="en-US" sz="3600" b="0" i="1" smtClean="0">
                          <a:latin typeface="Cambria Math" panose="02040503050406030204" pitchFamily="18" charset="0"/>
                        </a:rPr>
                        <m:t>=2</m:t>
                      </m:r>
                    </m:oMath>
                  </m:oMathPara>
                </a14:m>
                <a:br>
                  <a:rPr lang="en-US" sz="3600" b="0" i="1" dirty="0">
                    <a:latin typeface="Cambria Math" panose="02040503050406030204" pitchFamily="18" charset="0"/>
                  </a:rPr>
                </a:br>
                <a:endParaRPr lang="en-US" sz="3600" b="0" i="1" dirty="0">
                  <a:latin typeface="Cambria Math" panose="02040503050406030204" pitchFamily="18" charset="0"/>
                </a:endParaRPr>
              </a:p>
              <a:p>
                <a:endParaRPr lang="en-US" sz="3600" dirty="0"/>
              </a:p>
              <a:p>
                <a:endParaRPr lang="en-US" dirty="0"/>
              </a:p>
            </p:txBody>
          </p:sp>
        </mc:Choice>
        <mc:Fallback xmlns="">
          <p:sp>
            <p:nvSpPr>
              <p:cNvPr id="9" name="Textfeld 8">
                <a:extLst>
                  <a:ext uri="{FF2B5EF4-FFF2-40B4-BE49-F238E27FC236}">
                    <a16:creationId xmlns:a16="http://schemas.microsoft.com/office/drawing/2014/main" id="{1B213DA0-E6A9-4A77-5064-CC6BC454A5B3}"/>
                  </a:ext>
                </a:extLst>
              </p:cNvPr>
              <p:cNvSpPr txBox="1">
                <a:spLocks noRot="1" noChangeAspect="1" noMove="1" noResize="1" noEditPoints="1" noAdjustHandles="1" noChangeArrowheads="1" noChangeShapeType="1" noTextEdit="1"/>
              </p:cNvSpPr>
              <p:nvPr/>
            </p:nvSpPr>
            <p:spPr>
              <a:xfrm>
                <a:off x="6596762" y="2122899"/>
                <a:ext cx="4402325" cy="1477328"/>
              </a:xfrm>
              <a:prstGeom prst="rect">
                <a:avLst/>
              </a:prstGeom>
              <a:blipFill>
                <a:blip r:embed="rId2"/>
                <a:stretch>
                  <a:fillRect/>
                </a:stretch>
              </a:blipFill>
            </p:spPr>
            <p:txBody>
              <a:bodyPr/>
              <a:lstStyle/>
              <a:p>
                <a:r>
                  <a:rPr lang="en-US">
                    <a:noFill/>
                  </a:rPr>
                  <a:t> </a:t>
                </a:r>
              </a:p>
            </p:txBody>
          </p:sp>
        </mc:Fallback>
      </mc:AlternateContent>
      <p:sp>
        <p:nvSpPr>
          <p:cNvPr id="10" name="AutoShape 2">
            <a:extLst>
              <a:ext uri="{FF2B5EF4-FFF2-40B4-BE49-F238E27FC236}">
                <a16:creationId xmlns:a16="http://schemas.microsoft.com/office/drawing/2014/main" id="{E7028894-B79D-2907-93AA-69665DE6A322}"/>
              </a:ext>
            </a:extLst>
          </p:cNvPr>
          <p:cNvSpPr>
            <a:spLocks noChangeAspect="1" noChangeArrowheads="1"/>
          </p:cNvSpPr>
          <p:nvPr/>
        </p:nvSpPr>
        <p:spPr bwMode="auto">
          <a:xfrm>
            <a:off x="3444875" y="0"/>
            <a:ext cx="5300663"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3" name="Grafik 12" descr="Ein Bild, das Menschliches Gesicht, Porträt, Bild, Kleidung enthält.&#10;&#10;Automatisch generierte Beschreibung">
            <a:extLst>
              <a:ext uri="{FF2B5EF4-FFF2-40B4-BE49-F238E27FC236}">
                <a16:creationId xmlns:a16="http://schemas.microsoft.com/office/drawing/2014/main" id="{9FAFC084-5ACA-BFB7-BC6D-356E0D62A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326" y="2122899"/>
            <a:ext cx="3001170" cy="3879937"/>
          </a:xfrm>
          <a:prstGeom prst="rect">
            <a:avLst/>
          </a:prstGeom>
        </p:spPr>
      </p:pic>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7DDBECF3-0486-1815-106C-C0F75251C1B3}"/>
                  </a:ext>
                </a:extLst>
              </p:cNvPr>
              <p:cNvSpPr txBox="1"/>
              <p:nvPr/>
            </p:nvSpPr>
            <p:spPr>
              <a:xfrm>
                <a:off x="6343460" y="858020"/>
                <a:ext cx="3389819" cy="646331"/>
              </a:xfrm>
              <a:prstGeom prst="rect">
                <a:avLst/>
              </a:prstGeom>
              <a:noFill/>
            </p:spPr>
            <p:txBody>
              <a:bodyPr wrap="square" rtlCol="0">
                <a:spAutoFit/>
              </a:bodyPr>
              <a:lstStyle/>
              <a:p>
                <a14:m>
                  <m:oMath xmlns:m="http://schemas.openxmlformats.org/officeDocument/2006/math">
                    <m:r>
                      <a:rPr lang="de-DE" sz="3600" b="0" i="1" dirty="0" smtClean="0">
                        <a:latin typeface="Cambria Math" panose="02040503050406030204" pitchFamily="18" charset="0"/>
                        <a:ea typeface="Cambria Math" panose="02040503050406030204" pitchFamily="18" charset="0"/>
                      </a:rPr>
                      <m:t>𝑉</m:t>
                    </m:r>
                  </m:oMath>
                </a14:m>
                <a:r>
                  <a:rPr lang="en-US" sz="3600" b="0" dirty="0"/>
                  <a:t> Vertex-Tasks</a:t>
                </a:r>
                <a:endParaRPr lang="en-US" dirty="0"/>
              </a:p>
            </p:txBody>
          </p:sp>
        </mc:Choice>
        <mc:Fallback xmlns="">
          <p:sp>
            <p:nvSpPr>
              <p:cNvPr id="5" name="Textfeld 4">
                <a:extLst>
                  <a:ext uri="{FF2B5EF4-FFF2-40B4-BE49-F238E27FC236}">
                    <a16:creationId xmlns:a16="http://schemas.microsoft.com/office/drawing/2014/main" id="{7DDBECF3-0486-1815-106C-C0F75251C1B3}"/>
                  </a:ext>
                </a:extLst>
              </p:cNvPr>
              <p:cNvSpPr txBox="1">
                <a:spLocks noRot="1" noChangeAspect="1" noMove="1" noResize="1" noEditPoints="1" noAdjustHandles="1" noChangeArrowheads="1" noChangeShapeType="1" noTextEdit="1"/>
              </p:cNvSpPr>
              <p:nvPr/>
            </p:nvSpPr>
            <p:spPr>
              <a:xfrm>
                <a:off x="6343460" y="858020"/>
                <a:ext cx="3389819" cy="646331"/>
              </a:xfrm>
              <a:prstGeom prst="rect">
                <a:avLst/>
              </a:prstGeom>
              <a:blipFill>
                <a:blip r:embed="rId4"/>
                <a:stretch>
                  <a:fillRect t="-15094" b="-349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74B12336-F517-573B-3567-EDE6FA8C8AE3}"/>
                  </a:ext>
                </a:extLst>
              </p:cNvPr>
              <p:cNvSpPr txBox="1"/>
              <p:nvPr/>
            </p:nvSpPr>
            <p:spPr>
              <a:xfrm>
                <a:off x="3129280" y="858691"/>
                <a:ext cx="2719261" cy="646331"/>
              </a:xfrm>
              <a:prstGeom prst="rect">
                <a:avLst/>
              </a:prstGeom>
              <a:noFill/>
            </p:spPr>
            <p:txBody>
              <a:bodyPr wrap="square" rtlCol="0">
                <a:spAutoFit/>
              </a:bodyPr>
              <a:lstStyle/>
              <a:p>
                <a14:m>
                  <m:oMath xmlns:m="http://schemas.openxmlformats.org/officeDocument/2006/math">
                    <m:r>
                      <a:rPr lang="en-US" sz="3600" b="0" i="1" dirty="0" smtClean="0">
                        <a:latin typeface="Cambria Math" panose="02040503050406030204" pitchFamily="18" charset="0"/>
                        <a:ea typeface="Cambria Math" panose="02040503050406030204" pitchFamily="18" charset="0"/>
                      </a:rPr>
                      <m:t>𝐹</m:t>
                    </m:r>
                  </m:oMath>
                </a14:m>
                <a:r>
                  <a:rPr lang="en-US" sz="3600" b="0" dirty="0"/>
                  <a:t> Quad-Tasks</a:t>
                </a:r>
                <a:endParaRPr lang="en-US" dirty="0"/>
              </a:p>
            </p:txBody>
          </p:sp>
        </mc:Choice>
        <mc:Fallback xmlns="">
          <p:sp>
            <p:nvSpPr>
              <p:cNvPr id="3" name="Textfeld 2">
                <a:extLst>
                  <a:ext uri="{FF2B5EF4-FFF2-40B4-BE49-F238E27FC236}">
                    <a16:creationId xmlns:a16="http://schemas.microsoft.com/office/drawing/2014/main" id="{74B12336-F517-573B-3567-EDE6FA8C8AE3}"/>
                  </a:ext>
                </a:extLst>
              </p:cNvPr>
              <p:cNvSpPr txBox="1">
                <a:spLocks noRot="1" noChangeAspect="1" noMove="1" noResize="1" noEditPoints="1" noAdjustHandles="1" noChangeArrowheads="1" noChangeShapeType="1" noTextEdit="1"/>
              </p:cNvSpPr>
              <p:nvPr/>
            </p:nvSpPr>
            <p:spPr>
              <a:xfrm>
                <a:off x="3129280" y="858691"/>
                <a:ext cx="2719261" cy="646331"/>
              </a:xfrm>
              <a:prstGeom prst="rect">
                <a:avLst/>
              </a:prstGeom>
              <a:blipFill>
                <a:blip r:embed="rId5"/>
                <a:stretch>
                  <a:fillRect t="-15094" r="-5830" b="-34906"/>
                </a:stretch>
              </a:blipFill>
            </p:spPr>
            <p:txBody>
              <a:bodyPr/>
              <a:lstStyle/>
              <a:p>
                <a:r>
                  <a:rPr lang="en-US">
                    <a:noFill/>
                  </a:rPr>
                  <a:t> </a:t>
                </a:r>
              </a:p>
            </p:txBody>
          </p:sp>
        </mc:Fallback>
      </mc:AlternateContent>
    </p:spTree>
    <p:extLst>
      <p:ext uri="{BB962C8B-B14F-4D97-AF65-F5344CB8AC3E}">
        <p14:creationId xmlns:p14="http://schemas.microsoft.com/office/powerpoint/2010/main" val="193744578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101</a:t>
            </a:fld>
            <a:endParaRPr lang="en-US" sz="1600" b="1" dirty="0">
              <a:solidFill>
                <a:schemeClr val="tx1"/>
              </a:solidFill>
            </a:endParaRPr>
          </a:p>
        </p:txBody>
      </p:sp>
      <p:sp>
        <p:nvSpPr>
          <p:cNvPr id="2" name="Rechteck 1">
            <a:extLst>
              <a:ext uri="{FF2B5EF4-FFF2-40B4-BE49-F238E27FC236}">
                <a16:creationId xmlns:a16="http://schemas.microsoft.com/office/drawing/2014/main" id="{A78999CD-C4D8-E1F5-C6A4-3AAADFF954AC}"/>
              </a:ext>
            </a:extLst>
          </p:cNvPr>
          <p:cNvSpPr/>
          <p:nvPr/>
        </p:nvSpPr>
        <p:spPr>
          <a:xfrm>
            <a:off x="2166620" y="0"/>
            <a:ext cx="7858760" cy="707886"/>
          </a:xfrm>
          <a:prstGeom prst="rect">
            <a:avLst/>
          </a:prstGeom>
        </p:spPr>
        <p:txBody>
          <a:bodyPr wrap="square">
            <a:spAutoFit/>
          </a:bodyPr>
          <a:lstStyle/>
          <a:p>
            <a:pPr algn="ctr"/>
            <a:r>
              <a:rPr lang="en-US" sz="4000" dirty="0">
                <a:ln w="0"/>
                <a:effectLst>
                  <a:outerShdw blurRad="38100" dist="19050" dir="2700000" algn="tl" rotWithShape="0">
                    <a:schemeClr val="dk1">
                      <a:alpha val="40000"/>
                    </a:schemeClr>
                  </a:outerShdw>
                </a:effectLst>
              </a:rPr>
              <a:t>Task-Merge</a:t>
            </a:r>
            <a:endParaRPr lang="en-US" sz="4000" dirty="0"/>
          </a:p>
        </p:txBody>
      </p:sp>
      <mc:AlternateContent xmlns:mc="http://schemas.openxmlformats.org/markup-compatibility/2006" xmlns:a14="http://schemas.microsoft.com/office/drawing/2010/main">
        <mc:Choice Requires="a14">
          <p:sp>
            <p:nvSpPr>
              <p:cNvPr id="9" name="Textfeld 8">
                <a:extLst>
                  <a:ext uri="{FF2B5EF4-FFF2-40B4-BE49-F238E27FC236}">
                    <a16:creationId xmlns:a16="http://schemas.microsoft.com/office/drawing/2014/main" id="{1B213DA0-E6A9-4A77-5064-CC6BC454A5B3}"/>
                  </a:ext>
                </a:extLst>
              </p:cNvPr>
              <p:cNvSpPr txBox="1"/>
              <p:nvPr/>
            </p:nvSpPr>
            <p:spPr>
              <a:xfrm>
                <a:off x="6596762" y="2122899"/>
                <a:ext cx="4402325" cy="14773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𝑉</m:t>
                      </m:r>
                      <m:r>
                        <a:rPr lang="en-US" sz="3600" b="0" i="1" smtClean="0">
                          <a:latin typeface="Cambria Math" panose="02040503050406030204" pitchFamily="18" charset="0"/>
                        </a:rPr>
                        <m:t>−2</m:t>
                      </m:r>
                      <m:r>
                        <a:rPr lang="de-DE" sz="3600" b="0" i="1" smtClean="0">
                          <a:latin typeface="Cambria Math" panose="02040503050406030204" pitchFamily="18" charset="0"/>
                        </a:rPr>
                        <m:t>𝐹</m:t>
                      </m:r>
                      <m:r>
                        <a:rPr lang="en-US" sz="3600" b="0" i="1" smtClean="0">
                          <a:latin typeface="Cambria Math" panose="02040503050406030204" pitchFamily="18" charset="0"/>
                        </a:rPr>
                        <m:t>+</m:t>
                      </m:r>
                      <m:r>
                        <a:rPr lang="en-US" sz="3600" b="0" i="1" smtClean="0">
                          <a:latin typeface="Cambria Math" panose="02040503050406030204" pitchFamily="18" charset="0"/>
                        </a:rPr>
                        <m:t>𝐹</m:t>
                      </m:r>
                      <m:r>
                        <a:rPr lang="en-US" sz="3600" b="0" i="1" smtClean="0">
                          <a:latin typeface="Cambria Math" panose="02040503050406030204" pitchFamily="18" charset="0"/>
                        </a:rPr>
                        <m:t>=2</m:t>
                      </m:r>
                    </m:oMath>
                  </m:oMathPara>
                </a14:m>
                <a:br>
                  <a:rPr lang="en-US" sz="3600" b="0" i="1" dirty="0">
                    <a:latin typeface="Cambria Math" panose="02040503050406030204" pitchFamily="18" charset="0"/>
                  </a:rPr>
                </a:br>
                <a:endParaRPr lang="en-US" sz="3600" b="0" i="1" dirty="0">
                  <a:latin typeface="Cambria Math" panose="02040503050406030204" pitchFamily="18" charset="0"/>
                </a:endParaRPr>
              </a:p>
              <a:p>
                <a:endParaRPr lang="en-US" sz="3600" dirty="0"/>
              </a:p>
              <a:p>
                <a:endParaRPr lang="en-US" dirty="0"/>
              </a:p>
            </p:txBody>
          </p:sp>
        </mc:Choice>
        <mc:Fallback xmlns="">
          <p:sp>
            <p:nvSpPr>
              <p:cNvPr id="9" name="Textfeld 8">
                <a:extLst>
                  <a:ext uri="{FF2B5EF4-FFF2-40B4-BE49-F238E27FC236}">
                    <a16:creationId xmlns:a16="http://schemas.microsoft.com/office/drawing/2014/main" id="{1B213DA0-E6A9-4A77-5064-CC6BC454A5B3}"/>
                  </a:ext>
                </a:extLst>
              </p:cNvPr>
              <p:cNvSpPr txBox="1">
                <a:spLocks noRot="1" noChangeAspect="1" noMove="1" noResize="1" noEditPoints="1" noAdjustHandles="1" noChangeArrowheads="1" noChangeShapeType="1" noTextEdit="1"/>
              </p:cNvSpPr>
              <p:nvPr/>
            </p:nvSpPr>
            <p:spPr>
              <a:xfrm>
                <a:off x="6596762" y="2122899"/>
                <a:ext cx="4402325" cy="1477328"/>
              </a:xfrm>
              <a:prstGeom prst="rect">
                <a:avLst/>
              </a:prstGeom>
              <a:blipFill>
                <a:blip r:embed="rId2"/>
                <a:stretch>
                  <a:fillRect/>
                </a:stretch>
              </a:blipFill>
            </p:spPr>
            <p:txBody>
              <a:bodyPr/>
              <a:lstStyle/>
              <a:p>
                <a:r>
                  <a:rPr lang="en-US">
                    <a:noFill/>
                  </a:rPr>
                  <a:t> </a:t>
                </a:r>
              </a:p>
            </p:txBody>
          </p:sp>
        </mc:Fallback>
      </mc:AlternateContent>
      <p:sp>
        <p:nvSpPr>
          <p:cNvPr id="10" name="AutoShape 2">
            <a:extLst>
              <a:ext uri="{FF2B5EF4-FFF2-40B4-BE49-F238E27FC236}">
                <a16:creationId xmlns:a16="http://schemas.microsoft.com/office/drawing/2014/main" id="{E7028894-B79D-2907-93AA-69665DE6A322}"/>
              </a:ext>
            </a:extLst>
          </p:cNvPr>
          <p:cNvSpPr>
            <a:spLocks noChangeAspect="1" noChangeArrowheads="1"/>
          </p:cNvSpPr>
          <p:nvPr/>
        </p:nvSpPr>
        <p:spPr bwMode="auto">
          <a:xfrm>
            <a:off x="3444875" y="0"/>
            <a:ext cx="5300663"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3" name="Grafik 12" descr="Ein Bild, das Menschliches Gesicht, Porträt, Bild, Kleidung enthält.&#10;&#10;Automatisch generierte Beschreibung">
            <a:extLst>
              <a:ext uri="{FF2B5EF4-FFF2-40B4-BE49-F238E27FC236}">
                <a16:creationId xmlns:a16="http://schemas.microsoft.com/office/drawing/2014/main" id="{9FAFC084-5ACA-BFB7-BC6D-356E0D62A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326" y="2122899"/>
            <a:ext cx="3001170" cy="3879937"/>
          </a:xfrm>
          <a:prstGeom prst="rect">
            <a:avLst/>
          </a:prstGeom>
        </p:spPr>
      </p:pic>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7DDBECF3-0486-1815-106C-C0F75251C1B3}"/>
                  </a:ext>
                </a:extLst>
              </p:cNvPr>
              <p:cNvSpPr txBox="1"/>
              <p:nvPr/>
            </p:nvSpPr>
            <p:spPr>
              <a:xfrm>
                <a:off x="6343460" y="858020"/>
                <a:ext cx="3389819" cy="646331"/>
              </a:xfrm>
              <a:prstGeom prst="rect">
                <a:avLst/>
              </a:prstGeom>
              <a:noFill/>
            </p:spPr>
            <p:txBody>
              <a:bodyPr wrap="square" rtlCol="0">
                <a:spAutoFit/>
              </a:bodyPr>
              <a:lstStyle/>
              <a:p>
                <a14:m>
                  <m:oMath xmlns:m="http://schemas.openxmlformats.org/officeDocument/2006/math">
                    <m:r>
                      <a:rPr lang="de-DE" sz="3600" b="0" i="1" dirty="0" smtClean="0">
                        <a:latin typeface="Cambria Math" panose="02040503050406030204" pitchFamily="18" charset="0"/>
                        <a:ea typeface="Cambria Math" panose="02040503050406030204" pitchFamily="18" charset="0"/>
                      </a:rPr>
                      <m:t>𝑉</m:t>
                    </m:r>
                  </m:oMath>
                </a14:m>
                <a:r>
                  <a:rPr lang="en-US" sz="3600" b="0" dirty="0"/>
                  <a:t> Vertex-Tasks</a:t>
                </a:r>
                <a:endParaRPr lang="en-US" dirty="0"/>
              </a:p>
            </p:txBody>
          </p:sp>
        </mc:Choice>
        <mc:Fallback xmlns="">
          <p:sp>
            <p:nvSpPr>
              <p:cNvPr id="5" name="Textfeld 4">
                <a:extLst>
                  <a:ext uri="{FF2B5EF4-FFF2-40B4-BE49-F238E27FC236}">
                    <a16:creationId xmlns:a16="http://schemas.microsoft.com/office/drawing/2014/main" id="{7DDBECF3-0486-1815-106C-C0F75251C1B3}"/>
                  </a:ext>
                </a:extLst>
              </p:cNvPr>
              <p:cNvSpPr txBox="1">
                <a:spLocks noRot="1" noChangeAspect="1" noMove="1" noResize="1" noEditPoints="1" noAdjustHandles="1" noChangeArrowheads="1" noChangeShapeType="1" noTextEdit="1"/>
              </p:cNvSpPr>
              <p:nvPr/>
            </p:nvSpPr>
            <p:spPr>
              <a:xfrm>
                <a:off x="6343460" y="858020"/>
                <a:ext cx="3389819" cy="646331"/>
              </a:xfrm>
              <a:prstGeom prst="rect">
                <a:avLst/>
              </a:prstGeom>
              <a:blipFill>
                <a:blip r:embed="rId4"/>
                <a:stretch>
                  <a:fillRect t="-15094" b="-349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D3421C73-4A49-DDAF-0482-85179152BFA6}"/>
                  </a:ext>
                </a:extLst>
              </p:cNvPr>
              <p:cNvSpPr txBox="1"/>
              <p:nvPr/>
            </p:nvSpPr>
            <p:spPr>
              <a:xfrm>
                <a:off x="6596762" y="2761774"/>
                <a:ext cx="4402325" cy="14773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𝑉</m:t>
                      </m:r>
                      <m:r>
                        <a:rPr lang="en-US" sz="3600" b="0" i="1" smtClean="0">
                          <a:latin typeface="Cambria Math" panose="02040503050406030204" pitchFamily="18" charset="0"/>
                        </a:rPr>
                        <m:t>−2</m:t>
                      </m:r>
                      <m:r>
                        <a:rPr lang="de-DE" sz="3600" b="0" i="1" smtClean="0">
                          <a:latin typeface="Cambria Math" panose="02040503050406030204" pitchFamily="18" charset="0"/>
                        </a:rPr>
                        <m:t>𝐹</m:t>
                      </m:r>
                      <m:r>
                        <a:rPr lang="en-US" sz="3600" b="0" i="1" smtClean="0">
                          <a:latin typeface="Cambria Math" panose="02040503050406030204" pitchFamily="18" charset="0"/>
                        </a:rPr>
                        <m:t>+</m:t>
                      </m:r>
                      <m:r>
                        <a:rPr lang="en-US" sz="3600" b="0" i="1" smtClean="0">
                          <a:latin typeface="Cambria Math" panose="02040503050406030204" pitchFamily="18" charset="0"/>
                        </a:rPr>
                        <m:t>𝐹</m:t>
                      </m:r>
                      <m:r>
                        <a:rPr lang="en-US" sz="3600" b="0" i="1" smtClean="0">
                          <a:latin typeface="Cambria Math" panose="02040503050406030204" pitchFamily="18" charset="0"/>
                        </a:rPr>
                        <m:t>=2</m:t>
                      </m:r>
                    </m:oMath>
                  </m:oMathPara>
                </a14:m>
                <a:br>
                  <a:rPr lang="en-US" sz="3600" b="0" i="1" dirty="0">
                    <a:latin typeface="Cambria Math" panose="02040503050406030204" pitchFamily="18" charset="0"/>
                  </a:rPr>
                </a:br>
                <a:endParaRPr lang="en-US" sz="3600" b="0" i="1" dirty="0">
                  <a:latin typeface="Cambria Math" panose="02040503050406030204" pitchFamily="18" charset="0"/>
                </a:endParaRPr>
              </a:p>
              <a:p>
                <a:endParaRPr lang="en-US" sz="3600" dirty="0"/>
              </a:p>
              <a:p>
                <a:endParaRPr lang="en-US" dirty="0"/>
              </a:p>
            </p:txBody>
          </p:sp>
        </mc:Choice>
        <mc:Fallback xmlns="">
          <p:sp>
            <p:nvSpPr>
              <p:cNvPr id="3" name="Textfeld 2">
                <a:extLst>
                  <a:ext uri="{FF2B5EF4-FFF2-40B4-BE49-F238E27FC236}">
                    <a16:creationId xmlns:a16="http://schemas.microsoft.com/office/drawing/2014/main" id="{D3421C73-4A49-DDAF-0482-85179152BFA6}"/>
                  </a:ext>
                </a:extLst>
              </p:cNvPr>
              <p:cNvSpPr txBox="1">
                <a:spLocks noRot="1" noChangeAspect="1" noMove="1" noResize="1" noEditPoints="1" noAdjustHandles="1" noChangeArrowheads="1" noChangeShapeType="1" noTextEdit="1"/>
              </p:cNvSpPr>
              <p:nvPr/>
            </p:nvSpPr>
            <p:spPr>
              <a:xfrm>
                <a:off x="6596762" y="2761774"/>
                <a:ext cx="4402325" cy="147732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feld 5">
                <a:extLst>
                  <a:ext uri="{FF2B5EF4-FFF2-40B4-BE49-F238E27FC236}">
                    <a16:creationId xmlns:a16="http://schemas.microsoft.com/office/drawing/2014/main" id="{99C35C65-1D12-EE34-CF47-B2753A51B45F}"/>
                  </a:ext>
                </a:extLst>
              </p:cNvPr>
              <p:cNvSpPr txBox="1"/>
              <p:nvPr/>
            </p:nvSpPr>
            <p:spPr>
              <a:xfrm>
                <a:off x="3129280" y="858691"/>
                <a:ext cx="2719261" cy="646331"/>
              </a:xfrm>
              <a:prstGeom prst="rect">
                <a:avLst/>
              </a:prstGeom>
              <a:noFill/>
            </p:spPr>
            <p:txBody>
              <a:bodyPr wrap="square" rtlCol="0">
                <a:spAutoFit/>
              </a:bodyPr>
              <a:lstStyle/>
              <a:p>
                <a14:m>
                  <m:oMath xmlns:m="http://schemas.openxmlformats.org/officeDocument/2006/math">
                    <m:r>
                      <a:rPr lang="en-US" sz="3600" b="0" i="1" dirty="0" smtClean="0">
                        <a:latin typeface="Cambria Math" panose="02040503050406030204" pitchFamily="18" charset="0"/>
                        <a:ea typeface="Cambria Math" panose="02040503050406030204" pitchFamily="18" charset="0"/>
                      </a:rPr>
                      <m:t>𝐹</m:t>
                    </m:r>
                  </m:oMath>
                </a14:m>
                <a:r>
                  <a:rPr lang="en-US" sz="3600" b="0" dirty="0"/>
                  <a:t> Quad-Tasks</a:t>
                </a:r>
                <a:endParaRPr lang="en-US" dirty="0"/>
              </a:p>
            </p:txBody>
          </p:sp>
        </mc:Choice>
        <mc:Fallback xmlns="">
          <p:sp>
            <p:nvSpPr>
              <p:cNvPr id="6" name="Textfeld 5">
                <a:extLst>
                  <a:ext uri="{FF2B5EF4-FFF2-40B4-BE49-F238E27FC236}">
                    <a16:creationId xmlns:a16="http://schemas.microsoft.com/office/drawing/2014/main" id="{99C35C65-1D12-EE34-CF47-B2753A51B45F}"/>
                  </a:ext>
                </a:extLst>
              </p:cNvPr>
              <p:cNvSpPr txBox="1">
                <a:spLocks noRot="1" noChangeAspect="1" noMove="1" noResize="1" noEditPoints="1" noAdjustHandles="1" noChangeArrowheads="1" noChangeShapeType="1" noTextEdit="1"/>
              </p:cNvSpPr>
              <p:nvPr/>
            </p:nvSpPr>
            <p:spPr>
              <a:xfrm>
                <a:off x="3129280" y="858691"/>
                <a:ext cx="2719261" cy="646331"/>
              </a:xfrm>
              <a:prstGeom prst="rect">
                <a:avLst/>
              </a:prstGeom>
              <a:blipFill>
                <a:blip r:embed="rId6"/>
                <a:stretch>
                  <a:fillRect t="-15094" r="-5830" b="-34906"/>
                </a:stretch>
              </a:blipFill>
            </p:spPr>
            <p:txBody>
              <a:bodyPr/>
              <a:lstStyle/>
              <a:p>
                <a:r>
                  <a:rPr lang="en-US">
                    <a:noFill/>
                  </a:rPr>
                  <a:t> </a:t>
                </a:r>
              </a:p>
            </p:txBody>
          </p:sp>
        </mc:Fallback>
      </mc:AlternateContent>
    </p:spTree>
    <p:extLst>
      <p:ext uri="{BB962C8B-B14F-4D97-AF65-F5344CB8AC3E}">
        <p14:creationId xmlns:p14="http://schemas.microsoft.com/office/powerpoint/2010/main" val="296620358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102</a:t>
            </a:fld>
            <a:endParaRPr lang="en-US" sz="1600" b="1" dirty="0">
              <a:solidFill>
                <a:schemeClr val="tx1"/>
              </a:solidFill>
            </a:endParaRPr>
          </a:p>
        </p:txBody>
      </p:sp>
      <p:sp>
        <p:nvSpPr>
          <p:cNvPr id="2" name="Rechteck 1">
            <a:extLst>
              <a:ext uri="{FF2B5EF4-FFF2-40B4-BE49-F238E27FC236}">
                <a16:creationId xmlns:a16="http://schemas.microsoft.com/office/drawing/2014/main" id="{A78999CD-C4D8-E1F5-C6A4-3AAADFF954AC}"/>
              </a:ext>
            </a:extLst>
          </p:cNvPr>
          <p:cNvSpPr/>
          <p:nvPr/>
        </p:nvSpPr>
        <p:spPr>
          <a:xfrm>
            <a:off x="2166620" y="0"/>
            <a:ext cx="7858760" cy="707886"/>
          </a:xfrm>
          <a:prstGeom prst="rect">
            <a:avLst/>
          </a:prstGeom>
        </p:spPr>
        <p:txBody>
          <a:bodyPr wrap="square">
            <a:spAutoFit/>
          </a:bodyPr>
          <a:lstStyle/>
          <a:p>
            <a:pPr algn="ctr"/>
            <a:r>
              <a:rPr lang="en-US" sz="4000" dirty="0">
                <a:ln w="0"/>
                <a:effectLst>
                  <a:outerShdw blurRad="38100" dist="19050" dir="2700000" algn="tl" rotWithShape="0">
                    <a:schemeClr val="dk1">
                      <a:alpha val="40000"/>
                    </a:schemeClr>
                  </a:outerShdw>
                </a:effectLst>
              </a:rPr>
              <a:t>Task-Merge</a:t>
            </a:r>
            <a:endParaRPr lang="en-US" sz="4000" dirty="0"/>
          </a:p>
        </p:txBody>
      </p:sp>
      <mc:AlternateContent xmlns:mc="http://schemas.openxmlformats.org/markup-compatibility/2006" xmlns:a14="http://schemas.microsoft.com/office/drawing/2010/main">
        <mc:Choice Requires="a14">
          <p:sp>
            <p:nvSpPr>
              <p:cNvPr id="9" name="Textfeld 8">
                <a:extLst>
                  <a:ext uri="{FF2B5EF4-FFF2-40B4-BE49-F238E27FC236}">
                    <a16:creationId xmlns:a16="http://schemas.microsoft.com/office/drawing/2014/main" id="{1B213DA0-E6A9-4A77-5064-CC6BC454A5B3}"/>
                  </a:ext>
                </a:extLst>
              </p:cNvPr>
              <p:cNvSpPr txBox="1"/>
              <p:nvPr/>
            </p:nvSpPr>
            <p:spPr>
              <a:xfrm>
                <a:off x="6596762" y="2122899"/>
                <a:ext cx="4402325" cy="14773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𝑉</m:t>
                      </m:r>
                      <m:r>
                        <a:rPr lang="en-US" sz="3600" b="0" i="1" smtClean="0">
                          <a:latin typeface="Cambria Math" panose="02040503050406030204" pitchFamily="18" charset="0"/>
                        </a:rPr>
                        <m:t>−2</m:t>
                      </m:r>
                      <m:r>
                        <a:rPr lang="de-DE" sz="3600" b="0" i="1" smtClean="0">
                          <a:latin typeface="Cambria Math" panose="02040503050406030204" pitchFamily="18" charset="0"/>
                        </a:rPr>
                        <m:t>𝐹</m:t>
                      </m:r>
                      <m:r>
                        <a:rPr lang="en-US" sz="3600" b="0" i="1" smtClean="0">
                          <a:latin typeface="Cambria Math" panose="02040503050406030204" pitchFamily="18" charset="0"/>
                        </a:rPr>
                        <m:t>+</m:t>
                      </m:r>
                      <m:r>
                        <a:rPr lang="en-US" sz="3600" b="0" i="1" smtClean="0">
                          <a:latin typeface="Cambria Math" panose="02040503050406030204" pitchFamily="18" charset="0"/>
                        </a:rPr>
                        <m:t>𝐹</m:t>
                      </m:r>
                      <m:r>
                        <a:rPr lang="en-US" sz="3600" b="0" i="1" smtClean="0">
                          <a:latin typeface="Cambria Math" panose="02040503050406030204" pitchFamily="18" charset="0"/>
                        </a:rPr>
                        <m:t>=2</m:t>
                      </m:r>
                    </m:oMath>
                  </m:oMathPara>
                </a14:m>
                <a:br>
                  <a:rPr lang="en-US" sz="3600" b="0" i="1" dirty="0">
                    <a:latin typeface="Cambria Math" panose="02040503050406030204" pitchFamily="18" charset="0"/>
                  </a:rPr>
                </a:br>
                <a:endParaRPr lang="en-US" sz="3600" b="0" i="1" dirty="0">
                  <a:latin typeface="Cambria Math" panose="02040503050406030204" pitchFamily="18" charset="0"/>
                </a:endParaRPr>
              </a:p>
              <a:p>
                <a:endParaRPr lang="en-US" sz="3600" dirty="0"/>
              </a:p>
              <a:p>
                <a:endParaRPr lang="en-US" dirty="0"/>
              </a:p>
            </p:txBody>
          </p:sp>
        </mc:Choice>
        <mc:Fallback xmlns="">
          <p:sp>
            <p:nvSpPr>
              <p:cNvPr id="9" name="Textfeld 8">
                <a:extLst>
                  <a:ext uri="{FF2B5EF4-FFF2-40B4-BE49-F238E27FC236}">
                    <a16:creationId xmlns:a16="http://schemas.microsoft.com/office/drawing/2014/main" id="{1B213DA0-E6A9-4A77-5064-CC6BC454A5B3}"/>
                  </a:ext>
                </a:extLst>
              </p:cNvPr>
              <p:cNvSpPr txBox="1">
                <a:spLocks noRot="1" noChangeAspect="1" noMove="1" noResize="1" noEditPoints="1" noAdjustHandles="1" noChangeArrowheads="1" noChangeShapeType="1" noTextEdit="1"/>
              </p:cNvSpPr>
              <p:nvPr/>
            </p:nvSpPr>
            <p:spPr>
              <a:xfrm>
                <a:off x="6596762" y="2122899"/>
                <a:ext cx="4402325" cy="1477328"/>
              </a:xfrm>
              <a:prstGeom prst="rect">
                <a:avLst/>
              </a:prstGeom>
              <a:blipFill>
                <a:blip r:embed="rId2"/>
                <a:stretch>
                  <a:fillRect/>
                </a:stretch>
              </a:blipFill>
            </p:spPr>
            <p:txBody>
              <a:bodyPr/>
              <a:lstStyle/>
              <a:p>
                <a:r>
                  <a:rPr lang="en-US">
                    <a:noFill/>
                  </a:rPr>
                  <a:t> </a:t>
                </a:r>
              </a:p>
            </p:txBody>
          </p:sp>
        </mc:Fallback>
      </mc:AlternateContent>
      <p:sp>
        <p:nvSpPr>
          <p:cNvPr id="10" name="AutoShape 2">
            <a:extLst>
              <a:ext uri="{FF2B5EF4-FFF2-40B4-BE49-F238E27FC236}">
                <a16:creationId xmlns:a16="http://schemas.microsoft.com/office/drawing/2014/main" id="{E7028894-B79D-2907-93AA-69665DE6A322}"/>
              </a:ext>
            </a:extLst>
          </p:cNvPr>
          <p:cNvSpPr>
            <a:spLocks noChangeAspect="1" noChangeArrowheads="1"/>
          </p:cNvSpPr>
          <p:nvPr/>
        </p:nvSpPr>
        <p:spPr bwMode="auto">
          <a:xfrm>
            <a:off x="3444875" y="0"/>
            <a:ext cx="5300663"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3" name="Grafik 12" descr="Ein Bild, das Menschliches Gesicht, Porträt, Bild, Kleidung enthält.&#10;&#10;Automatisch generierte Beschreibung">
            <a:extLst>
              <a:ext uri="{FF2B5EF4-FFF2-40B4-BE49-F238E27FC236}">
                <a16:creationId xmlns:a16="http://schemas.microsoft.com/office/drawing/2014/main" id="{9FAFC084-5ACA-BFB7-BC6D-356E0D62A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326" y="2122899"/>
            <a:ext cx="3001170" cy="3879937"/>
          </a:xfrm>
          <a:prstGeom prst="rect">
            <a:avLst/>
          </a:prstGeom>
        </p:spPr>
      </p:pic>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7DDBECF3-0486-1815-106C-C0F75251C1B3}"/>
                  </a:ext>
                </a:extLst>
              </p:cNvPr>
              <p:cNvSpPr txBox="1"/>
              <p:nvPr/>
            </p:nvSpPr>
            <p:spPr>
              <a:xfrm>
                <a:off x="6343460" y="858020"/>
                <a:ext cx="3389819" cy="646331"/>
              </a:xfrm>
              <a:prstGeom prst="rect">
                <a:avLst/>
              </a:prstGeom>
              <a:noFill/>
            </p:spPr>
            <p:txBody>
              <a:bodyPr wrap="square" rtlCol="0">
                <a:spAutoFit/>
              </a:bodyPr>
              <a:lstStyle/>
              <a:p>
                <a14:m>
                  <m:oMath xmlns:m="http://schemas.openxmlformats.org/officeDocument/2006/math">
                    <m:r>
                      <a:rPr lang="de-DE" sz="3600" b="0" i="1" dirty="0" smtClean="0">
                        <a:latin typeface="Cambria Math" panose="02040503050406030204" pitchFamily="18" charset="0"/>
                        <a:ea typeface="Cambria Math" panose="02040503050406030204" pitchFamily="18" charset="0"/>
                      </a:rPr>
                      <m:t>𝑉</m:t>
                    </m:r>
                  </m:oMath>
                </a14:m>
                <a:r>
                  <a:rPr lang="en-US" sz="3600" b="0" dirty="0"/>
                  <a:t> Vertex-Tasks</a:t>
                </a:r>
                <a:endParaRPr lang="en-US" dirty="0"/>
              </a:p>
            </p:txBody>
          </p:sp>
        </mc:Choice>
        <mc:Fallback xmlns="">
          <p:sp>
            <p:nvSpPr>
              <p:cNvPr id="5" name="Textfeld 4">
                <a:extLst>
                  <a:ext uri="{FF2B5EF4-FFF2-40B4-BE49-F238E27FC236}">
                    <a16:creationId xmlns:a16="http://schemas.microsoft.com/office/drawing/2014/main" id="{7DDBECF3-0486-1815-106C-C0F75251C1B3}"/>
                  </a:ext>
                </a:extLst>
              </p:cNvPr>
              <p:cNvSpPr txBox="1">
                <a:spLocks noRot="1" noChangeAspect="1" noMove="1" noResize="1" noEditPoints="1" noAdjustHandles="1" noChangeArrowheads="1" noChangeShapeType="1" noTextEdit="1"/>
              </p:cNvSpPr>
              <p:nvPr/>
            </p:nvSpPr>
            <p:spPr>
              <a:xfrm>
                <a:off x="6343460" y="858020"/>
                <a:ext cx="3389819" cy="646331"/>
              </a:xfrm>
              <a:prstGeom prst="rect">
                <a:avLst/>
              </a:prstGeom>
              <a:blipFill>
                <a:blip r:embed="rId4"/>
                <a:stretch>
                  <a:fillRect t="-15094" b="-349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D3421C73-4A49-DDAF-0482-85179152BFA6}"/>
                  </a:ext>
                </a:extLst>
              </p:cNvPr>
              <p:cNvSpPr txBox="1"/>
              <p:nvPr/>
            </p:nvSpPr>
            <p:spPr>
              <a:xfrm>
                <a:off x="6596762" y="2761774"/>
                <a:ext cx="4402325" cy="14773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𝑉</m:t>
                      </m:r>
                      <m:r>
                        <a:rPr lang="en-US" sz="3600" b="0" i="1" smtClean="0">
                          <a:latin typeface="Cambria Math" panose="02040503050406030204" pitchFamily="18" charset="0"/>
                        </a:rPr>
                        <m:t>−</m:t>
                      </m:r>
                      <m:r>
                        <a:rPr lang="en-US" sz="3600" b="0" i="1" smtClean="0">
                          <a:latin typeface="Cambria Math" panose="02040503050406030204" pitchFamily="18" charset="0"/>
                        </a:rPr>
                        <m:t>𝐹</m:t>
                      </m:r>
                      <m:r>
                        <a:rPr lang="en-US" sz="3600" b="0" i="1" smtClean="0">
                          <a:latin typeface="Cambria Math" panose="02040503050406030204" pitchFamily="18" charset="0"/>
                        </a:rPr>
                        <m:t>=2</m:t>
                      </m:r>
                    </m:oMath>
                  </m:oMathPara>
                </a14:m>
                <a:br>
                  <a:rPr lang="en-US" sz="3600" b="0" i="1" dirty="0">
                    <a:latin typeface="Cambria Math" panose="02040503050406030204" pitchFamily="18" charset="0"/>
                  </a:rPr>
                </a:br>
                <a:endParaRPr lang="en-US" sz="3600" b="0" i="1" dirty="0">
                  <a:latin typeface="Cambria Math" panose="02040503050406030204" pitchFamily="18" charset="0"/>
                </a:endParaRPr>
              </a:p>
              <a:p>
                <a:endParaRPr lang="en-US" sz="3600" dirty="0"/>
              </a:p>
              <a:p>
                <a:endParaRPr lang="en-US" dirty="0"/>
              </a:p>
            </p:txBody>
          </p:sp>
        </mc:Choice>
        <mc:Fallback xmlns="">
          <p:sp>
            <p:nvSpPr>
              <p:cNvPr id="3" name="Textfeld 2">
                <a:extLst>
                  <a:ext uri="{FF2B5EF4-FFF2-40B4-BE49-F238E27FC236}">
                    <a16:creationId xmlns:a16="http://schemas.microsoft.com/office/drawing/2014/main" id="{D3421C73-4A49-DDAF-0482-85179152BFA6}"/>
                  </a:ext>
                </a:extLst>
              </p:cNvPr>
              <p:cNvSpPr txBox="1">
                <a:spLocks noRot="1" noChangeAspect="1" noMove="1" noResize="1" noEditPoints="1" noAdjustHandles="1" noChangeArrowheads="1" noChangeShapeType="1" noTextEdit="1"/>
              </p:cNvSpPr>
              <p:nvPr/>
            </p:nvSpPr>
            <p:spPr>
              <a:xfrm>
                <a:off x="6596762" y="2761774"/>
                <a:ext cx="4402325" cy="147732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feld 5">
                <a:extLst>
                  <a:ext uri="{FF2B5EF4-FFF2-40B4-BE49-F238E27FC236}">
                    <a16:creationId xmlns:a16="http://schemas.microsoft.com/office/drawing/2014/main" id="{46325437-B95E-AD93-71A8-1498EA4788F2}"/>
                  </a:ext>
                </a:extLst>
              </p:cNvPr>
              <p:cNvSpPr txBox="1"/>
              <p:nvPr/>
            </p:nvSpPr>
            <p:spPr>
              <a:xfrm>
                <a:off x="3129280" y="858691"/>
                <a:ext cx="2719261" cy="646331"/>
              </a:xfrm>
              <a:prstGeom prst="rect">
                <a:avLst/>
              </a:prstGeom>
              <a:noFill/>
            </p:spPr>
            <p:txBody>
              <a:bodyPr wrap="square" rtlCol="0">
                <a:spAutoFit/>
              </a:bodyPr>
              <a:lstStyle/>
              <a:p>
                <a14:m>
                  <m:oMath xmlns:m="http://schemas.openxmlformats.org/officeDocument/2006/math">
                    <m:r>
                      <a:rPr lang="en-US" sz="3600" b="0" i="1" dirty="0" smtClean="0">
                        <a:latin typeface="Cambria Math" panose="02040503050406030204" pitchFamily="18" charset="0"/>
                        <a:ea typeface="Cambria Math" panose="02040503050406030204" pitchFamily="18" charset="0"/>
                      </a:rPr>
                      <m:t>𝐹</m:t>
                    </m:r>
                  </m:oMath>
                </a14:m>
                <a:r>
                  <a:rPr lang="en-US" sz="3600" b="0" dirty="0"/>
                  <a:t> Quad-Tasks</a:t>
                </a:r>
                <a:endParaRPr lang="en-US" dirty="0"/>
              </a:p>
            </p:txBody>
          </p:sp>
        </mc:Choice>
        <mc:Fallback xmlns="">
          <p:sp>
            <p:nvSpPr>
              <p:cNvPr id="6" name="Textfeld 5">
                <a:extLst>
                  <a:ext uri="{FF2B5EF4-FFF2-40B4-BE49-F238E27FC236}">
                    <a16:creationId xmlns:a16="http://schemas.microsoft.com/office/drawing/2014/main" id="{46325437-B95E-AD93-71A8-1498EA4788F2}"/>
                  </a:ext>
                </a:extLst>
              </p:cNvPr>
              <p:cNvSpPr txBox="1">
                <a:spLocks noRot="1" noChangeAspect="1" noMove="1" noResize="1" noEditPoints="1" noAdjustHandles="1" noChangeArrowheads="1" noChangeShapeType="1" noTextEdit="1"/>
              </p:cNvSpPr>
              <p:nvPr/>
            </p:nvSpPr>
            <p:spPr>
              <a:xfrm>
                <a:off x="3129280" y="858691"/>
                <a:ext cx="2719261" cy="646331"/>
              </a:xfrm>
              <a:prstGeom prst="rect">
                <a:avLst/>
              </a:prstGeom>
              <a:blipFill>
                <a:blip r:embed="rId6"/>
                <a:stretch>
                  <a:fillRect t="-15094" r="-5830" b="-34906"/>
                </a:stretch>
              </a:blipFill>
            </p:spPr>
            <p:txBody>
              <a:bodyPr/>
              <a:lstStyle/>
              <a:p>
                <a:r>
                  <a:rPr lang="en-US">
                    <a:noFill/>
                  </a:rPr>
                  <a:t> </a:t>
                </a:r>
              </a:p>
            </p:txBody>
          </p:sp>
        </mc:Fallback>
      </mc:AlternateContent>
    </p:spTree>
    <p:extLst>
      <p:ext uri="{BB962C8B-B14F-4D97-AF65-F5344CB8AC3E}">
        <p14:creationId xmlns:p14="http://schemas.microsoft.com/office/powerpoint/2010/main" val="219378179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103</a:t>
            </a:fld>
            <a:endParaRPr lang="en-US" sz="1600" b="1" dirty="0">
              <a:solidFill>
                <a:schemeClr val="tx1"/>
              </a:solidFill>
            </a:endParaRPr>
          </a:p>
        </p:txBody>
      </p:sp>
      <p:sp>
        <p:nvSpPr>
          <p:cNvPr id="2" name="Rechteck 1">
            <a:extLst>
              <a:ext uri="{FF2B5EF4-FFF2-40B4-BE49-F238E27FC236}">
                <a16:creationId xmlns:a16="http://schemas.microsoft.com/office/drawing/2014/main" id="{A78999CD-C4D8-E1F5-C6A4-3AAADFF954AC}"/>
              </a:ext>
            </a:extLst>
          </p:cNvPr>
          <p:cNvSpPr/>
          <p:nvPr/>
        </p:nvSpPr>
        <p:spPr>
          <a:xfrm>
            <a:off x="2166620" y="0"/>
            <a:ext cx="7858760" cy="707886"/>
          </a:xfrm>
          <a:prstGeom prst="rect">
            <a:avLst/>
          </a:prstGeom>
        </p:spPr>
        <p:txBody>
          <a:bodyPr wrap="square">
            <a:spAutoFit/>
          </a:bodyPr>
          <a:lstStyle/>
          <a:p>
            <a:pPr algn="ctr"/>
            <a:r>
              <a:rPr lang="en-US" sz="4000" dirty="0">
                <a:ln w="0"/>
                <a:effectLst>
                  <a:outerShdw blurRad="38100" dist="19050" dir="2700000" algn="tl" rotWithShape="0">
                    <a:schemeClr val="dk1">
                      <a:alpha val="40000"/>
                    </a:schemeClr>
                  </a:outerShdw>
                </a:effectLst>
              </a:rPr>
              <a:t>Task-Merge</a:t>
            </a:r>
            <a:endParaRPr lang="en-US" sz="4000" dirty="0"/>
          </a:p>
        </p:txBody>
      </p:sp>
      <mc:AlternateContent xmlns:mc="http://schemas.openxmlformats.org/markup-compatibility/2006" xmlns:a14="http://schemas.microsoft.com/office/drawing/2010/main">
        <mc:Choice Requires="a14">
          <p:sp>
            <p:nvSpPr>
              <p:cNvPr id="9" name="Textfeld 8">
                <a:extLst>
                  <a:ext uri="{FF2B5EF4-FFF2-40B4-BE49-F238E27FC236}">
                    <a16:creationId xmlns:a16="http://schemas.microsoft.com/office/drawing/2014/main" id="{1B213DA0-E6A9-4A77-5064-CC6BC454A5B3}"/>
                  </a:ext>
                </a:extLst>
              </p:cNvPr>
              <p:cNvSpPr txBox="1"/>
              <p:nvPr/>
            </p:nvSpPr>
            <p:spPr>
              <a:xfrm>
                <a:off x="6596762" y="2122899"/>
                <a:ext cx="4402325" cy="14773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𝑉</m:t>
                      </m:r>
                      <m:r>
                        <a:rPr lang="en-US" sz="3600" b="0" i="1" smtClean="0">
                          <a:latin typeface="Cambria Math" panose="02040503050406030204" pitchFamily="18" charset="0"/>
                        </a:rPr>
                        <m:t>−2</m:t>
                      </m:r>
                      <m:r>
                        <a:rPr lang="de-DE" sz="3600" b="0" i="1" smtClean="0">
                          <a:latin typeface="Cambria Math" panose="02040503050406030204" pitchFamily="18" charset="0"/>
                        </a:rPr>
                        <m:t>𝐹</m:t>
                      </m:r>
                      <m:r>
                        <a:rPr lang="en-US" sz="3600" b="0" i="1" smtClean="0">
                          <a:latin typeface="Cambria Math" panose="02040503050406030204" pitchFamily="18" charset="0"/>
                        </a:rPr>
                        <m:t>+</m:t>
                      </m:r>
                      <m:r>
                        <a:rPr lang="en-US" sz="3600" b="0" i="1" smtClean="0">
                          <a:latin typeface="Cambria Math" panose="02040503050406030204" pitchFamily="18" charset="0"/>
                        </a:rPr>
                        <m:t>𝐹</m:t>
                      </m:r>
                      <m:r>
                        <a:rPr lang="en-US" sz="3600" b="0" i="1" smtClean="0">
                          <a:latin typeface="Cambria Math" panose="02040503050406030204" pitchFamily="18" charset="0"/>
                        </a:rPr>
                        <m:t>=2</m:t>
                      </m:r>
                    </m:oMath>
                  </m:oMathPara>
                </a14:m>
                <a:br>
                  <a:rPr lang="en-US" sz="3600" b="0" i="1" dirty="0">
                    <a:latin typeface="Cambria Math" panose="02040503050406030204" pitchFamily="18" charset="0"/>
                  </a:rPr>
                </a:br>
                <a:endParaRPr lang="en-US" sz="3600" b="0" i="1" dirty="0">
                  <a:latin typeface="Cambria Math" panose="02040503050406030204" pitchFamily="18" charset="0"/>
                </a:endParaRPr>
              </a:p>
              <a:p>
                <a:endParaRPr lang="en-US" sz="3600" dirty="0"/>
              </a:p>
              <a:p>
                <a:endParaRPr lang="en-US" dirty="0"/>
              </a:p>
            </p:txBody>
          </p:sp>
        </mc:Choice>
        <mc:Fallback xmlns="">
          <p:sp>
            <p:nvSpPr>
              <p:cNvPr id="9" name="Textfeld 8">
                <a:extLst>
                  <a:ext uri="{FF2B5EF4-FFF2-40B4-BE49-F238E27FC236}">
                    <a16:creationId xmlns:a16="http://schemas.microsoft.com/office/drawing/2014/main" id="{1B213DA0-E6A9-4A77-5064-CC6BC454A5B3}"/>
                  </a:ext>
                </a:extLst>
              </p:cNvPr>
              <p:cNvSpPr txBox="1">
                <a:spLocks noRot="1" noChangeAspect="1" noMove="1" noResize="1" noEditPoints="1" noAdjustHandles="1" noChangeArrowheads="1" noChangeShapeType="1" noTextEdit="1"/>
              </p:cNvSpPr>
              <p:nvPr/>
            </p:nvSpPr>
            <p:spPr>
              <a:xfrm>
                <a:off x="6596762" y="2122899"/>
                <a:ext cx="4402325" cy="1477328"/>
              </a:xfrm>
              <a:prstGeom prst="rect">
                <a:avLst/>
              </a:prstGeom>
              <a:blipFill>
                <a:blip r:embed="rId2"/>
                <a:stretch>
                  <a:fillRect/>
                </a:stretch>
              </a:blipFill>
            </p:spPr>
            <p:txBody>
              <a:bodyPr/>
              <a:lstStyle/>
              <a:p>
                <a:r>
                  <a:rPr lang="en-US">
                    <a:noFill/>
                  </a:rPr>
                  <a:t> </a:t>
                </a:r>
              </a:p>
            </p:txBody>
          </p:sp>
        </mc:Fallback>
      </mc:AlternateContent>
      <p:sp>
        <p:nvSpPr>
          <p:cNvPr id="10" name="AutoShape 2">
            <a:extLst>
              <a:ext uri="{FF2B5EF4-FFF2-40B4-BE49-F238E27FC236}">
                <a16:creationId xmlns:a16="http://schemas.microsoft.com/office/drawing/2014/main" id="{E7028894-B79D-2907-93AA-69665DE6A322}"/>
              </a:ext>
            </a:extLst>
          </p:cNvPr>
          <p:cNvSpPr>
            <a:spLocks noChangeAspect="1" noChangeArrowheads="1"/>
          </p:cNvSpPr>
          <p:nvPr/>
        </p:nvSpPr>
        <p:spPr bwMode="auto">
          <a:xfrm>
            <a:off x="3444875" y="0"/>
            <a:ext cx="5300663"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3" name="Grafik 12" descr="Ein Bild, das Menschliches Gesicht, Porträt, Bild, Kleidung enthält.&#10;&#10;Automatisch generierte Beschreibung">
            <a:extLst>
              <a:ext uri="{FF2B5EF4-FFF2-40B4-BE49-F238E27FC236}">
                <a16:creationId xmlns:a16="http://schemas.microsoft.com/office/drawing/2014/main" id="{9FAFC084-5ACA-BFB7-BC6D-356E0D62A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326" y="2122899"/>
            <a:ext cx="3001170" cy="3879937"/>
          </a:xfrm>
          <a:prstGeom prst="rect">
            <a:avLst/>
          </a:prstGeom>
        </p:spPr>
      </p:pic>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2CAE1AF1-CDC4-83D3-DA96-B12717EE47F1}"/>
                  </a:ext>
                </a:extLst>
              </p:cNvPr>
              <p:cNvSpPr txBox="1"/>
              <p:nvPr/>
            </p:nvSpPr>
            <p:spPr>
              <a:xfrm>
                <a:off x="3303176" y="858691"/>
                <a:ext cx="2545365" cy="646331"/>
              </a:xfrm>
              <a:prstGeom prst="rect">
                <a:avLst/>
              </a:prstGeom>
              <a:noFill/>
            </p:spPr>
            <p:txBody>
              <a:bodyPr wrap="square" rtlCol="0">
                <a:spAutoFit/>
              </a:bodyPr>
              <a:lstStyle/>
              <a:p>
                <a14:m>
                  <m:oMath xmlns:m="http://schemas.openxmlformats.org/officeDocument/2006/math">
                    <m:r>
                      <a:rPr lang="en-US" sz="3600" b="0" i="1" dirty="0" smtClean="0">
                        <a:latin typeface="Cambria Math" panose="02040503050406030204" pitchFamily="18" charset="0"/>
                        <a:ea typeface="Cambria Math" panose="02040503050406030204" pitchFamily="18" charset="0"/>
                      </a:rPr>
                      <m:t>𝐹</m:t>
                    </m:r>
                  </m:oMath>
                </a14:m>
                <a:r>
                  <a:rPr lang="en-US" sz="3600" b="0" dirty="0"/>
                  <a:t> Face-Tasks</a:t>
                </a:r>
                <a:endParaRPr lang="en-US" dirty="0"/>
              </a:p>
            </p:txBody>
          </p:sp>
        </mc:Choice>
        <mc:Fallback xmlns="">
          <p:sp>
            <p:nvSpPr>
              <p:cNvPr id="4" name="Textfeld 3">
                <a:extLst>
                  <a:ext uri="{FF2B5EF4-FFF2-40B4-BE49-F238E27FC236}">
                    <a16:creationId xmlns:a16="http://schemas.microsoft.com/office/drawing/2014/main" id="{2CAE1AF1-CDC4-83D3-DA96-B12717EE47F1}"/>
                  </a:ext>
                </a:extLst>
              </p:cNvPr>
              <p:cNvSpPr txBox="1">
                <a:spLocks noRot="1" noChangeAspect="1" noMove="1" noResize="1" noEditPoints="1" noAdjustHandles="1" noChangeArrowheads="1" noChangeShapeType="1" noTextEdit="1"/>
              </p:cNvSpPr>
              <p:nvPr/>
            </p:nvSpPr>
            <p:spPr>
              <a:xfrm>
                <a:off x="3303176" y="858691"/>
                <a:ext cx="2545365" cy="646331"/>
              </a:xfrm>
              <a:prstGeom prst="rect">
                <a:avLst/>
              </a:prstGeom>
              <a:blipFill>
                <a:blip r:embed="rId4"/>
                <a:stretch>
                  <a:fillRect t="-15094" r="-6475" b="-349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7DDBECF3-0486-1815-106C-C0F75251C1B3}"/>
                  </a:ext>
                </a:extLst>
              </p:cNvPr>
              <p:cNvSpPr txBox="1"/>
              <p:nvPr/>
            </p:nvSpPr>
            <p:spPr>
              <a:xfrm>
                <a:off x="6343460" y="858020"/>
                <a:ext cx="3389819" cy="646331"/>
              </a:xfrm>
              <a:prstGeom prst="rect">
                <a:avLst/>
              </a:prstGeom>
              <a:noFill/>
            </p:spPr>
            <p:txBody>
              <a:bodyPr wrap="square" rtlCol="0">
                <a:spAutoFit/>
              </a:bodyPr>
              <a:lstStyle/>
              <a:p>
                <a14:m>
                  <m:oMath xmlns:m="http://schemas.openxmlformats.org/officeDocument/2006/math">
                    <m:r>
                      <a:rPr lang="de-DE" sz="3600" b="0" i="1" dirty="0" smtClean="0">
                        <a:latin typeface="Cambria Math" panose="02040503050406030204" pitchFamily="18" charset="0"/>
                        <a:ea typeface="Cambria Math" panose="02040503050406030204" pitchFamily="18" charset="0"/>
                      </a:rPr>
                      <m:t>𝑉</m:t>
                    </m:r>
                  </m:oMath>
                </a14:m>
                <a:r>
                  <a:rPr lang="en-US" sz="3600" b="0" dirty="0"/>
                  <a:t> Vertex-Tasks</a:t>
                </a:r>
                <a:endParaRPr lang="en-US" dirty="0"/>
              </a:p>
            </p:txBody>
          </p:sp>
        </mc:Choice>
        <mc:Fallback xmlns="">
          <p:sp>
            <p:nvSpPr>
              <p:cNvPr id="5" name="Textfeld 4">
                <a:extLst>
                  <a:ext uri="{FF2B5EF4-FFF2-40B4-BE49-F238E27FC236}">
                    <a16:creationId xmlns:a16="http://schemas.microsoft.com/office/drawing/2014/main" id="{7DDBECF3-0486-1815-106C-C0F75251C1B3}"/>
                  </a:ext>
                </a:extLst>
              </p:cNvPr>
              <p:cNvSpPr txBox="1">
                <a:spLocks noRot="1" noChangeAspect="1" noMove="1" noResize="1" noEditPoints="1" noAdjustHandles="1" noChangeArrowheads="1" noChangeShapeType="1" noTextEdit="1"/>
              </p:cNvSpPr>
              <p:nvPr/>
            </p:nvSpPr>
            <p:spPr>
              <a:xfrm>
                <a:off x="6343460" y="858020"/>
                <a:ext cx="3389819" cy="646331"/>
              </a:xfrm>
              <a:prstGeom prst="rect">
                <a:avLst/>
              </a:prstGeom>
              <a:blipFill>
                <a:blip r:embed="rId5"/>
                <a:stretch>
                  <a:fillRect t="-15094" b="-349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D3421C73-4A49-DDAF-0482-85179152BFA6}"/>
                  </a:ext>
                </a:extLst>
              </p:cNvPr>
              <p:cNvSpPr txBox="1"/>
              <p:nvPr/>
            </p:nvSpPr>
            <p:spPr>
              <a:xfrm>
                <a:off x="6596762" y="2761774"/>
                <a:ext cx="4402325" cy="203132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𝑉</m:t>
                      </m:r>
                      <m:r>
                        <a:rPr lang="en-US" sz="3600" b="0" i="1" smtClean="0">
                          <a:latin typeface="Cambria Math" panose="02040503050406030204" pitchFamily="18" charset="0"/>
                        </a:rPr>
                        <m:t>−</m:t>
                      </m:r>
                      <m:r>
                        <a:rPr lang="en-US" sz="3600" b="0" i="1" smtClean="0">
                          <a:latin typeface="Cambria Math" panose="02040503050406030204" pitchFamily="18" charset="0"/>
                        </a:rPr>
                        <m:t>𝐹</m:t>
                      </m:r>
                      <m:r>
                        <a:rPr lang="en-US" sz="3600" b="0" i="1" smtClean="0">
                          <a:latin typeface="Cambria Math" panose="02040503050406030204" pitchFamily="18" charset="0"/>
                        </a:rPr>
                        <m:t>=2</m:t>
                      </m:r>
                    </m:oMath>
                  </m:oMathPara>
                </a14:m>
                <a:endParaRPr lang="en-US" sz="3600" b="0" i="1" dirty="0">
                  <a:latin typeface="Cambria Math" panose="02040503050406030204" pitchFamily="18" charset="0"/>
                </a:endParaRPr>
              </a:p>
              <a:p>
                <a:endParaRPr lang="en-US" sz="36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3600" b="0" i="1" smtClean="0">
                          <a:solidFill>
                            <a:srgbClr val="FF0000"/>
                          </a:solidFill>
                          <a:latin typeface="Cambria Math" panose="02040503050406030204" pitchFamily="18" charset="0"/>
                          <a:ea typeface="Cambria Math" panose="02040503050406030204" pitchFamily="18" charset="0"/>
                        </a:rPr>
                        <m:t>⇒</m:t>
                      </m:r>
                      <m:r>
                        <a:rPr lang="en-US" sz="3600" b="0" i="1" smtClean="0">
                          <a:solidFill>
                            <a:srgbClr val="FF0000"/>
                          </a:solidFill>
                          <a:latin typeface="Cambria Math" panose="02040503050406030204" pitchFamily="18" charset="0"/>
                        </a:rPr>
                        <m:t>𝑉</m:t>
                      </m:r>
                      <m:r>
                        <a:rPr lang="en-US" sz="3600" b="0" i="1" smtClean="0">
                          <a:solidFill>
                            <a:srgbClr val="FF0000"/>
                          </a:solidFill>
                          <a:latin typeface="Cambria Math" panose="02040503050406030204" pitchFamily="18" charset="0"/>
                          <a:ea typeface="Cambria Math" panose="02040503050406030204" pitchFamily="18" charset="0"/>
                        </a:rPr>
                        <m:t>≈</m:t>
                      </m:r>
                      <m:r>
                        <a:rPr lang="en-US" sz="3600" b="0" i="1" smtClean="0">
                          <a:solidFill>
                            <a:srgbClr val="FF0000"/>
                          </a:solidFill>
                          <a:latin typeface="Cambria Math" panose="02040503050406030204" pitchFamily="18" charset="0"/>
                        </a:rPr>
                        <m:t>𝐹</m:t>
                      </m:r>
                    </m:oMath>
                  </m:oMathPara>
                </a14:m>
                <a:endParaRPr lang="en-US" sz="3600" dirty="0">
                  <a:solidFill>
                    <a:srgbClr val="FF0000"/>
                  </a:solidFill>
                </a:endParaRPr>
              </a:p>
              <a:p>
                <a:endParaRPr lang="en-US" dirty="0"/>
              </a:p>
            </p:txBody>
          </p:sp>
        </mc:Choice>
        <mc:Fallback xmlns="">
          <p:sp>
            <p:nvSpPr>
              <p:cNvPr id="3" name="Textfeld 2">
                <a:extLst>
                  <a:ext uri="{FF2B5EF4-FFF2-40B4-BE49-F238E27FC236}">
                    <a16:creationId xmlns:a16="http://schemas.microsoft.com/office/drawing/2014/main" id="{D3421C73-4A49-DDAF-0482-85179152BFA6}"/>
                  </a:ext>
                </a:extLst>
              </p:cNvPr>
              <p:cNvSpPr txBox="1">
                <a:spLocks noRot="1" noChangeAspect="1" noMove="1" noResize="1" noEditPoints="1" noAdjustHandles="1" noChangeArrowheads="1" noChangeShapeType="1" noTextEdit="1"/>
              </p:cNvSpPr>
              <p:nvPr/>
            </p:nvSpPr>
            <p:spPr>
              <a:xfrm>
                <a:off x="6596762" y="2761774"/>
                <a:ext cx="4402325" cy="2031325"/>
              </a:xfrm>
              <a:prstGeom prst="rect">
                <a:avLst/>
              </a:prstGeom>
              <a:blipFill>
                <a:blip r:embed="rId6"/>
                <a:stretch>
                  <a:fillRect/>
                </a:stretch>
              </a:blipFill>
            </p:spPr>
            <p:txBody>
              <a:bodyPr/>
              <a:lstStyle/>
              <a:p>
                <a:r>
                  <a:rPr lang="en-US">
                    <a:noFill/>
                  </a:rPr>
                  <a:t> </a:t>
                </a:r>
              </a:p>
            </p:txBody>
          </p:sp>
        </mc:Fallback>
      </mc:AlternateContent>
      <p:sp>
        <p:nvSpPr>
          <p:cNvPr id="6" name="Textfeld 5">
            <a:extLst>
              <a:ext uri="{FF2B5EF4-FFF2-40B4-BE49-F238E27FC236}">
                <a16:creationId xmlns:a16="http://schemas.microsoft.com/office/drawing/2014/main" id="{79A43CF5-93B2-D2B6-F310-0C921228ABC1}"/>
              </a:ext>
            </a:extLst>
          </p:cNvPr>
          <p:cNvSpPr txBox="1"/>
          <p:nvPr/>
        </p:nvSpPr>
        <p:spPr>
          <a:xfrm>
            <a:off x="772367" y="1655827"/>
            <a:ext cx="4836654" cy="4464620"/>
          </a:xfrm>
          <a:prstGeom prst="rect">
            <a:avLst/>
          </a:prstGeom>
          <a:solidFill>
            <a:schemeClr val="bg1"/>
          </a:solidFill>
          <a:ln>
            <a:solidFill>
              <a:schemeClr val="tx1"/>
            </a:solidFill>
          </a:ln>
        </p:spPr>
        <p:txBody>
          <a:bodyPr wrap="square">
            <a:spAutoFit/>
          </a:bodyPr>
          <a:lstStyle/>
          <a:p>
            <a:pPr algn="ctr">
              <a:lnSpc>
                <a:spcPct val="150000"/>
              </a:lnSpc>
            </a:pPr>
            <a:r>
              <a:rPr lang="en-US" sz="2400" b="1" dirty="0">
                <a:latin typeface="MV Boli" panose="02000500030200090000" pitchFamily="2" charset="0"/>
                <a:cs typeface="MV Boli" panose="02000500030200090000" pitchFamily="2" charset="0"/>
              </a:rPr>
              <a:t>ToDo</a:t>
            </a:r>
            <a:endParaRPr lang="en-US" sz="2400" dirty="0"/>
          </a:p>
          <a:p>
            <a:pPr>
              <a:lnSpc>
                <a:spcPct val="150000"/>
              </a:lnSpc>
            </a:pPr>
            <a:r>
              <a:rPr lang="en-US" sz="2400" dirty="0"/>
              <a:t>☐ run </a:t>
            </a:r>
            <a:r>
              <a:rPr lang="en-US" sz="2400" b="1" dirty="0"/>
              <a:t>fast</a:t>
            </a:r>
            <a:br>
              <a:rPr lang="en-US" sz="2400" b="1" dirty="0"/>
            </a:br>
            <a:r>
              <a:rPr lang="en-US" sz="2400" dirty="0"/>
              <a:t>☐ </a:t>
            </a:r>
            <a:r>
              <a:rPr lang="en-US" sz="2400" b="1" dirty="0"/>
              <a:t>real-time</a:t>
            </a:r>
            <a:r>
              <a:rPr lang="en-US" sz="2400" dirty="0"/>
              <a:t> topology changes</a:t>
            </a:r>
          </a:p>
          <a:p>
            <a:pPr>
              <a:lnSpc>
                <a:spcPct val="150000"/>
              </a:lnSpc>
            </a:pPr>
            <a:r>
              <a:rPr lang="en-US" sz="2400" dirty="0"/>
              <a:t>☐ </a:t>
            </a:r>
            <a:r>
              <a:rPr lang="en-US" sz="2400" b="1" dirty="0"/>
              <a:t>easy</a:t>
            </a:r>
            <a:r>
              <a:rPr lang="en-US" sz="2400" dirty="0"/>
              <a:t> to implement and extensible</a:t>
            </a:r>
          </a:p>
          <a:p>
            <a:pPr>
              <a:lnSpc>
                <a:spcPct val="150000"/>
              </a:lnSpc>
            </a:pPr>
            <a:r>
              <a:rPr lang="en-US" sz="2400" dirty="0"/>
              <a:t>☑ </a:t>
            </a:r>
            <a:r>
              <a:rPr lang="en-US" sz="2400" b="1" dirty="0"/>
              <a:t>reduce</a:t>
            </a:r>
            <a:r>
              <a:rPr lang="en-US" sz="2400" dirty="0"/>
              <a:t> neighbor information</a:t>
            </a:r>
          </a:p>
          <a:p>
            <a:pPr>
              <a:lnSpc>
                <a:spcPct val="150000"/>
              </a:lnSpc>
            </a:pPr>
            <a:r>
              <a:rPr lang="en-US" sz="2400" dirty="0"/>
              <a:t>☑ merge to </a:t>
            </a:r>
            <a:r>
              <a:rPr lang="en-US" sz="2400" b="1" dirty="0"/>
              <a:t>single dispatch</a:t>
            </a:r>
          </a:p>
          <a:p>
            <a:pPr>
              <a:lnSpc>
                <a:spcPct val="150000"/>
              </a:lnSpc>
            </a:pPr>
            <a:r>
              <a:rPr lang="en-US" sz="2400" dirty="0"/>
              <a:t>☑ remove all </a:t>
            </a:r>
            <a:r>
              <a:rPr lang="en-US" sz="2400" b="1" dirty="0"/>
              <a:t>atomic float</a:t>
            </a:r>
            <a:r>
              <a:rPr lang="en-US" sz="2400" dirty="0"/>
              <a:t> arithmetic</a:t>
            </a:r>
          </a:p>
          <a:p>
            <a:pPr>
              <a:lnSpc>
                <a:spcPct val="150000"/>
              </a:lnSpc>
            </a:pPr>
            <a:r>
              <a:rPr lang="en-US" sz="2400" dirty="0"/>
              <a:t>☐ improve </a:t>
            </a:r>
            <a:r>
              <a:rPr lang="en-US" sz="2400" b="1" dirty="0"/>
              <a:t>memory layout</a:t>
            </a:r>
          </a:p>
        </p:txBody>
      </p:sp>
      <p:sp>
        <p:nvSpPr>
          <p:cNvPr id="7" name="Rechteck 6">
            <a:extLst>
              <a:ext uri="{FF2B5EF4-FFF2-40B4-BE49-F238E27FC236}">
                <a16:creationId xmlns:a16="http://schemas.microsoft.com/office/drawing/2014/main" id="{2D8CCF14-9D22-DB2E-11B1-A3F660AB9389}"/>
              </a:ext>
            </a:extLst>
          </p:cNvPr>
          <p:cNvSpPr/>
          <p:nvPr/>
        </p:nvSpPr>
        <p:spPr>
          <a:xfrm>
            <a:off x="815651" y="4516867"/>
            <a:ext cx="4682979" cy="468758"/>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62698826"/>
      </p:ext>
    </p:extLst>
  </p:cSld>
  <p:clrMapOvr>
    <a:masterClrMapping/>
  </p:clrMapOvr>
  <p:transition spd="slow">
    <p:wip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104</a:t>
            </a:fld>
            <a:endParaRPr lang="en-US" sz="1600" b="1" dirty="0">
              <a:solidFill>
                <a:schemeClr val="tx1"/>
              </a:solidFill>
            </a:endParaRPr>
          </a:p>
        </p:txBody>
      </p:sp>
      <p:sp>
        <p:nvSpPr>
          <p:cNvPr id="2" name="Rechteck 1">
            <a:extLst>
              <a:ext uri="{FF2B5EF4-FFF2-40B4-BE49-F238E27FC236}">
                <a16:creationId xmlns:a16="http://schemas.microsoft.com/office/drawing/2014/main" id="{A78999CD-C4D8-E1F5-C6A4-3AAADFF954AC}"/>
              </a:ext>
            </a:extLst>
          </p:cNvPr>
          <p:cNvSpPr/>
          <p:nvPr/>
        </p:nvSpPr>
        <p:spPr>
          <a:xfrm>
            <a:off x="2166620" y="0"/>
            <a:ext cx="7858760" cy="707886"/>
          </a:xfrm>
          <a:prstGeom prst="rect">
            <a:avLst/>
          </a:prstGeom>
        </p:spPr>
        <p:txBody>
          <a:bodyPr wrap="square">
            <a:spAutoFit/>
          </a:bodyPr>
          <a:lstStyle/>
          <a:p>
            <a:pPr algn="ctr"/>
            <a:r>
              <a:rPr lang="en-US" sz="4000" dirty="0">
                <a:ln w="0"/>
                <a:effectLst>
                  <a:outerShdw blurRad="38100" dist="19050" dir="2700000" algn="tl" rotWithShape="0">
                    <a:schemeClr val="dk1">
                      <a:alpha val="40000"/>
                    </a:schemeClr>
                  </a:outerShdw>
                </a:effectLst>
              </a:rPr>
              <a:t>Task-Merge</a:t>
            </a:r>
            <a:endParaRPr lang="en-US" sz="4000" dirty="0"/>
          </a:p>
        </p:txBody>
      </p:sp>
      <mc:AlternateContent xmlns:mc="http://schemas.openxmlformats.org/markup-compatibility/2006" xmlns:a14="http://schemas.microsoft.com/office/drawing/2010/main">
        <mc:Choice Requires="a14">
          <p:sp>
            <p:nvSpPr>
              <p:cNvPr id="9" name="Textfeld 8">
                <a:extLst>
                  <a:ext uri="{FF2B5EF4-FFF2-40B4-BE49-F238E27FC236}">
                    <a16:creationId xmlns:a16="http://schemas.microsoft.com/office/drawing/2014/main" id="{1B213DA0-E6A9-4A77-5064-CC6BC454A5B3}"/>
                  </a:ext>
                </a:extLst>
              </p:cNvPr>
              <p:cNvSpPr txBox="1"/>
              <p:nvPr/>
            </p:nvSpPr>
            <p:spPr>
              <a:xfrm>
                <a:off x="6596762" y="2122899"/>
                <a:ext cx="4402325" cy="14773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𝑉</m:t>
                      </m:r>
                      <m:r>
                        <a:rPr lang="en-US" sz="3600" b="0" i="1" smtClean="0">
                          <a:latin typeface="Cambria Math" panose="02040503050406030204" pitchFamily="18" charset="0"/>
                        </a:rPr>
                        <m:t>−2</m:t>
                      </m:r>
                      <m:r>
                        <a:rPr lang="de-DE" sz="3600" b="0" i="1" smtClean="0">
                          <a:latin typeface="Cambria Math" panose="02040503050406030204" pitchFamily="18" charset="0"/>
                        </a:rPr>
                        <m:t>𝐹</m:t>
                      </m:r>
                      <m:r>
                        <a:rPr lang="en-US" sz="3600" b="0" i="1" smtClean="0">
                          <a:latin typeface="Cambria Math" panose="02040503050406030204" pitchFamily="18" charset="0"/>
                        </a:rPr>
                        <m:t>+</m:t>
                      </m:r>
                      <m:r>
                        <a:rPr lang="en-US" sz="3600" b="0" i="1" smtClean="0">
                          <a:latin typeface="Cambria Math" panose="02040503050406030204" pitchFamily="18" charset="0"/>
                        </a:rPr>
                        <m:t>𝐹</m:t>
                      </m:r>
                      <m:r>
                        <a:rPr lang="en-US" sz="3600" b="0" i="1" smtClean="0">
                          <a:latin typeface="Cambria Math" panose="02040503050406030204" pitchFamily="18" charset="0"/>
                        </a:rPr>
                        <m:t>=2</m:t>
                      </m:r>
                    </m:oMath>
                  </m:oMathPara>
                </a14:m>
                <a:br>
                  <a:rPr lang="en-US" sz="3600" b="0" i="1" dirty="0">
                    <a:latin typeface="Cambria Math" panose="02040503050406030204" pitchFamily="18" charset="0"/>
                  </a:rPr>
                </a:br>
                <a:endParaRPr lang="en-US" sz="3600" b="0" i="1" dirty="0">
                  <a:latin typeface="Cambria Math" panose="02040503050406030204" pitchFamily="18" charset="0"/>
                </a:endParaRPr>
              </a:p>
              <a:p>
                <a:endParaRPr lang="en-US" sz="3600" dirty="0"/>
              </a:p>
              <a:p>
                <a:endParaRPr lang="en-US" dirty="0"/>
              </a:p>
            </p:txBody>
          </p:sp>
        </mc:Choice>
        <mc:Fallback xmlns="">
          <p:sp>
            <p:nvSpPr>
              <p:cNvPr id="9" name="Textfeld 8">
                <a:extLst>
                  <a:ext uri="{FF2B5EF4-FFF2-40B4-BE49-F238E27FC236}">
                    <a16:creationId xmlns:a16="http://schemas.microsoft.com/office/drawing/2014/main" id="{1B213DA0-E6A9-4A77-5064-CC6BC454A5B3}"/>
                  </a:ext>
                </a:extLst>
              </p:cNvPr>
              <p:cNvSpPr txBox="1">
                <a:spLocks noRot="1" noChangeAspect="1" noMove="1" noResize="1" noEditPoints="1" noAdjustHandles="1" noChangeArrowheads="1" noChangeShapeType="1" noTextEdit="1"/>
              </p:cNvSpPr>
              <p:nvPr/>
            </p:nvSpPr>
            <p:spPr>
              <a:xfrm>
                <a:off x="6596762" y="2122899"/>
                <a:ext cx="4402325" cy="1477328"/>
              </a:xfrm>
              <a:prstGeom prst="rect">
                <a:avLst/>
              </a:prstGeom>
              <a:blipFill>
                <a:blip r:embed="rId2"/>
                <a:stretch>
                  <a:fillRect/>
                </a:stretch>
              </a:blipFill>
            </p:spPr>
            <p:txBody>
              <a:bodyPr/>
              <a:lstStyle/>
              <a:p>
                <a:r>
                  <a:rPr lang="en-US">
                    <a:noFill/>
                  </a:rPr>
                  <a:t> </a:t>
                </a:r>
              </a:p>
            </p:txBody>
          </p:sp>
        </mc:Fallback>
      </mc:AlternateContent>
      <p:sp>
        <p:nvSpPr>
          <p:cNvPr id="10" name="AutoShape 2">
            <a:extLst>
              <a:ext uri="{FF2B5EF4-FFF2-40B4-BE49-F238E27FC236}">
                <a16:creationId xmlns:a16="http://schemas.microsoft.com/office/drawing/2014/main" id="{E7028894-B79D-2907-93AA-69665DE6A322}"/>
              </a:ext>
            </a:extLst>
          </p:cNvPr>
          <p:cNvSpPr>
            <a:spLocks noChangeAspect="1" noChangeArrowheads="1"/>
          </p:cNvSpPr>
          <p:nvPr/>
        </p:nvSpPr>
        <p:spPr bwMode="auto">
          <a:xfrm>
            <a:off x="3444875" y="0"/>
            <a:ext cx="5300663"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3" name="Grafik 12" descr="Ein Bild, das Menschliches Gesicht, Porträt, Bild, Kleidung enthält.&#10;&#10;Automatisch generierte Beschreibung">
            <a:extLst>
              <a:ext uri="{FF2B5EF4-FFF2-40B4-BE49-F238E27FC236}">
                <a16:creationId xmlns:a16="http://schemas.microsoft.com/office/drawing/2014/main" id="{9FAFC084-5ACA-BFB7-BC6D-356E0D62A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326" y="2122899"/>
            <a:ext cx="3001170" cy="3879937"/>
          </a:xfrm>
          <a:prstGeom prst="rect">
            <a:avLst/>
          </a:prstGeom>
        </p:spPr>
      </p:pic>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2CAE1AF1-CDC4-83D3-DA96-B12717EE47F1}"/>
                  </a:ext>
                </a:extLst>
              </p:cNvPr>
              <p:cNvSpPr txBox="1"/>
              <p:nvPr/>
            </p:nvSpPr>
            <p:spPr>
              <a:xfrm>
                <a:off x="3303176" y="858691"/>
                <a:ext cx="2545365" cy="646331"/>
              </a:xfrm>
              <a:prstGeom prst="rect">
                <a:avLst/>
              </a:prstGeom>
              <a:noFill/>
            </p:spPr>
            <p:txBody>
              <a:bodyPr wrap="square" rtlCol="0">
                <a:spAutoFit/>
              </a:bodyPr>
              <a:lstStyle/>
              <a:p>
                <a14:m>
                  <m:oMath xmlns:m="http://schemas.openxmlformats.org/officeDocument/2006/math">
                    <m:r>
                      <a:rPr lang="en-US" sz="3600" b="0" i="1" dirty="0" smtClean="0">
                        <a:latin typeface="Cambria Math" panose="02040503050406030204" pitchFamily="18" charset="0"/>
                        <a:ea typeface="Cambria Math" panose="02040503050406030204" pitchFamily="18" charset="0"/>
                      </a:rPr>
                      <m:t>𝐹</m:t>
                    </m:r>
                  </m:oMath>
                </a14:m>
                <a:r>
                  <a:rPr lang="en-US" sz="3600" b="0" dirty="0"/>
                  <a:t> Face-Tasks</a:t>
                </a:r>
                <a:endParaRPr lang="en-US" dirty="0"/>
              </a:p>
            </p:txBody>
          </p:sp>
        </mc:Choice>
        <mc:Fallback xmlns="">
          <p:sp>
            <p:nvSpPr>
              <p:cNvPr id="4" name="Textfeld 3">
                <a:extLst>
                  <a:ext uri="{FF2B5EF4-FFF2-40B4-BE49-F238E27FC236}">
                    <a16:creationId xmlns:a16="http://schemas.microsoft.com/office/drawing/2014/main" id="{2CAE1AF1-CDC4-83D3-DA96-B12717EE47F1}"/>
                  </a:ext>
                </a:extLst>
              </p:cNvPr>
              <p:cNvSpPr txBox="1">
                <a:spLocks noRot="1" noChangeAspect="1" noMove="1" noResize="1" noEditPoints="1" noAdjustHandles="1" noChangeArrowheads="1" noChangeShapeType="1" noTextEdit="1"/>
              </p:cNvSpPr>
              <p:nvPr/>
            </p:nvSpPr>
            <p:spPr>
              <a:xfrm>
                <a:off x="3303176" y="858691"/>
                <a:ext cx="2545365" cy="646331"/>
              </a:xfrm>
              <a:prstGeom prst="rect">
                <a:avLst/>
              </a:prstGeom>
              <a:blipFill>
                <a:blip r:embed="rId4"/>
                <a:stretch>
                  <a:fillRect t="-15094" r="-6475" b="-349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7DDBECF3-0486-1815-106C-C0F75251C1B3}"/>
                  </a:ext>
                </a:extLst>
              </p:cNvPr>
              <p:cNvSpPr txBox="1"/>
              <p:nvPr/>
            </p:nvSpPr>
            <p:spPr>
              <a:xfrm>
                <a:off x="6343460" y="858020"/>
                <a:ext cx="3389819" cy="646331"/>
              </a:xfrm>
              <a:prstGeom prst="rect">
                <a:avLst/>
              </a:prstGeom>
              <a:noFill/>
            </p:spPr>
            <p:txBody>
              <a:bodyPr wrap="square" rtlCol="0">
                <a:spAutoFit/>
              </a:bodyPr>
              <a:lstStyle/>
              <a:p>
                <a14:m>
                  <m:oMath xmlns:m="http://schemas.openxmlformats.org/officeDocument/2006/math">
                    <m:r>
                      <a:rPr lang="de-DE" sz="3600" b="0" i="1" dirty="0" smtClean="0">
                        <a:latin typeface="Cambria Math" panose="02040503050406030204" pitchFamily="18" charset="0"/>
                        <a:ea typeface="Cambria Math" panose="02040503050406030204" pitchFamily="18" charset="0"/>
                      </a:rPr>
                      <m:t>𝑉</m:t>
                    </m:r>
                  </m:oMath>
                </a14:m>
                <a:r>
                  <a:rPr lang="en-US" sz="3600" b="0" dirty="0"/>
                  <a:t> Vertex-Tasks</a:t>
                </a:r>
                <a:endParaRPr lang="en-US" dirty="0"/>
              </a:p>
            </p:txBody>
          </p:sp>
        </mc:Choice>
        <mc:Fallback xmlns="">
          <p:sp>
            <p:nvSpPr>
              <p:cNvPr id="5" name="Textfeld 4">
                <a:extLst>
                  <a:ext uri="{FF2B5EF4-FFF2-40B4-BE49-F238E27FC236}">
                    <a16:creationId xmlns:a16="http://schemas.microsoft.com/office/drawing/2014/main" id="{7DDBECF3-0486-1815-106C-C0F75251C1B3}"/>
                  </a:ext>
                </a:extLst>
              </p:cNvPr>
              <p:cNvSpPr txBox="1">
                <a:spLocks noRot="1" noChangeAspect="1" noMove="1" noResize="1" noEditPoints="1" noAdjustHandles="1" noChangeArrowheads="1" noChangeShapeType="1" noTextEdit="1"/>
              </p:cNvSpPr>
              <p:nvPr/>
            </p:nvSpPr>
            <p:spPr>
              <a:xfrm>
                <a:off x="6343460" y="858020"/>
                <a:ext cx="3389819" cy="646331"/>
              </a:xfrm>
              <a:prstGeom prst="rect">
                <a:avLst/>
              </a:prstGeom>
              <a:blipFill>
                <a:blip r:embed="rId5"/>
                <a:stretch>
                  <a:fillRect t="-15094" b="-349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D3421C73-4A49-DDAF-0482-85179152BFA6}"/>
                  </a:ext>
                </a:extLst>
              </p:cNvPr>
              <p:cNvSpPr txBox="1"/>
              <p:nvPr/>
            </p:nvSpPr>
            <p:spPr>
              <a:xfrm>
                <a:off x="6596762" y="2761774"/>
                <a:ext cx="4402325" cy="203132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𝑉</m:t>
                      </m:r>
                      <m:r>
                        <a:rPr lang="en-US" sz="3600" b="0" i="1" smtClean="0">
                          <a:latin typeface="Cambria Math" panose="02040503050406030204" pitchFamily="18" charset="0"/>
                        </a:rPr>
                        <m:t>−</m:t>
                      </m:r>
                      <m:r>
                        <a:rPr lang="en-US" sz="3600" b="0" i="1" smtClean="0">
                          <a:latin typeface="Cambria Math" panose="02040503050406030204" pitchFamily="18" charset="0"/>
                        </a:rPr>
                        <m:t>𝐹</m:t>
                      </m:r>
                      <m:r>
                        <a:rPr lang="en-US" sz="3600" b="0" i="1" smtClean="0">
                          <a:latin typeface="Cambria Math" panose="02040503050406030204" pitchFamily="18" charset="0"/>
                        </a:rPr>
                        <m:t>=2</m:t>
                      </m:r>
                    </m:oMath>
                  </m:oMathPara>
                </a14:m>
                <a:endParaRPr lang="en-US" sz="3600" b="0" i="1" dirty="0">
                  <a:latin typeface="Cambria Math" panose="02040503050406030204" pitchFamily="18" charset="0"/>
                </a:endParaRPr>
              </a:p>
              <a:p>
                <a:endParaRPr lang="en-US" sz="36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3600" b="0" i="1" smtClean="0">
                          <a:solidFill>
                            <a:srgbClr val="FF0000"/>
                          </a:solidFill>
                          <a:latin typeface="Cambria Math" panose="02040503050406030204" pitchFamily="18" charset="0"/>
                          <a:ea typeface="Cambria Math" panose="02040503050406030204" pitchFamily="18" charset="0"/>
                        </a:rPr>
                        <m:t>⇒</m:t>
                      </m:r>
                      <m:r>
                        <a:rPr lang="en-US" sz="3600" b="0" i="1" smtClean="0">
                          <a:solidFill>
                            <a:srgbClr val="FF0000"/>
                          </a:solidFill>
                          <a:latin typeface="Cambria Math" panose="02040503050406030204" pitchFamily="18" charset="0"/>
                        </a:rPr>
                        <m:t>𝑉</m:t>
                      </m:r>
                      <m:r>
                        <a:rPr lang="en-US" sz="3600" b="0" i="1" smtClean="0">
                          <a:solidFill>
                            <a:srgbClr val="FF0000"/>
                          </a:solidFill>
                          <a:latin typeface="Cambria Math" panose="02040503050406030204" pitchFamily="18" charset="0"/>
                          <a:ea typeface="Cambria Math" panose="02040503050406030204" pitchFamily="18" charset="0"/>
                        </a:rPr>
                        <m:t>≈</m:t>
                      </m:r>
                      <m:r>
                        <a:rPr lang="en-US" sz="3600" b="0" i="1" smtClean="0">
                          <a:solidFill>
                            <a:srgbClr val="FF0000"/>
                          </a:solidFill>
                          <a:latin typeface="Cambria Math" panose="02040503050406030204" pitchFamily="18" charset="0"/>
                        </a:rPr>
                        <m:t>𝐹</m:t>
                      </m:r>
                    </m:oMath>
                  </m:oMathPara>
                </a14:m>
                <a:endParaRPr lang="en-US" sz="3600" dirty="0">
                  <a:solidFill>
                    <a:srgbClr val="FF0000"/>
                  </a:solidFill>
                </a:endParaRPr>
              </a:p>
              <a:p>
                <a:endParaRPr lang="en-US" dirty="0"/>
              </a:p>
            </p:txBody>
          </p:sp>
        </mc:Choice>
        <mc:Fallback xmlns="">
          <p:sp>
            <p:nvSpPr>
              <p:cNvPr id="3" name="Textfeld 2">
                <a:extLst>
                  <a:ext uri="{FF2B5EF4-FFF2-40B4-BE49-F238E27FC236}">
                    <a16:creationId xmlns:a16="http://schemas.microsoft.com/office/drawing/2014/main" id="{D3421C73-4A49-DDAF-0482-85179152BFA6}"/>
                  </a:ext>
                </a:extLst>
              </p:cNvPr>
              <p:cNvSpPr txBox="1">
                <a:spLocks noRot="1" noChangeAspect="1" noMove="1" noResize="1" noEditPoints="1" noAdjustHandles="1" noChangeArrowheads="1" noChangeShapeType="1" noTextEdit="1"/>
              </p:cNvSpPr>
              <p:nvPr/>
            </p:nvSpPr>
            <p:spPr>
              <a:xfrm>
                <a:off x="6596762" y="2761774"/>
                <a:ext cx="4402325" cy="2031325"/>
              </a:xfrm>
              <a:prstGeom prst="rect">
                <a:avLst/>
              </a:prstGeom>
              <a:blipFill>
                <a:blip r:embed="rId6"/>
                <a:stretch>
                  <a:fillRect/>
                </a:stretch>
              </a:blipFill>
            </p:spPr>
            <p:txBody>
              <a:bodyPr/>
              <a:lstStyle/>
              <a:p>
                <a:r>
                  <a:rPr lang="en-US">
                    <a:noFill/>
                  </a:rPr>
                  <a:t> </a:t>
                </a:r>
              </a:p>
            </p:txBody>
          </p:sp>
        </mc:Fallback>
      </mc:AlternateContent>
      <p:sp>
        <p:nvSpPr>
          <p:cNvPr id="6" name="Textfeld 5">
            <a:extLst>
              <a:ext uri="{FF2B5EF4-FFF2-40B4-BE49-F238E27FC236}">
                <a16:creationId xmlns:a16="http://schemas.microsoft.com/office/drawing/2014/main" id="{79A43CF5-93B2-D2B6-F310-0C921228ABC1}"/>
              </a:ext>
            </a:extLst>
          </p:cNvPr>
          <p:cNvSpPr txBox="1"/>
          <p:nvPr/>
        </p:nvSpPr>
        <p:spPr>
          <a:xfrm>
            <a:off x="772367" y="1655827"/>
            <a:ext cx="4836654" cy="4464620"/>
          </a:xfrm>
          <a:prstGeom prst="rect">
            <a:avLst/>
          </a:prstGeom>
          <a:solidFill>
            <a:schemeClr val="bg1"/>
          </a:solidFill>
          <a:ln>
            <a:solidFill>
              <a:schemeClr val="tx1"/>
            </a:solidFill>
          </a:ln>
        </p:spPr>
        <p:txBody>
          <a:bodyPr wrap="square">
            <a:spAutoFit/>
          </a:bodyPr>
          <a:lstStyle/>
          <a:p>
            <a:pPr algn="ctr">
              <a:lnSpc>
                <a:spcPct val="150000"/>
              </a:lnSpc>
            </a:pPr>
            <a:r>
              <a:rPr lang="en-US" sz="2400" b="1" dirty="0">
                <a:latin typeface="MV Boli" panose="02000500030200090000" pitchFamily="2" charset="0"/>
                <a:cs typeface="MV Boli" panose="02000500030200090000" pitchFamily="2" charset="0"/>
              </a:rPr>
              <a:t>ToDo</a:t>
            </a:r>
            <a:endParaRPr lang="en-US" sz="2400" dirty="0"/>
          </a:p>
          <a:p>
            <a:pPr>
              <a:lnSpc>
                <a:spcPct val="150000"/>
              </a:lnSpc>
            </a:pPr>
            <a:r>
              <a:rPr lang="en-US" sz="2400" dirty="0"/>
              <a:t>☐ run </a:t>
            </a:r>
            <a:r>
              <a:rPr lang="en-US" sz="2400" b="1" dirty="0"/>
              <a:t>fast</a:t>
            </a:r>
            <a:br>
              <a:rPr lang="en-US" sz="2400" b="1" dirty="0"/>
            </a:br>
            <a:r>
              <a:rPr lang="en-US" sz="2400" dirty="0"/>
              <a:t>☐ </a:t>
            </a:r>
            <a:r>
              <a:rPr lang="en-US" sz="2400" b="1" dirty="0"/>
              <a:t>real-time</a:t>
            </a:r>
            <a:r>
              <a:rPr lang="en-US" sz="2400" dirty="0"/>
              <a:t> topology changes</a:t>
            </a:r>
          </a:p>
          <a:p>
            <a:pPr>
              <a:lnSpc>
                <a:spcPct val="150000"/>
              </a:lnSpc>
            </a:pPr>
            <a:r>
              <a:rPr lang="en-US" sz="2400" dirty="0"/>
              <a:t>☐ </a:t>
            </a:r>
            <a:r>
              <a:rPr lang="en-US" sz="2400" b="1" dirty="0"/>
              <a:t>easy</a:t>
            </a:r>
            <a:r>
              <a:rPr lang="en-US" sz="2400" dirty="0"/>
              <a:t> to implement and extensible</a:t>
            </a:r>
          </a:p>
          <a:p>
            <a:pPr>
              <a:lnSpc>
                <a:spcPct val="150000"/>
              </a:lnSpc>
            </a:pPr>
            <a:r>
              <a:rPr lang="en-US" sz="2400" dirty="0"/>
              <a:t>☑ </a:t>
            </a:r>
            <a:r>
              <a:rPr lang="en-US" sz="2400" b="1" dirty="0"/>
              <a:t>reduce</a:t>
            </a:r>
            <a:r>
              <a:rPr lang="en-US" sz="2400" dirty="0"/>
              <a:t> neighbor information</a:t>
            </a:r>
          </a:p>
          <a:p>
            <a:pPr>
              <a:lnSpc>
                <a:spcPct val="150000"/>
              </a:lnSpc>
            </a:pPr>
            <a:r>
              <a:rPr lang="en-US" sz="2400" dirty="0"/>
              <a:t>☑ merge to </a:t>
            </a:r>
            <a:r>
              <a:rPr lang="en-US" sz="2400" b="1" dirty="0"/>
              <a:t>single dispatch</a:t>
            </a:r>
          </a:p>
          <a:p>
            <a:pPr>
              <a:lnSpc>
                <a:spcPct val="150000"/>
              </a:lnSpc>
            </a:pPr>
            <a:r>
              <a:rPr lang="en-US" sz="2400" dirty="0"/>
              <a:t>☑ remove all </a:t>
            </a:r>
            <a:r>
              <a:rPr lang="en-US" sz="2400" b="1" dirty="0"/>
              <a:t>atomic float</a:t>
            </a:r>
            <a:r>
              <a:rPr lang="en-US" sz="2400" dirty="0"/>
              <a:t> arithmetic</a:t>
            </a:r>
          </a:p>
          <a:p>
            <a:pPr>
              <a:lnSpc>
                <a:spcPct val="150000"/>
              </a:lnSpc>
            </a:pPr>
            <a:r>
              <a:rPr lang="en-US" sz="2400" dirty="0"/>
              <a:t>☐ improve </a:t>
            </a:r>
            <a:r>
              <a:rPr lang="en-US" sz="2400" b="1" dirty="0"/>
              <a:t>memory layout</a:t>
            </a:r>
          </a:p>
        </p:txBody>
      </p:sp>
      <p:sp>
        <p:nvSpPr>
          <p:cNvPr id="7" name="Rechteck 6">
            <a:extLst>
              <a:ext uri="{FF2B5EF4-FFF2-40B4-BE49-F238E27FC236}">
                <a16:creationId xmlns:a16="http://schemas.microsoft.com/office/drawing/2014/main" id="{2D8CCF14-9D22-DB2E-11B1-A3F660AB9389}"/>
              </a:ext>
            </a:extLst>
          </p:cNvPr>
          <p:cNvSpPr/>
          <p:nvPr/>
        </p:nvSpPr>
        <p:spPr>
          <a:xfrm>
            <a:off x="805491" y="5603987"/>
            <a:ext cx="3512509" cy="468758"/>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2800569"/>
      </p:ext>
    </p:extLst>
  </p:cSld>
  <p:clrMapOvr>
    <a:masterClrMapping/>
  </p:clrMapOvr>
  <p:transition spd="slow">
    <p:wip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105</a:t>
            </a:fld>
            <a:endParaRPr lang="en-US" sz="1600" b="1" dirty="0">
              <a:solidFill>
                <a:schemeClr val="tx1"/>
              </a:solidFill>
            </a:endParaRPr>
          </a:p>
        </p:txBody>
      </p:sp>
      <p:sp>
        <p:nvSpPr>
          <p:cNvPr id="2" name="Rechteck 1">
            <a:extLst>
              <a:ext uri="{FF2B5EF4-FFF2-40B4-BE49-F238E27FC236}">
                <a16:creationId xmlns:a16="http://schemas.microsoft.com/office/drawing/2014/main" id="{A78999CD-C4D8-E1F5-C6A4-3AAADFF954AC}"/>
              </a:ext>
            </a:extLst>
          </p:cNvPr>
          <p:cNvSpPr/>
          <p:nvPr/>
        </p:nvSpPr>
        <p:spPr>
          <a:xfrm>
            <a:off x="2166620" y="0"/>
            <a:ext cx="7858760" cy="707886"/>
          </a:xfrm>
          <a:prstGeom prst="rect">
            <a:avLst/>
          </a:prstGeom>
        </p:spPr>
        <p:txBody>
          <a:bodyPr wrap="square">
            <a:spAutoFit/>
          </a:bodyPr>
          <a:lstStyle/>
          <a:p>
            <a:pPr algn="ctr"/>
            <a:r>
              <a:rPr lang="en-US" sz="4000" dirty="0">
                <a:ln w="0"/>
                <a:effectLst>
                  <a:outerShdw blurRad="38100" dist="19050" dir="2700000" algn="tl" rotWithShape="0">
                    <a:schemeClr val="dk1">
                      <a:alpha val="40000"/>
                    </a:schemeClr>
                  </a:outerShdw>
                </a:effectLst>
              </a:rPr>
              <a:t>Memory Layout</a:t>
            </a:r>
            <a:endParaRPr lang="en-US" sz="4000" dirty="0"/>
          </a:p>
        </p:txBody>
      </p:sp>
      <p:sp>
        <p:nvSpPr>
          <p:cNvPr id="3" name="Rechteck 2">
            <a:extLst>
              <a:ext uri="{FF2B5EF4-FFF2-40B4-BE49-F238E27FC236}">
                <a16:creationId xmlns:a16="http://schemas.microsoft.com/office/drawing/2014/main" id="{8A7F17F1-3DDE-F248-088C-1ED6BB3FCFB9}"/>
              </a:ext>
            </a:extLst>
          </p:cNvPr>
          <p:cNvSpPr/>
          <p:nvPr/>
        </p:nvSpPr>
        <p:spPr>
          <a:xfrm>
            <a:off x="360000" y="1600857"/>
            <a:ext cx="2880000" cy="72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a:t>
            </a:r>
          </a:p>
        </p:txBody>
      </p:sp>
      <p:sp>
        <p:nvSpPr>
          <p:cNvPr id="6" name="Rechteck 5">
            <a:extLst>
              <a:ext uri="{FF2B5EF4-FFF2-40B4-BE49-F238E27FC236}">
                <a16:creationId xmlns:a16="http://schemas.microsoft.com/office/drawing/2014/main" id="{CC123814-997C-3157-3486-2901219DD753}"/>
              </a:ext>
            </a:extLst>
          </p:cNvPr>
          <p:cNvSpPr/>
          <p:nvPr/>
        </p:nvSpPr>
        <p:spPr>
          <a:xfrm>
            <a:off x="3240000" y="1600857"/>
            <a:ext cx="2880000" cy="720000"/>
          </a:xfrm>
          <a:prstGeom prst="rect">
            <a:avLst/>
          </a:prstGeom>
          <a:solidFill>
            <a:srgbClr val="276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a:t>
            </a:r>
          </a:p>
        </p:txBody>
      </p:sp>
      <p:sp>
        <p:nvSpPr>
          <p:cNvPr id="7" name="Rechteck 6">
            <a:extLst>
              <a:ext uri="{FF2B5EF4-FFF2-40B4-BE49-F238E27FC236}">
                <a16:creationId xmlns:a16="http://schemas.microsoft.com/office/drawing/2014/main" id="{D4CE7AF7-5872-B07E-F78E-87E42608471C}"/>
              </a:ext>
            </a:extLst>
          </p:cNvPr>
          <p:cNvSpPr/>
          <p:nvPr/>
        </p:nvSpPr>
        <p:spPr>
          <a:xfrm>
            <a:off x="6096000" y="1600857"/>
            <a:ext cx="5760000" cy="720000"/>
          </a:xfrm>
          <a:prstGeom prst="rect">
            <a:avLst/>
          </a:prstGeom>
          <a:solidFill>
            <a:srgbClr val="E890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Tree>
    <p:extLst>
      <p:ext uri="{BB962C8B-B14F-4D97-AF65-F5344CB8AC3E}">
        <p14:creationId xmlns:p14="http://schemas.microsoft.com/office/powerpoint/2010/main" val="9092005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106</a:t>
            </a:fld>
            <a:endParaRPr lang="en-US" sz="1600" b="1" dirty="0">
              <a:solidFill>
                <a:schemeClr val="tx1"/>
              </a:solidFill>
            </a:endParaRPr>
          </a:p>
        </p:txBody>
      </p:sp>
      <p:sp>
        <p:nvSpPr>
          <p:cNvPr id="2" name="Rechteck 1">
            <a:extLst>
              <a:ext uri="{FF2B5EF4-FFF2-40B4-BE49-F238E27FC236}">
                <a16:creationId xmlns:a16="http://schemas.microsoft.com/office/drawing/2014/main" id="{A78999CD-C4D8-E1F5-C6A4-3AAADFF954AC}"/>
              </a:ext>
            </a:extLst>
          </p:cNvPr>
          <p:cNvSpPr/>
          <p:nvPr/>
        </p:nvSpPr>
        <p:spPr>
          <a:xfrm>
            <a:off x="2166620" y="0"/>
            <a:ext cx="7858760" cy="707886"/>
          </a:xfrm>
          <a:prstGeom prst="rect">
            <a:avLst/>
          </a:prstGeom>
        </p:spPr>
        <p:txBody>
          <a:bodyPr wrap="square">
            <a:spAutoFit/>
          </a:bodyPr>
          <a:lstStyle/>
          <a:p>
            <a:pPr algn="ctr"/>
            <a:r>
              <a:rPr lang="en-US" sz="4000" dirty="0">
                <a:ln w="0"/>
                <a:effectLst>
                  <a:outerShdw blurRad="38100" dist="19050" dir="2700000" algn="tl" rotWithShape="0">
                    <a:schemeClr val="dk1">
                      <a:alpha val="40000"/>
                    </a:schemeClr>
                  </a:outerShdw>
                </a:effectLst>
              </a:rPr>
              <a:t>Memory Layout</a:t>
            </a:r>
            <a:endParaRPr lang="en-US" sz="4000" dirty="0"/>
          </a:p>
        </p:txBody>
      </p:sp>
      <p:sp>
        <p:nvSpPr>
          <p:cNvPr id="3" name="Rechteck 2">
            <a:extLst>
              <a:ext uri="{FF2B5EF4-FFF2-40B4-BE49-F238E27FC236}">
                <a16:creationId xmlns:a16="http://schemas.microsoft.com/office/drawing/2014/main" id="{8A7F17F1-3DDE-F248-088C-1ED6BB3FCFB9}"/>
              </a:ext>
            </a:extLst>
          </p:cNvPr>
          <p:cNvSpPr/>
          <p:nvPr/>
        </p:nvSpPr>
        <p:spPr>
          <a:xfrm>
            <a:off x="360000" y="1600857"/>
            <a:ext cx="720000" cy="72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a:t>
            </a:r>
          </a:p>
        </p:txBody>
      </p:sp>
      <p:sp>
        <p:nvSpPr>
          <p:cNvPr id="6" name="Rechteck 5">
            <a:extLst>
              <a:ext uri="{FF2B5EF4-FFF2-40B4-BE49-F238E27FC236}">
                <a16:creationId xmlns:a16="http://schemas.microsoft.com/office/drawing/2014/main" id="{CC123814-997C-3157-3486-2901219DD753}"/>
              </a:ext>
            </a:extLst>
          </p:cNvPr>
          <p:cNvSpPr/>
          <p:nvPr/>
        </p:nvSpPr>
        <p:spPr>
          <a:xfrm>
            <a:off x="1080000" y="1600857"/>
            <a:ext cx="720000" cy="720000"/>
          </a:xfrm>
          <a:prstGeom prst="rect">
            <a:avLst/>
          </a:prstGeom>
          <a:solidFill>
            <a:srgbClr val="276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a:t>
            </a:r>
          </a:p>
        </p:txBody>
      </p:sp>
      <p:sp>
        <p:nvSpPr>
          <p:cNvPr id="7" name="Rechteck 6">
            <a:extLst>
              <a:ext uri="{FF2B5EF4-FFF2-40B4-BE49-F238E27FC236}">
                <a16:creationId xmlns:a16="http://schemas.microsoft.com/office/drawing/2014/main" id="{D4CE7AF7-5872-B07E-F78E-87E42608471C}"/>
              </a:ext>
            </a:extLst>
          </p:cNvPr>
          <p:cNvSpPr/>
          <p:nvPr/>
        </p:nvSpPr>
        <p:spPr>
          <a:xfrm>
            <a:off x="1800000" y="1600857"/>
            <a:ext cx="1440000" cy="720000"/>
          </a:xfrm>
          <a:prstGeom prst="rect">
            <a:avLst/>
          </a:prstGeom>
          <a:solidFill>
            <a:srgbClr val="E890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Tree>
    <p:extLst>
      <p:ext uri="{BB962C8B-B14F-4D97-AF65-F5344CB8AC3E}">
        <p14:creationId xmlns:p14="http://schemas.microsoft.com/office/powerpoint/2010/main" val="285836082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107</a:t>
            </a:fld>
            <a:endParaRPr lang="en-US" sz="1600" b="1" dirty="0">
              <a:solidFill>
                <a:schemeClr val="tx1"/>
              </a:solidFill>
            </a:endParaRPr>
          </a:p>
        </p:txBody>
      </p:sp>
      <p:sp>
        <p:nvSpPr>
          <p:cNvPr id="2" name="Rechteck 1">
            <a:extLst>
              <a:ext uri="{FF2B5EF4-FFF2-40B4-BE49-F238E27FC236}">
                <a16:creationId xmlns:a16="http://schemas.microsoft.com/office/drawing/2014/main" id="{A78999CD-C4D8-E1F5-C6A4-3AAADFF954AC}"/>
              </a:ext>
            </a:extLst>
          </p:cNvPr>
          <p:cNvSpPr/>
          <p:nvPr/>
        </p:nvSpPr>
        <p:spPr>
          <a:xfrm>
            <a:off x="2166620" y="0"/>
            <a:ext cx="7858760" cy="707886"/>
          </a:xfrm>
          <a:prstGeom prst="rect">
            <a:avLst/>
          </a:prstGeom>
        </p:spPr>
        <p:txBody>
          <a:bodyPr wrap="square">
            <a:spAutoFit/>
          </a:bodyPr>
          <a:lstStyle/>
          <a:p>
            <a:pPr algn="ctr"/>
            <a:r>
              <a:rPr lang="en-US" sz="4000" dirty="0">
                <a:ln w="0"/>
                <a:effectLst>
                  <a:outerShdw blurRad="38100" dist="19050" dir="2700000" algn="tl" rotWithShape="0">
                    <a:schemeClr val="dk1">
                      <a:alpha val="40000"/>
                    </a:schemeClr>
                  </a:outerShdw>
                </a:effectLst>
              </a:rPr>
              <a:t>Memory Layout</a:t>
            </a:r>
            <a:endParaRPr lang="en-US" sz="4000" dirty="0"/>
          </a:p>
        </p:txBody>
      </p:sp>
      <p:sp>
        <p:nvSpPr>
          <p:cNvPr id="3" name="Rechteck 2">
            <a:extLst>
              <a:ext uri="{FF2B5EF4-FFF2-40B4-BE49-F238E27FC236}">
                <a16:creationId xmlns:a16="http://schemas.microsoft.com/office/drawing/2014/main" id="{8A7F17F1-3DDE-F248-088C-1ED6BB3FCFB9}"/>
              </a:ext>
            </a:extLst>
          </p:cNvPr>
          <p:cNvSpPr/>
          <p:nvPr/>
        </p:nvSpPr>
        <p:spPr>
          <a:xfrm>
            <a:off x="360000" y="1600857"/>
            <a:ext cx="720000" cy="72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a:t>
            </a:r>
          </a:p>
        </p:txBody>
      </p:sp>
      <p:sp>
        <p:nvSpPr>
          <p:cNvPr id="6" name="Rechteck 5">
            <a:extLst>
              <a:ext uri="{FF2B5EF4-FFF2-40B4-BE49-F238E27FC236}">
                <a16:creationId xmlns:a16="http://schemas.microsoft.com/office/drawing/2014/main" id="{CC123814-997C-3157-3486-2901219DD753}"/>
              </a:ext>
            </a:extLst>
          </p:cNvPr>
          <p:cNvSpPr/>
          <p:nvPr/>
        </p:nvSpPr>
        <p:spPr>
          <a:xfrm>
            <a:off x="1080000" y="1600857"/>
            <a:ext cx="720000" cy="720000"/>
          </a:xfrm>
          <a:prstGeom prst="rect">
            <a:avLst/>
          </a:prstGeom>
          <a:solidFill>
            <a:srgbClr val="276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a:t>
            </a:r>
          </a:p>
        </p:txBody>
      </p:sp>
      <p:sp>
        <p:nvSpPr>
          <p:cNvPr id="7" name="Rechteck 6">
            <a:extLst>
              <a:ext uri="{FF2B5EF4-FFF2-40B4-BE49-F238E27FC236}">
                <a16:creationId xmlns:a16="http://schemas.microsoft.com/office/drawing/2014/main" id="{D4CE7AF7-5872-B07E-F78E-87E42608471C}"/>
              </a:ext>
            </a:extLst>
          </p:cNvPr>
          <p:cNvSpPr/>
          <p:nvPr/>
        </p:nvSpPr>
        <p:spPr>
          <a:xfrm>
            <a:off x="1800000" y="1600857"/>
            <a:ext cx="1440000" cy="720000"/>
          </a:xfrm>
          <a:prstGeom prst="rect">
            <a:avLst/>
          </a:prstGeom>
          <a:solidFill>
            <a:srgbClr val="E890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4" name="Rechteck 3">
            <a:extLst>
              <a:ext uri="{FF2B5EF4-FFF2-40B4-BE49-F238E27FC236}">
                <a16:creationId xmlns:a16="http://schemas.microsoft.com/office/drawing/2014/main" id="{09D3856A-449B-6DCC-1C88-271A892592CF}"/>
              </a:ext>
            </a:extLst>
          </p:cNvPr>
          <p:cNvSpPr/>
          <p:nvPr/>
        </p:nvSpPr>
        <p:spPr>
          <a:xfrm>
            <a:off x="360000" y="2320857"/>
            <a:ext cx="2880000" cy="72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a:t>
            </a:r>
          </a:p>
        </p:txBody>
      </p:sp>
      <p:sp>
        <p:nvSpPr>
          <p:cNvPr id="8" name="Rechteck 7">
            <a:extLst>
              <a:ext uri="{FF2B5EF4-FFF2-40B4-BE49-F238E27FC236}">
                <a16:creationId xmlns:a16="http://schemas.microsoft.com/office/drawing/2014/main" id="{FB6B209A-75B7-41C0-8F95-9B2DCE2F3F78}"/>
              </a:ext>
            </a:extLst>
          </p:cNvPr>
          <p:cNvSpPr/>
          <p:nvPr/>
        </p:nvSpPr>
        <p:spPr>
          <a:xfrm>
            <a:off x="3240000" y="2320857"/>
            <a:ext cx="2880000" cy="720000"/>
          </a:xfrm>
          <a:prstGeom prst="rect">
            <a:avLst/>
          </a:prstGeom>
          <a:solidFill>
            <a:srgbClr val="276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a:t>
            </a:r>
          </a:p>
        </p:txBody>
      </p:sp>
      <p:sp>
        <p:nvSpPr>
          <p:cNvPr id="9" name="Rechteck 8">
            <a:extLst>
              <a:ext uri="{FF2B5EF4-FFF2-40B4-BE49-F238E27FC236}">
                <a16:creationId xmlns:a16="http://schemas.microsoft.com/office/drawing/2014/main" id="{C15D34D4-195C-397E-9CF4-8533F2B4B31E}"/>
              </a:ext>
            </a:extLst>
          </p:cNvPr>
          <p:cNvSpPr/>
          <p:nvPr/>
        </p:nvSpPr>
        <p:spPr>
          <a:xfrm>
            <a:off x="6096000" y="2320857"/>
            <a:ext cx="5760000" cy="720000"/>
          </a:xfrm>
          <a:prstGeom prst="rect">
            <a:avLst/>
          </a:prstGeom>
          <a:solidFill>
            <a:srgbClr val="E890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Tree>
    <p:extLst>
      <p:ext uri="{BB962C8B-B14F-4D97-AF65-F5344CB8AC3E}">
        <p14:creationId xmlns:p14="http://schemas.microsoft.com/office/powerpoint/2010/main" val="628345247"/>
      </p:ext>
    </p:extLst>
  </p:cSld>
  <p:clrMapOvr>
    <a:masterClrMapping/>
  </p:clrMapOvr>
  <p:transition spd="med">
    <p:circl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108</a:t>
            </a:fld>
            <a:endParaRPr lang="en-US" sz="1600" b="1" dirty="0">
              <a:solidFill>
                <a:schemeClr val="tx1"/>
              </a:solidFill>
            </a:endParaRPr>
          </a:p>
        </p:txBody>
      </p:sp>
      <p:sp>
        <p:nvSpPr>
          <p:cNvPr id="2" name="Rechteck 1">
            <a:extLst>
              <a:ext uri="{FF2B5EF4-FFF2-40B4-BE49-F238E27FC236}">
                <a16:creationId xmlns:a16="http://schemas.microsoft.com/office/drawing/2014/main" id="{A78999CD-C4D8-E1F5-C6A4-3AAADFF954AC}"/>
              </a:ext>
            </a:extLst>
          </p:cNvPr>
          <p:cNvSpPr/>
          <p:nvPr/>
        </p:nvSpPr>
        <p:spPr>
          <a:xfrm>
            <a:off x="2166620" y="0"/>
            <a:ext cx="7858760" cy="707886"/>
          </a:xfrm>
          <a:prstGeom prst="rect">
            <a:avLst/>
          </a:prstGeom>
        </p:spPr>
        <p:txBody>
          <a:bodyPr wrap="square">
            <a:spAutoFit/>
          </a:bodyPr>
          <a:lstStyle/>
          <a:p>
            <a:pPr algn="ctr"/>
            <a:r>
              <a:rPr lang="en-US" sz="4000" dirty="0">
                <a:ln w="0"/>
                <a:effectLst>
                  <a:outerShdw blurRad="38100" dist="19050" dir="2700000" algn="tl" rotWithShape="0">
                    <a:schemeClr val="dk1">
                      <a:alpha val="40000"/>
                    </a:schemeClr>
                  </a:outerShdw>
                </a:effectLst>
              </a:rPr>
              <a:t>Memory Layout</a:t>
            </a:r>
            <a:endParaRPr lang="en-US" sz="4000" dirty="0"/>
          </a:p>
        </p:txBody>
      </p:sp>
      <p:sp>
        <p:nvSpPr>
          <p:cNvPr id="3" name="Rechteck 2">
            <a:extLst>
              <a:ext uri="{FF2B5EF4-FFF2-40B4-BE49-F238E27FC236}">
                <a16:creationId xmlns:a16="http://schemas.microsoft.com/office/drawing/2014/main" id="{8A7F17F1-3DDE-F248-088C-1ED6BB3FCFB9}"/>
              </a:ext>
            </a:extLst>
          </p:cNvPr>
          <p:cNvSpPr/>
          <p:nvPr/>
        </p:nvSpPr>
        <p:spPr>
          <a:xfrm>
            <a:off x="360000" y="1600857"/>
            <a:ext cx="720000" cy="72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a:t>
            </a:r>
          </a:p>
        </p:txBody>
      </p:sp>
      <p:sp>
        <p:nvSpPr>
          <p:cNvPr id="6" name="Rechteck 5">
            <a:extLst>
              <a:ext uri="{FF2B5EF4-FFF2-40B4-BE49-F238E27FC236}">
                <a16:creationId xmlns:a16="http://schemas.microsoft.com/office/drawing/2014/main" id="{CC123814-997C-3157-3486-2901219DD753}"/>
              </a:ext>
            </a:extLst>
          </p:cNvPr>
          <p:cNvSpPr/>
          <p:nvPr/>
        </p:nvSpPr>
        <p:spPr>
          <a:xfrm>
            <a:off x="1080000" y="1600857"/>
            <a:ext cx="720000" cy="720000"/>
          </a:xfrm>
          <a:prstGeom prst="rect">
            <a:avLst/>
          </a:prstGeom>
          <a:solidFill>
            <a:srgbClr val="276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a:t>
            </a:r>
          </a:p>
        </p:txBody>
      </p:sp>
      <p:sp>
        <p:nvSpPr>
          <p:cNvPr id="7" name="Rechteck 6">
            <a:extLst>
              <a:ext uri="{FF2B5EF4-FFF2-40B4-BE49-F238E27FC236}">
                <a16:creationId xmlns:a16="http://schemas.microsoft.com/office/drawing/2014/main" id="{D4CE7AF7-5872-B07E-F78E-87E42608471C}"/>
              </a:ext>
            </a:extLst>
          </p:cNvPr>
          <p:cNvSpPr/>
          <p:nvPr/>
        </p:nvSpPr>
        <p:spPr>
          <a:xfrm>
            <a:off x="1800000" y="1600857"/>
            <a:ext cx="1440000" cy="720000"/>
          </a:xfrm>
          <a:prstGeom prst="rect">
            <a:avLst/>
          </a:prstGeom>
          <a:solidFill>
            <a:srgbClr val="E890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4" name="Rechteck 3">
            <a:extLst>
              <a:ext uri="{FF2B5EF4-FFF2-40B4-BE49-F238E27FC236}">
                <a16:creationId xmlns:a16="http://schemas.microsoft.com/office/drawing/2014/main" id="{09D3856A-449B-6DCC-1C88-271A892592CF}"/>
              </a:ext>
            </a:extLst>
          </p:cNvPr>
          <p:cNvSpPr/>
          <p:nvPr/>
        </p:nvSpPr>
        <p:spPr>
          <a:xfrm>
            <a:off x="360000" y="1600857"/>
            <a:ext cx="2880000" cy="72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a:t>
            </a:r>
          </a:p>
        </p:txBody>
      </p:sp>
      <p:sp>
        <p:nvSpPr>
          <p:cNvPr id="8" name="Rechteck 7">
            <a:extLst>
              <a:ext uri="{FF2B5EF4-FFF2-40B4-BE49-F238E27FC236}">
                <a16:creationId xmlns:a16="http://schemas.microsoft.com/office/drawing/2014/main" id="{CDC6B6E6-90B4-72A0-8BFE-274D2CBC3E44}"/>
              </a:ext>
            </a:extLst>
          </p:cNvPr>
          <p:cNvSpPr/>
          <p:nvPr/>
        </p:nvSpPr>
        <p:spPr>
          <a:xfrm>
            <a:off x="3240000" y="1600857"/>
            <a:ext cx="2880000" cy="720000"/>
          </a:xfrm>
          <a:prstGeom prst="rect">
            <a:avLst/>
          </a:prstGeom>
          <a:solidFill>
            <a:srgbClr val="276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a:t>
            </a:r>
          </a:p>
        </p:txBody>
      </p:sp>
      <p:sp>
        <p:nvSpPr>
          <p:cNvPr id="9" name="Rechteck 8">
            <a:extLst>
              <a:ext uri="{FF2B5EF4-FFF2-40B4-BE49-F238E27FC236}">
                <a16:creationId xmlns:a16="http://schemas.microsoft.com/office/drawing/2014/main" id="{4DAF7B37-3898-12CB-7694-5379C0329869}"/>
              </a:ext>
            </a:extLst>
          </p:cNvPr>
          <p:cNvSpPr/>
          <p:nvPr/>
        </p:nvSpPr>
        <p:spPr>
          <a:xfrm>
            <a:off x="6096000" y="1600857"/>
            <a:ext cx="5760000" cy="720000"/>
          </a:xfrm>
          <a:prstGeom prst="rect">
            <a:avLst/>
          </a:prstGeom>
          <a:solidFill>
            <a:srgbClr val="E890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25" name="Gerader Verbinder 24">
            <a:extLst>
              <a:ext uri="{FF2B5EF4-FFF2-40B4-BE49-F238E27FC236}">
                <a16:creationId xmlns:a16="http://schemas.microsoft.com/office/drawing/2014/main" id="{6F209B8F-5285-A700-4F5D-2FBF68D2EE1B}"/>
              </a:ext>
            </a:extLst>
          </p:cNvPr>
          <p:cNvCxnSpPr>
            <a:cxnSpLocks/>
          </p:cNvCxnSpPr>
          <p:nvPr/>
        </p:nvCxnSpPr>
        <p:spPr>
          <a:xfrm flipH="1" flipV="1">
            <a:off x="4512733" y="6914219"/>
            <a:ext cx="1992842" cy="146050"/>
          </a:xfrm>
          <a:prstGeom prst="line">
            <a:avLst/>
          </a:prstGeom>
          <a:ln w="25400"/>
        </p:spPr>
        <p:style>
          <a:lnRef idx="3">
            <a:schemeClr val="dk1"/>
          </a:lnRef>
          <a:fillRef idx="0">
            <a:schemeClr val="dk1"/>
          </a:fillRef>
          <a:effectRef idx="2">
            <a:schemeClr val="dk1"/>
          </a:effectRef>
          <a:fontRef idx="minor">
            <a:schemeClr val="tx1"/>
          </a:fontRef>
        </p:style>
      </p:cxnSp>
      <p:cxnSp>
        <p:nvCxnSpPr>
          <p:cNvPr id="19" name="Gerader Verbinder 18">
            <a:extLst>
              <a:ext uri="{FF2B5EF4-FFF2-40B4-BE49-F238E27FC236}">
                <a16:creationId xmlns:a16="http://schemas.microsoft.com/office/drawing/2014/main" id="{AF0FD6ED-0310-EFFE-ACCB-494731B64E87}"/>
              </a:ext>
            </a:extLst>
          </p:cNvPr>
          <p:cNvCxnSpPr>
            <a:cxnSpLocks/>
          </p:cNvCxnSpPr>
          <p:nvPr/>
        </p:nvCxnSpPr>
        <p:spPr>
          <a:xfrm flipH="1" flipV="1">
            <a:off x="5503834" y="3250287"/>
            <a:ext cx="1480715" cy="1188055"/>
          </a:xfrm>
          <a:prstGeom prst="line">
            <a:avLst/>
          </a:prstGeom>
          <a:ln w="25400"/>
        </p:spPr>
        <p:style>
          <a:lnRef idx="3">
            <a:schemeClr val="dk1"/>
          </a:lnRef>
          <a:fillRef idx="0">
            <a:schemeClr val="dk1"/>
          </a:fillRef>
          <a:effectRef idx="2">
            <a:schemeClr val="dk1"/>
          </a:effectRef>
          <a:fontRef idx="minor">
            <a:schemeClr val="tx1"/>
          </a:fontRef>
        </p:style>
      </p:cxnSp>
      <p:cxnSp>
        <p:nvCxnSpPr>
          <p:cNvPr id="20" name="Gerader Verbinder 19">
            <a:extLst>
              <a:ext uri="{FF2B5EF4-FFF2-40B4-BE49-F238E27FC236}">
                <a16:creationId xmlns:a16="http://schemas.microsoft.com/office/drawing/2014/main" id="{09391A8C-CFA7-1EDC-7AFC-CEBAA0526B93}"/>
              </a:ext>
            </a:extLst>
          </p:cNvPr>
          <p:cNvCxnSpPr>
            <a:cxnSpLocks/>
          </p:cNvCxnSpPr>
          <p:nvPr/>
        </p:nvCxnSpPr>
        <p:spPr>
          <a:xfrm flipV="1">
            <a:off x="4032708" y="3250287"/>
            <a:ext cx="1469029" cy="2308929"/>
          </a:xfrm>
          <a:prstGeom prst="line">
            <a:avLst/>
          </a:prstGeom>
          <a:ln w="25400"/>
        </p:spPr>
        <p:style>
          <a:lnRef idx="3">
            <a:schemeClr val="dk1"/>
          </a:lnRef>
          <a:fillRef idx="0">
            <a:schemeClr val="dk1"/>
          </a:fillRef>
          <a:effectRef idx="2">
            <a:schemeClr val="dk1"/>
          </a:effectRef>
          <a:fontRef idx="minor">
            <a:schemeClr val="tx1"/>
          </a:fontRef>
        </p:style>
      </p:cxnSp>
      <p:cxnSp>
        <p:nvCxnSpPr>
          <p:cNvPr id="21" name="Gerader Verbinder 20">
            <a:extLst>
              <a:ext uri="{FF2B5EF4-FFF2-40B4-BE49-F238E27FC236}">
                <a16:creationId xmlns:a16="http://schemas.microsoft.com/office/drawing/2014/main" id="{97F204F2-BC26-7135-4B09-768C3E5029B1}"/>
              </a:ext>
            </a:extLst>
          </p:cNvPr>
          <p:cNvCxnSpPr>
            <a:cxnSpLocks/>
          </p:cNvCxnSpPr>
          <p:nvPr/>
        </p:nvCxnSpPr>
        <p:spPr>
          <a:xfrm>
            <a:off x="4032708" y="5559216"/>
            <a:ext cx="1492100" cy="411930"/>
          </a:xfrm>
          <a:prstGeom prst="line">
            <a:avLst/>
          </a:prstGeom>
          <a:ln w="25400"/>
        </p:spPr>
        <p:style>
          <a:lnRef idx="3">
            <a:schemeClr val="dk1"/>
          </a:lnRef>
          <a:fillRef idx="0">
            <a:schemeClr val="dk1"/>
          </a:fillRef>
          <a:effectRef idx="2">
            <a:schemeClr val="dk1"/>
          </a:effectRef>
          <a:fontRef idx="minor">
            <a:schemeClr val="tx1"/>
          </a:fontRef>
        </p:style>
      </p:cxnSp>
      <p:cxnSp>
        <p:nvCxnSpPr>
          <p:cNvPr id="22" name="Gerader Verbinder 21">
            <a:extLst>
              <a:ext uri="{FF2B5EF4-FFF2-40B4-BE49-F238E27FC236}">
                <a16:creationId xmlns:a16="http://schemas.microsoft.com/office/drawing/2014/main" id="{E329E0E4-AFED-18B7-8D6A-DED06E2B2D96}"/>
              </a:ext>
            </a:extLst>
          </p:cNvPr>
          <p:cNvCxnSpPr>
            <a:cxnSpLocks/>
          </p:cNvCxnSpPr>
          <p:nvPr/>
        </p:nvCxnSpPr>
        <p:spPr>
          <a:xfrm flipH="1">
            <a:off x="5524808" y="4438342"/>
            <a:ext cx="1457644" cy="1532804"/>
          </a:xfrm>
          <a:prstGeom prst="line">
            <a:avLst/>
          </a:prstGeom>
          <a:ln w="25400"/>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35" name="Ellipse 34">
                <a:extLst>
                  <a:ext uri="{FF2B5EF4-FFF2-40B4-BE49-F238E27FC236}">
                    <a16:creationId xmlns:a16="http://schemas.microsoft.com/office/drawing/2014/main" id="{0B9F49CC-AE4B-6EA8-8CE5-09A6DAA5213D}"/>
                  </a:ext>
                </a:extLst>
              </p:cNvPr>
              <p:cNvSpPr/>
              <p:nvPr/>
            </p:nvSpPr>
            <p:spPr>
              <a:xfrm>
                <a:off x="3864269" y="5380895"/>
                <a:ext cx="374428" cy="374842"/>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r>
                        <a:rPr lang="de-DE" i="1" smtClean="0">
                          <a:latin typeface="Cambria Math" panose="02040503050406030204" pitchFamily="18" charset="0"/>
                        </a:rPr>
                        <m:t>𝑒</m:t>
                      </m:r>
                    </m:oMath>
                  </m:oMathPara>
                </a14:m>
                <a:endParaRPr lang="en-US" sz="2000" i="1" dirty="0"/>
              </a:p>
            </p:txBody>
          </p:sp>
        </mc:Choice>
        <mc:Fallback xmlns="">
          <p:sp>
            <p:nvSpPr>
              <p:cNvPr id="35" name="Ellipse 34">
                <a:extLst>
                  <a:ext uri="{FF2B5EF4-FFF2-40B4-BE49-F238E27FC236}">
                    <a16:creationId xmlns:a16="http://schemas.microsoft.com/office/drawing/2014/main" id="{0B9F49CC-AE4B-6EA8-8CE5-09A6DAA5213D}"/>
                  </a:ext>
                </a:extLst>
              </p:cNvPr>
              <p:cNvSpPr>
                <a:spLocks noRot="1" noChangeAspect="1" noMove="1" noResize="1" noEditPoints="1" noAdjustHandles="1" noChangeArrowheads="1" noChangeShapeType="1" noTextEdit="1"/>
              </p:cNvSpPr>
              <p:nvPr/>
            </p:nvSpPr>
            <p:spPr>
              <a:xfrm>
                <a:off x="3864269" y="5380895"/>
                <a:ext cx="374428" cy="374842"/>
              </a:xfrm>
              <a:prstGeom prst="ellipse">
                <a:avLst/>
              </a:prstGeom>
              <a:blipFill>
                <a:blip r:embed="rId2"/>
                <a:stretch>
                  <a:fillRect/>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Ellipse 35">
                <a:extLst>
                  <a:ext uri="{FF2B5EF4-FFF2-40B4-BE49-F238E27FC236}">
                    <a16:creationId xmlns:a16="http://schemas.microsoft.com/office/drawing/2014/main" id="{3D015351-4A61-0F7E-2482-21BE17F0739F}"/>
                  </a:ext>
                </a:extLst>
              </p:cNvPr>
              <p:cNvSpPr/>
              <p:nvPr/>
            </p:nvSpPr>
            <p:spPr>
              <a:xfrm>
                <a:off x="5326059" y="5784628"/>
                <a:ext cx="374428" cy="374842"/>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r>
                        <a:rPr lang="de-DE" i="1" smtClean="0">
                          <a:latin typeface="Cambria Math" panose="02040503050406030204" pitchFamily="18" charset="0"/>
                        </a:rPr>
                        <m:t>𝑓</m:t>
                      </m:r>
                    </m:oMath>
                  </m:oMathPara>
                </a14:m>
                <a:endParaRPr lang="en-US" sz="2000" i="1" dirty="0"/>
              </a:p>
            </p:txBody>
          </p:sp>
        </mc:Choice>
        <mc:Fallback xmlns="">
          <p:sp>
            <p:nvSpPr>
              <p:cNvPr id="36" name="Ellipse 35">
                <a:extLst>
                  <a:ext uri="{FF2B5EF4-FFF2-40B4-BE49-F238E27FC236}">
                    <a16:creationId xmlns:a16="http://schemas.microsoft.com/office/drawing/2014/main" id="{3D015351-4A61-0F7E-2482-21BE17F0739F}"/>
                  </a:ext>
                </a:extLst>
              </p:cNvPr>
              <p:cNvSpPr>
                <a:spLocks noRot="1" noChangeAspect="1" noMove="1" noResize="1" noEditPoints="1" noAdjustHandles="1" noChangeArrowheads="1" noChangeShapeType="1" noTextEdit="1"/>
              </p:cNvSpPr>
              <p:nvPr/>
            </p:nvSpPr>
            <p:spPr>
              <a:xfrm>
                <a:off x="5326059" y="5784628"/>
                <a:ext cx="374428" cy="374842"/>
              </a:xfrm>
              <a:prstGeom prst="ellipse">
                <a:avLst/>
              </a:prstGeom>
              <a:blipFill>
                <a:blip r:embed="rId3"/>
                <a:stretch>
                  <a:fillRect b="-3077"/>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Ellipse 36">
                <a:extLst>
                  <a:ext uri="{FF2B5EF4-FFF2-40B4-BE49-F238E27FC236}">
                    <a16:creationId xmlns:a16="http://schemas.microsoft.com/office/drawing/2014/main" id="{EDCD2AE9-BAE5-31C7-C66B-4122AA682885}"/>
                  </a:ext>
                </a:extLst>
              </p:cNvPr>
              <p:cNvSpPr/>
              <p:nvPr/>
            </p:nvSpPr>
            <p:spPr>
              <a:xfrm>
                <a:off x="6779611" y="4250019"/>
                <a:ext cx="374428" cy="374842"/>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r>
                        <a:rPr lang="de-DE" i="1" smtClean="0">
                          <a:latin typeface="Cambria Math" panose="02040503050406030204" pitchFamily="18" charset="0"/>
                        </a:rPr>
                        <m:t>𝑒</m:t>
                      </m:r>
                    </m:oMath>
                  </m:oMathPara>
                </a14:m>
                <a:endParaRPr lang="en-US" sz="2000" i="1" dirty="0"/>
              </a:p>
            </p:txBody>
          </p:sp>
        </mc:Choice>
        <mc:Fallback xmlns="">
          <p:sp>
            <p:nvSpPr>
              <p:cNvPr id="37" name="Ellipse 36">
                <a:extLst>
                  <a:ext uri="{FF2B5EF4-FFF2-40B4-BE49-F238E27FC236}">
                    <a16:creationId xmlns:a16="http://schemas.microsoft.com/office/drawing/2014/main" id="{EDCD2AE9-BAE5-31C7-C66B-4122AA682885}"/>
                  </a:ext>
                </a:extLst>
              </p:cNvPr>
              <p:cNvSpPr>
                <a:spLocks noRot="1" noChangeAspect="1" noMove="1" noResize="1" noEditPoints="1" noAdjustHandles="1" noChangeArrowheads="1" noChangeShapeType="1" noTextEdit="1"/>
              </p:cNvSpPr>
              <p:nvPr/>
            </p:nvSpPr>
            <p:spPr>
              <a:xfrm>
                <a:off x="6779611" y="4250019"/>
                <a:ext cx="374428" cy="374842"/>
              </a:xfrm>
              <a:prstGeom prst="ellipse">
                <a:avLst/>
              </a:prstGeom>
              <a:blipFill>
                <a:blip r:embed="rId4"/>
                <a:stretch>
                  <a:fillRect/>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Ellipse 37">
                <a:extLst>
                  <a:ext uri="{FF2B5EF4-FFF2-40B4-BE49-F238E27FC236}">
                    <a16:creationId xmlns:a16="http://schemas.microsoft.com/office/drawing/2014/main" id="{B7A39512-FE89-21E5-1001-6ACA93B2A0D8}"/>
                  </a:ext>
                </a:extLst>
              </p:cNvPr>
              <p:cNvSpPr/>
              <p:nvPr/>
            </p:nvSpPr>
            <p:spPr>
              <a:xfrm>
                <a:off x="5299793" y="3075606"/>
                <a:ext cx="374428" cy="374842"/>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r>
                        <a:rPr lang="de-DE" i="1" smtClean="0">
                          <a:latin typeface="Cambria Math" panose="02040503050406030204" pitchFamily="18" charset="0"/>
                        </a:rPr>
                        <m:t>𝑣</m:t>
                      </m:r>
                    </m:oMath>
                  </m:oMathPara>
                </a14:m>
                <a:endParaRPr lang="en-US" sz="2000" i="1" dirty="0"/>
              </a:p>
            </p:txBody>
          </p:sp>
        </mc:Choice>
        <mc:Fallback xmlns="">
          <p:sp>
            <p:nvSpPr>
              <p:cNvPr id="38" name="Ellipse 37">
                <a:extLst>
                  <a:ext uri="{FF2B5EF4-FFF2-40B4-BE49-F238E27FC236}">
                    <a16:creationId xmlns:a16="http://schemas.microsoft.com/office/drawing/2014/main" id="{B7A39512-FE89-21E5-1001-6ACA93B2A0D8}"/>
                  </a:ext>
                </a:extLst>
              </p:cNvPr>
              <p:cNvSpPr>
                <a:spLocks noRot="1" noChangeAspect="1" noMove="1" noResize="1" noEditPoints="1" noAdjustHandles="1" noChangeArrowheads="1" noChangeShapeType="1" noTextEdit="1"/>
              </p:cNvSpPr>
              <p:nvPr/>
            </p:nvSpPr>
            <p:spPr>
              <a:xfrm>
                <a:off x="5299793" y="3075606"/>
                <a:ext cx="374428" cy="374842"/>
              </a:xfrm>
              <a:prstGeom prst="ellipse">
                <a:avLst/>
              </a:prstGeom>
              <a:blipFill>
                <a:blip r:embed="rId5"/>
                <a:stretch>
                  <a:fillRect/>
                </a:stretch>
              </a:blipFill>
              <a:ln w="25400">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422544623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109</a:t>
            </a:fld>
            <a:endParaRPr lang="en-US" sz="1600" b="1" dirty="0">
              <a:solidFill>
                <a:schemeClr val="tx1"/>
              </a:solidFill>
            </a:endParaRPr>
          </a:p>
        </p:txBody>
      </p:sp>
      <p:sp>
        <p:nvSpPr>
          <p:cNvPr id="2" name="Rechteck 1">
            <a:extLst>
              <a:ext uri="{FF2B5EF4-FFF2-40B4-BE49-F238E27FC236}">
                <a16:creationId xmlns:a16="http://schemas.microsoft.com/office/drawing/2014/main" id="{A78999CD-C4D8-E1F5-C6A4-3AAADFF954AC}"/>
              </a:ext>
            </a:extLst>
          </p:cNvPr>
          <p:cNvSpPr/>
          <p:nvPr/>
        </p:nvSpPr>
        <p:spPr>
          <a:xfrm>
            <a:off x="2166620" y="0"/>
            <a:ext cx="7858760" cy="707886"/>
          </a:xfrm>
          <a:prstGeom prst="rect">
            <a:avLst/>
          </a:prstGeom>
        </p:spPr>
        <p:txBody>
          <a:bodyPr wrap="square">
            <a:spAutoFit/>
          </a:bodyPr>
          <a:lstStyle/>
          <a:p>
            <a:pPr algn="ctr"/>
            <a:r>
              <a:rPr lang="en-US" sz="4000" dirty="0">
                <a:ln w="0"/>
                <a:effectLst>
                  <a:outerShdw blurRad="38100" dist="19050" dir="2700000" algn="tl" rotWithShape="0">
                    <a:schemeClr val="dk1">
                      <a:alpha val="40000"/>
                    </a:schemeClr>
                  </a:outerShdw>
                </a:effectLst>
              </a:rPr>
              <a:t>Memory Layout</a:t>
            </a:r>
            <a:endParaRPr lang="en-US" sz="4000" dirty="0"/>
          </a:p>
        </p:txBody>
      </p:sp>
      <p:sp>
        <p:nvSpPr>
          <p:cNvPr id="3" name="Rechteck 2">
            <a:extLst>
              <a:ext uri="{FF2B5EF4-FFF2-40B4-BE49-F238E27FC236}">
                <a16:creationId xmlns:a16="http://schemas.microsoft.com/office/drawing/2014/main" id="{8A7F17F1-3DDE-F248-088C-1ED6BB3FCFB9}"/>
              </a:ext>
            </a:extLst>
          </p:cNvPr>
          <p:cNvSpPr/>
          <p:nvPr/>
        </p:nvSpPr>
        <p:spPr>
          <a:xfrm>
            <a:off x="360000" y="1600857"/>
            <a:ext cx="720000" cy="72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a:t>
            </a:r>
          </a:p>
        </p:txBody>
      </p:sp>
      <p:sp>
        <p:nvSpPr>
          <p:cNvPr id="6" name="Rechteck 5">
            <a:extLst>
              <a:ext uri="{FF2B5EF4-FFF2-40B4-BE49-F238E27FC236}">
                <a16:creationId xmlns:a16="http://schemas.microsoft.com/office/drawing/2014/main" id="{CC123814-997C-3157-3486-2901219DD753}"/>
              </a:ext>
            </a:extLst>
          </p:cNvPr>
          <p:cNvSpPr/>
          <p:nvPr/>
        </p:nvSpPr>
        <p:spPr>
          <a:xfrm>
            <a:off x="1080000" y="1600857"/>
            <a:ext cx="720000" cy="720000"/>
          </a:xfrm>
          <a:prstGeom prst="rect">
            <a:avLst/>
          </a:prstGeom>
          <a:solidFill>
            <a:srgbClr val="276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a:t>
            </a:r>
          </a:p>
        </p:txBody>
      </p:sp>
      <p:sp>
        <p:nvSpPr>
          <p:cNvPr id="7" name="Rechteck 6">
            <a:extLst>
              <a:ext uri="{FF2B5EF4-FFF2-40B4-BE49-F238E27FC236}">
                <a16:creationId xmlns:a16="http://schemas.microsoft.com/office/drawing/2014/main" id="{D4CE7AF7-5872-B07E-F78E-87E42608471C}"/>
              </a:ext>
            </a:extLst>
          </p:cNvPr>
          <p:cNvSpPr/>
          <p:nvPr/>
        </p:nvSpPr>
        <p:spPr>
          <a:xfrm>
            <a:off x="1800000" y="1600857"/>
            <a:ext cx="1440000" cy="720000"/>
          </a:xfrm>
          <a:prstGeom prst="rect">
            <a:avLst/>
          </a:prstGeom>
          <a:solidFill>
            <a:srgbClr val="E890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4" name="Rechteck 3">
            <a:extLst>
              <a:ext uri="{FF2B5EF4-FFF2-40B4-BE49-F238E27FC236}">
                <a16:creationId xmlns:a16="http://schemas.microsoft.com/office/drawing/2014/main" id="{09D3856A-449B-6DCC-1C88-271A892592CF}"/>
              </a:ext>
            </a:extLst>
          </p:cNvPr>
          <p:cNvSpPr/>
          <p:nvPr/>
        </p:nvSpPr>
        <p:spPr>
          <a:xfrm>
            <a:off x="360000" y="1600857"/>
            <a:ext cx="2880000" cy="72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a:t>
            </a:r>
          </a:p>
        </p:txBody>
      </p:sp>
      <p:sp>
        <p:nvSpPr>
          <p:cNvPr id="8" name="Rechteck 7">
            <a:extLst>
              <a:ext uri="{FF2B5EF4-FFF2-40B4-BE49-F238E27FC236}">
                <a16:creationId xmlns:a16="http://schemas.microsoft.com/office/drawing/2014/main" id="{CDC6B6E6-90B4-72A0-8BFE-274D2CBC3E44}"/>
              </a:ext>
            </a:extLst>
          </p:cNvPr>
          <p:cNvSpPr/>
          <p:nvPr/>
        </p:nvSpPr>
        <p:spPr>
          <a:xfrm>
            <a:off x="3240000" y="1600857"/>
            <a:ext cx="2880000" cy="720000"/>
          </a:xfrm>
          <a:prstGeom prst="rect">
            <a:avLst/>
          </a:prstGeom>
          <a:solidFill>
            <a:srgbClr val="276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a:t>
            </a:r>
          </a:p>
        </p:txBody>
      </p:sp>
      <p:sp>
        <p:nvSpPr>
          <p:cNvPr id="9" name="Rechteck 8">
            <a:extLst>
              <a:ext uri="{FF2B5EF4-FFF2-40B4-BE49-F238E27FC236}">
                <a16:creationId xmlns:a16="http://schemas.microsoft.com/office/drawing/2014/main" id="{4DAF7B37-3898-12CB-7694-5379C0329869}"/>
              </a:ext>
            </a:extLst>
          </p:cNvPr>
          <p:cNvSpPr/>
          <p:nvPr/>
        </p:nvSpPr>
        <p:spPr>
          <a:xfrm>
            <a:off x="6096000" y="1600857"/>
            <a:ext cx="5760000" cy="720000"/>
          </a:xfrm>
          <a:prstGeom prst="rect">
            <a:avLst/>
          </a:prstGeom>
          <a:solidFill>
            <a:srgbClr val="E890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25" name="Gerader Verbinder 24">
            <a:extLst>
              <a:ext uri="{FF2B5EF4-FFF2-40B4-BE49-F238E27FC236}">
                <a16:creationId xmlns:a16="http://schemas.microsoft.com/office/drawing/2014/main" id="{6F209B8F-5285-A700-4F5D-2FBF68D2EE1B}"/>
              </a:ext>
            </a:extLst>
          </p:cNvPr>
          <p:cNvCxnSpPr>
            <a:cxnSpLocks/>
          </p:cNvCxnSpPr>
          <p:nvPr/>
        </p:nvCxnSpPr>
        <p:spPr>
          <a:xfrm flipH="1" flipV="1">
            <a:off x="4512733" y="6914219"/>
            <a:ext cx="1992842" cy="146050"/>
          </a:xfrm>
          <a:prstGeom prst="line">
            <a:avLst/>
          </a:prstGeom>
          <a:ln w="25400"/>
        </p:spPr>
        <p:style>
          <a:lnRef idx="3">
            <a:schemeClr val="dk1"/>
          </a:lnRef>
          <a:fillRef idx="0">
            <a:schemeClr val="dk1"/>
          </a:fillRef>
          <a:effectRef idx="2">
            <a:schemeClr val="dk1"/>
          </a:effectRef>
          <a:fontRef idx="minor">
            <a:schemeClr val="tx1"/>
          </a:fontRef>
        </p:style>
      </p:cxnSp>
      <p:cxnSp>
        <p:nvCxnSpPr>
          <p:cNvPr id="19" name="Gerader Verbinder 18">
            <a:extLst>
              <a:ext uri="{FF2B5EF4-FFF2-40B4-BE49-F238E27FC236}">
                <a16:creationId xmlns:a16="http://schemas.microsoft.com/office/drawing/2014/main" id="{AF0FD6ED-0310-EFFE-ACCB-494731B64E87}"/>
              </a:ext>
            </a:extLst>
          </p:cNvPr>
          <p:cNvCxnSpPr>
            <a:cxnSpLocks/>
          </p:cNvCxnSpPr>
          <p:nvPr/>
        </p:nvCxnSpPr>
        <p:spPr>
          <a:xfrm flipH="1" flipV="1">
            <a:off x="5503834" y="3250287"/>
            <a:ext cx="1480715" cy="1188055"/>
          </a:xfrm>
          <a:prstGeom prst="line">
            <a:avLst/>
          </a:prstGeom>
          <a:ln w="25400"/>
        </p:spPr>
        <p:style>
          <a:lnRef idx="3">
            <a:schemeClr val="dk1"/>
          </a:lnRef>
          <a:fillRef idx="0">
            <a:schemeClr val="dk1"/>
          </a:fillRef>
          <a:effectRef idx="2">
            <a:schemeClr val="dk1"/>
          </a:effectRef>
          <a:fontRef idx="minor">
            <a:schemeClr val="tx1"/>
          </a:fontRef>
        </p:style>
      </p:cxnSp>
      <p:cxnSp>
        <p:nvCxnSpPr>
          <p:cNvPr id="20" name="Gerader Verbinder 19">
            <a:extLst>
              <a:ext uri="{FF2B5EF4-FFF2-40B4-BE49-F238E27FC236}">
                <a16:creationId xmlns:a16="http://schemas.microsoft.com/office/drawing/2014/main" id="{09391A8C-CFA7-1EDC-7AFC-CEBAA0526B93}"/>
              </a:ext>
            </a:extLst>
          </p:cNvPr>
          <p:cNvCxnSpPr>
            <a:cxnSpLocks/>
          </p:cNvCxnSpPr>
          <p:nvPr/>
        </p:nvCxnSpPr>
        <p:spPr>
          <a:xfrm flipV="1">
            <a:off x="4032708" y="3250287"/>
            <a:ext cx="1469029" cy="2308929"/>
          </a:xfrm>
          <a:prstGeom prst="line">
            <a:avLst/>
          </a:prstGeom>
          <a:ln w="25400"/>
        </p:spPr>
        <p:style>
          <a:lnRef idx="3">
            <a:schemeClr val="dk1"/>
          </a:lnRef>
          <a:fillRef idx="0">
            <a:schemeClr val="dk1"/>
          </a:fillRef>
          <a:effectRef idx="2">
            <a:schemeClr val="dk1"/>
          </a:effectRef>
          <a:fontRef idx="minor">
            <a:schemeClr val="tx1"/>
          </a:fontRef>
        </p:style>
      </p:cxnSp>
      <p:cxnSp>
        <p:nvCxnSpPr>
          <p:cNvPr id="21" name="Gerader Verbinder 20">
            <a:extLst>
              <a:ext uri="{FF2B5EF4-FFF2-40B4-BE49-F238E27FC236}">
                <a16:creationId xmlns:a16="http://schemas.microsoft.com/office/drawing/2014/main" id="{97F204F2-BC26-7135-4B09-768C3E5029B1}"/>
              </a:ext>
            </a:extLst>
          </p:cNvPr>
          <p:cNvCxnSpPr>
            <a:cxnSpLocks/>
          </p:cNvCxnSpPr>
          <p:nvPr/>
        </p:nvCxnSpPr>
        <p:spPr>
          <a:xfrm>
            <a:off x="4032708" y="5559216"/>
            <a:ext cx="1492100" cy="411930"/>
          </a:xfrm>
          <a:prstGeom prst="line">
            <a:avLst/>
          </a:prstGeom>
          <a:ln w="25400"/>
        </p:spPr>
        <p:style>
          <a:lnRef idx="3">
            <a:schemeClr val="dk1"/>
          </a:lnRef>
          <a:fillRef idx="0">
            <a:schemeClr val="dk1"/>
          </a:fillRef>
          <a:effectRef idx="2">
            <a:schemeClr val="dk1"/>
          </a:effectRef>
          <a:fontRef idx="minor">
            <a:schemeClr val="tx1"/>
          </a:fontRef>
        </p:style>
      </p:cxnSp>
      <p:cxnSp>
        <p:nvCxnSpPr>
          <p:cNvPr id="22" name="Gerader Verbinder 21">
            <a:extLst>
              <a:ext uri="{FF2B5EF4-FFF2-40B4-BE49-F238E27FC236}">
                <a16:creationId xmlns:a16="http://schemas.microsoft.com/office/drawing/2014/main" id="{E329E0E4-AFED-18B7-8D6A-DED06E2B2D96}"/>
              </a:ext>
            </a:extLst>
          </p:cNvPr>
          <p:cNvCxnSpPr>
            <a:cxnSpLocks/>
          </p:cNvCxnSpPr>
          <p:nvPr/>
        </p:nvCxnSpPr>
        <p:spPr>
          <a:xfrm flipH="1">
            <a:off x="5524808" y="4438342"/>
            <a:ext cx="1457644" cy="1532804"/>
          </a:xfrm>
          <a:prstGeom prst="line">
            <a:avLst/>
          </a:prstGeom>
          <a:ln w="25400"/>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35" name="Ellipse 34">
                <a:extLst>
                  <a:ext uri="{FF2B5EF4-FFF2-40B4-BE49-F238E27FC236}">
                    <a16:creationId xmlns:a16="http://schemas.microsoft.com/office/drawing/2014/main" id="{0B9F49CC-AE4B-6EA8-8CE5-09A6DAA5213D}"/>
                  </a:ext>
                </a:extLst>
              </p:cNvPr>
              <p:cNvSpPr/>
              <p:nvPr/>
            </p:nvSpPr>
            <p:spPr>
              <a:xfrm>
                <a:off x="6180749" y="1763935"/>
                <a:ext cx="374428" cy="374842"/>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r>
                        <a:rPr lang="de-DE" i="1" smtClean="0">
                          <a:latin typeface="Cambria Math" panose="02040503050406030204" pitchFamily="18" charset="0"/>
                        </a:rPr>
                        <m:t>𝑒</m:t>
                      </m:r>
                    </m:oMath>
                  </m:oMathPara>
                </a14:m>
                <a:endParaRPr lang="en-US" sz="2000" i="1" dirty="0"/>
              </a:p>
            </p:txBody>
          </p:sp>
        </mc:Choice>
        <mc:Fallback xmlns="">
          <p:sp>
            <p:nvSpPr>
              <p:cNvPr id="35" name="Ellipse 34">
                <a:extLst>
                  <a:ext uri="{FF2B5EF4-FFF2-40B4-BE49-F238E27FC236}">
                    <a16:creationId xmlns:a16="http://schemas.microsoft.com/office/drawing/2014/main" id="{0B9F49CC-AE4B-6EA8-8CE5-09A6DAA5213D}"/>
                  </a:ext>
                </a:extLst>
              </p:cNvPr>
              <p:cNvSpPr>
                <a:spLocks noRot="1" noChangeAspect="1" noMove="1" noResize="1" noEditPoints="1" noAdjustHandles="1" noChangeArrowheads="1" noChangeShapeType="1" noTextEdit="1"/>
              </p:cNvSpPr>
              <p:nvPr/>
            </p:nvSpPr>
            <p:spPr>
              <a:xfrm>
                <a:off x="6180749" y="1763935"/>
                <a:ext cx="374428" cy="374842"/>
              </a:xfrm>
              <a:prstGeom prst="ellipse">
                <a:avLst/>
              </a:prstGeom>
              <a:blipFill>
                <a:blip r:embed="rId2"/>
                <a:stretch>
                  <a:fillRect/>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Ellipse 35">
                <a:extLst>
                  <a:ext uri="{FF2B5EF4-FFF2-40B4-BE49-F238E27FC236}">
                    <a16:creationId xmlns:a16="http://schemas.microsoft.com/office/drawing/2014/main" id="{3D015351-4A61-0F7E-2482-21BE17F0739F}"/>
                  </a:ext>
                </a:extLst>
              </p:cNvPr>
              <p:cNvSpPr/>
              <p:nvPr/>
            </p:nvSpPr>
            <p:spPr>
              <a:xfrm>
                <a:off x="3355019" y="1781588"/>
                <a:ext cx="374428" cy="374842"/>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r>
                        <a:rPr lang="de-DE" i="1" smtClean="0">
                          <a:latin typeface="Cambria Math" panose="02040503050406030204" pitchFamily="18" charset="0"/>
                        </a:rPr>
                        <m:t>𝑓</m:t>
                      </m:r>
                    </m:oMath>
                  </m:oMathPara>
                </a14:m>
                <a:endParaRPr lang="en-US" sz="2000" i="1" dirty="0"/>
              </a:p>
            </p:txBody>
          </p:sp>
        </mc:Choice>
        <mc:Fallback xmlns="">
          <p:sp>
            <p:nvSpPr>
              <p:cNvPr id="36" name="Ellipse 35">
                <a:extLst>
                  <a:ext uri="{FF2B5EF4-FFF2-40B4-BE49-F238E27FC236}">
                    <a16:creationId xmlns:a16="http://schemas.microsoft.com/office/drawing/2014/main" id="{3D015351-4A61-0F7E-2482-21BE17F0739F}"/>
                  </a:ext>
                </a:extLst>
              </p:cNvPr>
              <p:cNvSpPr>
                <a:spLocks noRot="1" noChangeAspect="1" noMove="1" noResize="1" noEditPoints="1" noAdjustHandles="1" noChangeArrowheads="1" noChangeShapeType="1" noTextEdit="1"/>
              </p:cNvSpPr>
              <p:nvPr/>
            </p:nvSpPr>
            <p:spPr>
              <a:xfrm>
                <a:off x="3355019" y="1781588"/>
                <a:ext cx="374428" cy="374842"/>
              </a:xfrm>
              <a:prstGeom prst="ellipse">
                <a:avLst/>
              </a:prstGeom>
              <a:blipFill>
                <a:blip r:embed="rId3"/>
                <a:stretch>
                  <a:fillRect b="-3030"/>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Ellipse 36">
                <a:extLst>
                  <a:ext uri="{FF2B5EF4-FFF2-40B4-BE49-F238E27FC236}">
                    <a16:creationId xmlns:a16="http://schemas.microsoft.com/office/drawing/2014/main" id="{EDCD2AE9-BAE5-31C7-C66B-4122AA682885}"/>
                  </a:ext>
                </a:extLst>
              </p:cNvPr>
              <p:cNvSpPr/>
              <p:nvPr/>
            </p:nvSpPr>
            <p:spPr>
              <a:xfrm>
                <a:off x="6667851" y="1770979"/>
                <a:ext cx="374428" cy="374842"/>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r>
                        <a:rPr lang="de-DE" i="1" smtClean="0">
                          <a:latin typeface="Cambria Math" panose="02040503050406030204" pitchFamily="18" charset="0"/>
                        </a:rPr>
                        <m:t>𝑒</m:t>
                      </m:r>
                    </m:oMath>
                  </m:oMathPara>
                </a14:m>
                <a:endParaRPr lang="en-US" sz="2000" i="1" dirty="0"/>
              </a:p>
            </p:txBody>
          </p:sp>
        </mc:Choice>
        <mc:Fallback xmlns="">
          <p:sp>
            <p:nvSpPr>
              <p:cNvPr id="37" name="Ellipse 36">
                <a:extLst>
                  <a:ext uri="{FF2B5EF4-FFF2-40B4-BE49-F238E27FC236}">
                    <a16:creationId xmlns:a16="http://schemas.microsoft.com/office/drawing/2014/main" id="{EDCD2AE9-BAE5-31C7-C66B-4122AA682885}"/>
                  </a:ext>
                </a:extLst>
              </p:cNvPr>
              <p:cNvSpPr>
                <a:spLocks noRot="1" noChangeAspect="1" noMove="1" noResize="1" noEditPoints="1" noAdjustHandles="1" noChangeArrowheads="1" noChangeShapeType="1" noTextEdit="1"/>
              </p:cNvSpPr>
              <p:nvPr/>
            </p:nvSpPr>
            <p:spPr>
              <a:xfrm>
                <a:off x="6667851" y="1770979"/>
                <a:ext cx="374428" cy="374842"/>
              </a:xfrm>
              <a:prstGeom prst="ellipse">
                <a:avLst/>
              </a:prstGeom>
              <a:blipFill>
                <a:blip r:embed="rId4"/>
                <a:stretch>
                  <a:fillRect/>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Ellipse 37">
                <a:extLst>
                  <a:ext uri="{FF2B5EF4-FFF2-40B4-BE49-F238E27FC236}">
                    <a16:creationId xmlns:a16="http://schemas.microsoft.com/office/drawing/2014/main" id="{B7A39512-FE89-21E5-1001-6ACA93B2A0D8}"/>
                  </a:ext>
                </a:extLst>
              </p:cNvPr>
              <p:cNvSpPr/>
              <p:nvPr/>
            </p:nvSpPr>
            <p:spPr>
              <a:xfrm>
                <a:off x="463633" y="1775126"/>
                <a:ext cx="374428" cy="374842"/>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r>
                        <a:rPr lang="de-DE" i="1" smtClean="0">
                          <a:latin typeface="Cambria Math" panose="02040503050406030204" pitchFamily="18" charset="0"/>
                        </a:rPr>
                        <m:t>𝑣</m:t>
                      </m:r>
                    </m:oMath>
                  </m:oMathPara>
                </a14:m>
                <a:endParaRPr lang="en-US" sz="2000" i="1" dirty="0"/>
              </a:p>
            </p:txBody>
          </p:sp>
        </mc:Choice>
        <mc:Fallback xmlns="">
          <p:sp>
            <p:nvSpPr>
              <p:cNvPr id="38" name="Ellipse 37">
                <a:extLst>
                  <a:ext uri="{FF2B5EF4-FFF2-40B4-BE49-F238E27FC236}">
                    <a16:creationId xmlns:a16="http://schemas.microsoft.com/office/drawing/2014/main" id="{B7A39512-FE89-21E5-1001-6ACA93B2A0D8}"/>
                  </a:ext>
                </a:extLst>
              </p:cNvPr>
              <p:cNvSpPr>
                <a:spLocks noRot="1" noChangeAspect="1" noMove="1" noResize="1" noEditPoints="1" noAdjustHandles="1" noChangeArrowheads="1" noChangeShapeType="1" noTextEdit="1"/>
              </p:cNvSpPr>
              <p:nvPr/>
            </p:nvSpPr>
            <p:spPr>
              <a:xfrm>
                <a:off x="463633" y="1775126"/>
                <a:ext cx="374428" cy="374842"/>
              </a:xfrm>
              <a:prstGeom prst="ellipse">
                <a:avLst/>
              </a:prstGeom>
              <a:blipFill>
                <a:blip r:embed="rId5"/>
                <a:stretch>
                  <a:fillRect/>
                </a:stretch>
              </a:blipFill>
              <a:ln w="25400">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165887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11</a:t>
            </a:fld>
            <a:endParaRPr lang="en-US" sz="1600" b="1" dirty="0">
              <a:solidFill>
                <a:schemeClr val="tx1"/>
              </a:solidFill>
            </a:endParaRPr>
          </a:p>
        </p:txBody>
      </p:sp>
      <p:grpSp>
        <p:nvGrpSpPr>
          <p:cNvPr id="4" name="Gruppieren 3">
            <a:extLst>
              <a:ext uri="{FF2B5EF4-FFF2-40B4-BE49-F238E27FC236}">
                <a16:creationId xmlns:a16="http://schemas.microsoft.com/office/drawing/2014/main" id="{752FAC51-0679-718C-7B92-F46EC86EFA92}"/>
              </a:ext>
            </a:extLst>
          </p:cNvPr>
          <p:cNvGrpSpPr/>
          <p:nvPr/>
        </p:nvGrpSpPr>
        <p:grpSpPr>
          <a:xfrm>
            <a:off x="841111" y="465138"/>
            <a:ext cx="6081977" cy="5459412"/>
            <a:chOff x="841111" y="465138"/>
            <a:chExt cx="6081977" cy="5459412"/>
          </a:xfrm>
        </p:grpSpPr>
        <p:cxnSp>
          <p:nvCxnSpPr>
            <p:cNvPr id="5" name="Gerader Verbinder 4">
              <a:extLst>
                <a:ext uri="{FF2B5EF4-FFF2-40B4-BE49-F238E27FC236}">
                  <a16:creationId xmlns:a16="http://schemas.microsoft.com/office/drawing/2014/main" id="{9C1B1BB5-4DB2-5990-8E1B-0D239865A7FD}"/>
                </a:ext>
              </a:extLst>
            </p:cNvPr>
            <p:cNvCxnSpPr>
              <a:cxnSpLocks/>
            </p:cNvCxnSpPr>
            <p:nvPr/>
          </p:nvCxnSpPr>
          <p:spPr>
            <a:xfrm>
              <a:off x="4891088" y="3079750"/>
              <a:ext cx="1158875" cy="1555750"/>
            </a:xfrm>
            <a:prstGeom prst="line">
              <a:avLst/>
            </a:prstGeom>
            <a:ln w="25400"/>
          </p:spPr>
          <p:style>
            <a:lnRef idx="3">
              <a:schemeClr val="dk1"/>
            </a:lnRef>
            <a:fillRef idx="0">
              <a:schemeClr val="dk1"/>
            </a:fillRef>
            <a:effectRef idx="2">
              <a:schemeClr val="dk1"/>
            </a:effectRef>
            <a:fontRef idx="minor">
              <a:schemeClr val="tx1"/>
            </a:fontRef>
          </p:style>
        </p:cxnSp>
        <p:cxnSp>
          <p:nvCxnSpPr>
            <p:cNvPr id="6" name="Gerader Verbinder 5">
              <a:extLst>
                <a:ext uri="{FF2B5EF4-FFF2-40B4-BE49-F238E27FC236}">
                  <a16:creationId xmlns:a16="http://schemas.microsoft.com/office/drawing/2014/main" id="{5135BF92-DFC7-CE90-DC71-527C8228DA90}"/>
                </a:ext>
              </a:extLst>
            </p:cNvPr>
            <p:cNvCxnSpPr>
              <a:cxnSpLocks/>
            </p:cNvCxnSpPr>
            <p:nvPr/>
          </p:nvCxnSpPr>
          <p:spPr>
            <a:xfrm flipH="1">
              <a:off x="6049963" y="3128963"/>
              <a:ext cx="873125" cy="1506537"/>
            </a:xfrm>
            <a:prstGeom prst="line">
              <a:avLst/>
            </a:prstGeom>
            <a:ln w="25400"/>
          </p:spPr>
          <p:style>
            <a:lnRef idx="3">
              <a:schemeClr val="dk1"/>
            </a:lnRef>
            <a:fillRef idx="0">
              <a:schemeClr val="dk1"/>
            </a:fillRef>
            <a:effectRef idx="2">
              <a:schemeClr val="dk1"/>
            </a:effectRef>
            <a:fontRef idx="minor">
              <a:schemeClr val="tx1"/>
            </a:fontRef>
          </p:style>
        </p:cxnSp>
        <p:cxnSp>
          <p:nvCxnSpPr>
            <p:cNvPr id="7" name="Gerader Verbinder 6">
              <a:extLst>
                <a:ext uri="{FF2B5EF4-FFF2-40B4-BE49-F238E27FC236}">
                  <a16:creationId xmlns:a16="http://schemas.microsoft.com/office/drawing/2014/main" id="{CD8B097B-CE85-1E6B-2386-F8D19E1A9762}"/>
                </a:ext>
              </a:extLst>
            </p:cNvPr>
            <p:cNvCxnSpPr>
              <a:cxnSpLocks/>
            </p:cNvCxnSpPr>
            <p:nvPr/>
          </p:nvCxnSpPr>
          <p:spPr>
            <a:xfrm flipH="1" flipV="1">
              <a:off x="6249988" y="2043113"/>
              <a:ext cx="673100" cy="1085850"/>
            </a:xfrm>
            <a:prstGeom prst="line">
              <a:avLst/>
            </a:prstGeom>
            <a:ln w="25400"/>
          </p:spPr>
          <p:style>
            <a:lnRef idx="3">
              <a:schemeClr val="dk1"/>
            </a:lnRef>
            <a:fillRef idx="0">
              <a:schemeClr val="dk1"/>
            </a:fillRef>
            <a:effectRef idx="2">
              <a:schemeClr val="dk1"/>
            </a:effectRef>
            <a:fontRef idx="minor">
              <a:schemeClr val="tx1"/>
            </a:fontRef>
          </p:style>
        </p:cxnSp>
        <p:cxnSp>
          <p:nvCxnSpPr>
            <p:cNvPr id="8" name="Gerader Verbinder 7">
              <a:extLst>
                <a:ext uri="{FF2B5EF4-FFF2-40B4-BE49-F238E27FC236}">
                  <a16:creationId xmlns:a16="http://schemas.microsoft.com/office/drawing/2014/main" id="{CEE2CEF7-ACE8-D47B-98A1-E5B56D43A604}"/>
                </a:ext>
              </a:extLst>
            </p:cNvPr>
            <p:cNvCxnSpPr>
              <a:cxnSpLocks/>
            </p:cNvCxnSpPr>
            <p:nvPr/>
          </p:nvCxnSpPr>
          <p:spPr>
            <a:xfrm flipV="1">
              <a:off x="4891088" y="2043113"/>
              <a:ext cx="1358900" cy="1036637"/>
            </a:xfrm>
            <a:prstGeom prst="line">
              <a:avLst/>
            </a:prstGeom>
            <a:ln w="25400"/>
          </p:spPr>
          <p:style>
            <a:lnRef idx="3">
              <a:schemeClr val="dk1"/>
            </a:lnRef>
            <a:fillRef idx="0">
              <a:schemeClr val="dk1"/>
            </a:fillRef>
            <a:effectRef idx="2">
              <a:schemeClr val="dk1"/>
            </a:effectRef>
            <a:fontRef idx="minor">
              <a:schemeClr val="tx1"/>
            </a:fontRef>
          </p:style>
        </p:cxnSp>
        <p:cxnSp>
          <p:nvCxnSpPr>
            <p:cNvPr id="9" name="Gerader Verbinder 8">
              <a:extLst>
                <a:ext uri="{FF2B5EF4-FFF2-40B4-BE49-F238E27FC236}">
                  <a16:creationId xmlns:a16="http://schemas.microsoft.com/office/drawing/2014/main" id="{5A73B943-B519-2C72-3A35-8B62DCC62364}"/>
                </a:ext>
              </a:extLst>
            </p:cNvPr>
            <p:cNvCxnSpPr>
              <a:cxnSpLocks/>
            </p:cNvCxnSpPr>
            <p:nvPr/>
          </p:nvCxnSpPr>
          <p:spPr>
            <a:xfrm>
              <a:off x="5127625" y="1047750"/>
              <a:ext cx="1122363" cy="995363"/>
            </a:xfrm>
            <a:prstGeom prst="line">
              <a:avLst/>
            </a:prstGeom>
            <a:ln w="25400"/>
          </p:spPr>
          <p:style>
            <a:lnRef idx="3">
              <a:schemeClr val="dk1"/>
            </a:lnRef>
            <a:fillRef idx="0">
              <a:schemeClr val="dk1"/>
            </a:fillRef>
            <a:effectRef idx="2">
              <a:schemeClr val="dk1"/>
            </a:effectRef>
            <a:fontRef idx="minor">
              <a:schemeClr val="tx1"/>
            </a:fontRef>
          </p:style>
        </p:cxnSp>
        <p:cxnSp>
          <p:nvCxnSpPr>
            <p:cNvPr id="10" name="Gerader Verbinder 9">
              <a:extLst>
                <a:ext uri="{FF2B5EF4-FFF2-40B4-BE49-F238E27FC236}">
                  <a16:creationId xmlns:a16="http://schemas.microsoft.com/office/drawing/2014/main" id="{FAFCAA7C-DC62-E86A-AF21-CF0D7A50B6E5}"/>
                </a:ext>
              </a:extLst>
            </p:cNvPr>
            <p:cNvCxnSpPr>
              <a:cxnSpLocks/>
            </p:cNvCxnSpPr>
            <p:nvPr/>
          </p:nvCxnSpPr>
          <p:spPr>
            <a:xfrm flipH="1">
              <a:off x="3583517" y="1047750"/>
              <a:ext cx="1544108" cy="965200"/>
            </a:xfrm>
            <a:prstGeom prst="line">
              <a:avLst/>
            </a:prstGeom>
            <a:ln w="25400"/>
          </p:spPr>
          <p:style>
            <a:lnRef idx="3">
              <a:schemeClr val="dk1"/>
            </a:lnRef>
            <a:fillRef idx="0">
              <a:schemeClr val="dk1"/>
            </a:fillRef>
            <a:effectRef idx="2">
              <a:schemeClr val="dk1"/>
            </a:effectRef>
            <a:fontRef idx="minor">
              <a:schemeClr val="tx1"/>
            </a:fontRef>
          </p:style>
        </p:cxnSp>
        <p:cxnSp>
          <p:nvCxnSpPr>
            <p:cNvPr id="12" name="Gerader Verbinder 11">
              <a:extLst>
                <a:ext uri="{FF2B5EF4-FFF2-40B4-BE49-F238E27FC236}">
                  <a16:creationId xmlns:a16="http://schemas.microsoft.com/office/drawing/2014/main" id="{1C59DE6A-3711-A729-25B5-041552DFB7D6}"/>
                </a:ext>
              </a:extLst>
            </p:cNvPr>
            <p:cNvCxnSpPr>
              <a:cxnSpLocks/>
            </p:cNvCxnSpPr>
            <p:nvPr/>
          </p:nvCxnSpPr>
          <p:spPr>
            <a:xfrm flipH="1" flipV="1">
              <a:off x="3583517" y="2012950"/>
              <a:ext cx="1307571" cy="1066800"/>
            </a:xfrm>
            <a:prstGeom prst="line">
              <a:avLst/>
            </a:prstGeom>
            <a:ln w="25400"/>
          </p:spPr>
          <p:style>
            <a:lnRef idx="3">
              <a:schemeClr val="dk1"/>
            </a:lnRef>
            <a:fillRef idx="0">
              <a:schemeClr val="dk1"/>
            </a:fillRef>
            <a:effectRef idx="2">
              <a:schemeClr val="dk1"/>
            </a:effectRef>
            <a:fontRef idx="minor">
              <a:schemeClr val="tx1"/>
            </a:fontRef>
          </p:style>
        </p:cxnSp>
        <p:cxnSp>
          <p:nvCxnSpPr>
            <p:cNvPr id="13" name="Gerader Verbinder 12">
              <a:extLst>
                <a:ext uri="{FF2B5EF4-FFF2-40B4-BE49-F238E27FC236}">
                  <a16:creationId xmlns:a16="http://schemas.microsoft.com/office/drawing/2014/main" id="{6752D097-0272-C957-322C-4A487B7BC1BF}"/>
                </a:ext>
              </a:extLst>
            </p:cNvPr>
            <p:cNvCxnSpPr>
              <a:cxnSpLocks/>
            </p:cNvCxnSpPr>
            <p:nvPr/>
          </p:nvCxnSpPr>
          <p:spPr>
            <a:xfrm flipV="1">
              <a:off x="2284413" y="2012950"/>
              <a:ext cx="1297252" cy="2073275"/>
            </a:xfrm>
            <a:prstGeom prst="line">
              <a:avLst/>
            </a:prstGeom>
            <a:ln w="25400"/>
          </p:spPr>
          <p:style>
            <a:lnRef idx="3">
              <a:schemeClr val="dk1"/>
            </a:lnRef>
            <a:fillRef idx="0">
              <a:schemeClr val="dk1"/>
            </a:fillRef>
            <a:effectRef idx="2">
              <a:schemeClr val="dk1"/>
            </a:effectRef>
            <a:fontRef idx="minor">
              <a:schemeClr val="tx1"/>
            </a:fontRef>
          </p:style>
        </p:cxnSp>
        <p:cxnSp>
          <p:nvCxnSpPr>
            <p:cNvPr id="14" name="Gerader Verbinder 13">
              <a:extLst>
                <a:ext uri="{FF2B5EF4-FFF2-40B4-BE49-F238E27FC236}">
                  <a16:creationId xmlns:a16="http://schemas.microsoft.com/office/drawing/2014/main" id="{5994FE38-F286-CBAD-501C-32F72A71E545}"/>
                </a:ext>
              </a:extLst>
            </p:cNvPr>
            <p:cNvCxnSpPr>
              <a:cxnSpLocks/>
            </p:cNvCxnSpPr>
            <p:nvPr/>
          </p:nvCxnSpPr>
          <p:spPr>
            <a:xfrm>
              <a:off x="2284413" y="4086225"/>
              <a:ext cx="1317625" cy="369888"/>
            </a:xfrm>
            <a:prstGeom prst="line">
              <a:avLst/>
            </a:prstGeom>
            <a:ln w="25400"/>
          </p:spPr>
          <p:style>
            <a:lnRef idx="3">
              <a:schemeClr val="dk1"/>
            </a:lnRef>
            <a:fillRef idx="0">
              <a:schemeClr val="dk1"/>
            </a:fillRef>
            <a:effectRef idx="2">
              <a:schemeClr val="dk1"/>
            </a:effectRef>
            <a:fontRef idx="minor">
              <a:schemeClr val="tx1"/>
            </a:fontRef>
          </p:style>
        </p:cxnSp>
        <p:cxnSp>
          <p:nvCxnSpPr>
            <p:cNvPr id="15" name="Gerader Verbinder 14">
              <a:extLst>
                <a:ext uri="{FF2B5EF4-FFF2-40B4-BE49-F238E27FC236}">
                  <a16:creationId xmlns:a16="http://schemas.microsoft.com/office/drawing/2014/main" id="{E3019066-7BF1-6522-2284-10CC77D6C937}"/>
                </a:ext>
              </a:extLst>
            </p:cNvPr>
            <p:cNvCxnSpPr>
              <a:cxnSpLocks/>
            </p:cNvCxnSpPr>
            <p:nvPr/>
          </p:nvCxnSpPr>
          <p:spPr>
            <a:xfrm flipH="1">
              <a:off x="3602038" y="3079750"/>
              <a:ext cx="1287198" cy="1376363"/>
            </a:xfrm>
            <a:prstGeom prst="line">
              <a:avLst/>
            </a:prstGeom>
            <a:ln w="25400"/>
          </p:spPr>
          <p:style>
            <a:lnRef idx="3">
              <a:schemeClr val="dk1"/>
            </a:lnRef>
            <a:fillRef idx="0">
              <a:schemeClr val="dk1"/>
            </a:fillRef>
            <a:effectRef idx="2">
              <a:schemeClr val="dk1"/>
            </a:effectRef>
            <a:fontRef idx="minor">
              <a:schemeClr val="tx1"/>
            </a:fontRef>
          </p:style>
        </p:cxnSp>
        <p:cxnSp>
          <p:nvCxnSpPr>
            <p:cNvPr id="16" name="Gerader Verbinder 15">
              <a:extLst>
                <a:ext uri="{FF2B5EF4-FFF2-40B4-BE49-F238E27FC236}">
                  <a16:creationId xmlns:a16="http://schemas.microsoft.com/office/drawing/2014/main" id="{B5C85269-2618-762B-9462-C2A173552C20}"/>
                </a:ext>
              </a:extLst>
            </p:cNvPr>
            <p:cNvCxnSpPr>
              <a:cxnSpLocks/>
            </p:cNvCxnSpPr>
            <p:nvPr/>
          </p:nvCxnSpPr>
          <p:spPr>
            <a:xfrm flipH="1" flipV="1">
              <a:off x="3602038" y="4456113"/>
              <a:ext cx="769937" cy="1468437"/>
            </a:xfrm>
            <a:prstGeom prst="line">
              <a:avLst/>
            </a:prstGeom>
            <a:ln w="25400"/>
          </p:spPr>
          <p:style>
            <a:lnRef idx="3">
              <a:schemeClr val="dk1"/>
            </a:lnRef>
            <a:fillRef idx="0">
              <a:schemeClr val="dk1"/>
            </a:fillRef>
            <a:effectRef idx="2">
              <a:schemeClr val="dk1"/>
            </a:effectRef>
            <a:fontRef idx="minor">
              <a:schemeClr val="tx1"/>
            </a:fontRef>
          </p:style>
        </p:cxnSp>
        <p:cxnSp>
          <p:nvCxnSpPr>
            <p:cNvPr id="17" name="Gerader Verbinder 16">
              <a:extLst>
                <a:ext uri="{FF2B5EF4-FFF2-40B4-BE49-F238E27FC236}">
                  <a16:creationId xmlns:a16="http://schemas.microsoft.com/office/drawing/2014/main" id="{AE4A9DF7-512B-5710-5B1C-961DDF0197C9}"/>
                </a:ext>
              </a:extLst>
            </p:cNvPr>
            <p:cNvCxnSpPr>
              <a:cxnSpLocks/>
            </p:cNvCxnSpPr>
            <p:nvPr/>
          </p:nvCxnSpPr>
          <p:spPr>
            <a:xfrm flipH="1">
              <a:off x="4371975" y="4635500"/>
              <a:ext cx="1677988" cy="1289050"/>
            </a:xfrm>
            <a:prstGeom prst="line">
              <a:avLst/>
            </a:prstGeom>
            <a:ln w="25400"/>
          </p:spPr>
          <p:style>
            <a:lnRef idx="3">
              <a:schemeClr val="dk1"/>
            </a:lnRef>
            <a:fillRef idx="0">
              <a:schemeClr val="dk1"/>
            </a:fillRef>
            <a:effectRef idx="2">
              <a:schemeClr val="dk1"/>
            </a:effectRef>
            <a:fontRef idx="minor">
              <a:schemeClr val="tx1"/>
            </a:fontRef>
          </p:style>
        </p:cxnSp>
        <p:cxnSp>
          <p:nvCxnSpPr>
            <p:cNvPr id="18" name="Gerader Verbinder 17">
              <a:extLst>
                <a:ext uri="{FF2B5EF4-FFF2-40B4-BE49-F238E27FC236}">
                  <a16:creationId xmlns:a16="http://schemas.microsoft.com/office/drawing/2014/main" id="{2C32AB7F-E5AB-8832-B531-CDB3F05897FF}"/>
                </a:ext>
              </a:extLst>
            </p:cNvPr>
            <p:cNvCxnSpPr>
              <a:cxnSpLocks/>
            </p:cNvCxnSpPr>
            <p:nvPr/>
          </p:nvCxnSpPr>
          <p:spPr>
            <a:xfrm flipH="1" flipV="1">
              <a:off x="2379133" y="5778500"/>
              <a:ext cx="1992842" cy="146050"/>
            </a:xfrm>
            <a:prstGeom prst="line">
              <a:avLst/>
            </a:prstGeom>
            <a:ln w="25400"/>
          </p:spPr>
          <p:style>
            <a:lnRef idx="3">
              <a:schemeClr val="dk1"/>
            </a:lnRef>
            <a:fillRef idx="0">
              <a:schemeClr val="dk1"/>
            </a:fillRef>
            <a:effectRef idx="2">
              <a:schemeClr val="dk1"/>
            </a:effectRef>
            <a:fontRef idx="minor">
              <a:schemeClr val="tx1"/>
            </a:fontRef>
          </p:style>
        </p:cxnSp>
        <p:cxnSp>
          <p:nvCxnSpPr>
            <p:cNvPr id="19" name="Gerader Verbinder 18">
              <a:extLst>
                <a:ext uri="{FF2B5EF4-FFF2-40B4-BE49-F238E27FC236}">
                  <a16:creationId xmlns:a16="http://schemas.microsoft.com/office/drawing/2014/main" id="{7DBE8417-AEA7-61DD-CFB4-ABBD21A761CE}"/>
                </a:ext>
              </a:extLst>
            </p:cNvPr>
            <p:cNvCxnSpPr>
              <a:cxnSpLocks/>
            </p:cNvCxnSpPr>
            <p:nvPr/>
          </p:nvCxnSpPr>
          <p:spPr>
            <a:xfrm flipH="1" flipV="1">
              <a:off x="2011363" y="5505450"/>
              <a:ext cx="367770" cy="273050"/>
            </a:xfrm>
            <a:prstGeom prst="line">
              <a:avLst/>
            </a:prstGeom>
            <a:ln w="25400"/>
          </p:spPr>
          <p:style>
            <a:lnRef idx="3">
              <a:schemeClr val="dk1"/>
            </a:lnRef>
            <a:fillRef idx="0">
              <a:schemeClr val="dk1"/>
            </a:fillRef>
            <a:effectRef idx="2">
              <a:schemeClr val="dk1"/>
            </a:effectRef>
            <a:fontRef idx="minor">
              <a:schemeClr val="tx1"/>
            </a:fontRef>
          </p:style>
        </p:cxnSp>
        <p:cxnSp>
          <p:nvCxnSpPr>
            <p:cNvPr id="20" name="Gerader Verbinder 19">
              <a:extLst>
                <a:ext uri="{FF2B5EF4-FFF2-40B4-BE49-F238E27FC236}">
                  <a16:creationId xmlns:a16="http://schemas.microsoft.com/office/drawing/2014/main" id="{00B25B76-22C9-65FD-36D5-5D10FAA08852}"/>
                </a:ext>
              </a:extLst>
            </p:cNvPr>
            <p:cNvCxnSpPr>
              <a:cxnSpLocks/>
            </p:cNvCxnSpPr>
            <p:nvPr/>
          </p:nvCxnSpPr>
          <p:spPr>
            <a:xfrm flipV="1">
              <a:off x="2011363" y="4086225"/>
              <a:ext cx="271198" cy="1419225"/>
            </a:xfrm>
            <a:prstGeom prst="line">
              <a:avLst/>
            </a:prstGeom>
            <a:ln w="25400"/>
          </p:spPr>
          <p:style>
            <a:lnRef idx="3">
              <a:schemeClr val="dk1"/>
            </a:lnRef>
            <a:fillRef idx="0">
              <a:schemeClr val="dk1"/>
            </a:fillRef>
            <a:effectRef idx="2">
              <a:schemeClr val="dk1"/>
            </a:effectRef>
            <a:fontRef idx="minor">
              <a:schemeClr val="tx1"/>
            </a:fontRef>
          </p:style>
        </p:cxnSp>
        <p:cxnSp>
          <p:nvCxnSpPr>
            <p:cNvPr id="21" name="Gerader Verbinder 20">
              <a:extLst>
                <a:ext uri="{FF2B5EF4-FFF2-40B4-BE49-F238E27FC236}">
                  <a16:creationId xmlns:a16="http://schemas.microsoft.com/office/drawing/2014/main" id="{518C18B0-E1BB-57D2-C289-B3ADDE9174B9}"/>
                </a:ext>
              </a:extLst>
            </p:cNvPr>
            <p:cNvCxnSpPr>
              <a:cxnSpLocks/>
            </p:cNvCxnSpPr>
            <p:nvPr/>
          </p:nvCxnSpPr>
          <p:spPr>
            <a:xfrm flipH="1" flipV="1">
              <a:off x="2206625" y="1290638"/>
              <a:ext cx="1375040" cy="722312"/>
            </a:xfrm>
            <a:prstGeom prst="line">
              <a:avLst/>
            </a:prstGeom>
            <a:ln w="25400"/>
          </p:spPr>
          <p:style>
            <a:lnRef idx="3">
              <a:schemeClr val="dk1"/>
            </a:lnRef>
            <a:fillRef idx="0">
              <a:schemeClr val="dk1"/>
            </a:fillRef>
            <a:effectRef idx="2">
              <a:schemeClr val="dk1"/>
            </a:effectRef>
            <a:fontRef idx="minor">
              <a:schemeClr val="tx1"/>
            </a:fontRef>
          </p:style>
        </p:cxnSp>
        <p:cxnSp>
          <p:nvCxnSpPr>
            <p:cNvPr id="22" name="Gerader Verbinder 21">
              <a:extLst>
                <a:ext uri="{FF2B5EF4-FFF2-40B4-BE49-F238E27FC236}">
                  <a16:creationId xmlns:a16="http://schemas.microsoft.com/office/drawing/2014/main" id="{BCAAD74A-78AF-4E58-3401-D49FCFDBAEF6}"/>
                </a:ext>
              </a:extLst>
            </p:cNvPr>
            <p:cNvCxnSpPr>
              <a:cxnSpLocks/>
            </p:cNvCxnSpPr>
            <p:nvPr/>
          </p:nvCxnSpPr>
          <p:spPr>
            <a:xfrm flipH="1">
              <a:off x="871538" y="1290638"/>
              <a:ext cx="1333235" cy="2174875"/>
            </a:xfrm>
            <a:prstGeom prst="line">
              <a:avLst/>
            </a:prstGeom>
            <a:ln w="25400"/>
          </p:spPr>
          <p:style>
            <a:lnRef idx="3">
              <a:schemeClr val="dk1"/>
            </a:lnRef>
            <a:fillRef idx="0">
              <a:schemeClr val="dk1"/>
            </a:fillRef>
            <a:effectRef idx="2">
              <a:schemeClr val="dk1"/>
            </a:effectRef>
            <a:fontRef idx="minor">
              <a:schemeClr val="tx1"/>
            </a:fontRef>
          </p:style>
        </p:cxnSp>
        <p:cxnSp>
          <p:nvCxnSpPr>
            <p:cNvPr id="23" name="Gerader Verbinder 22">
              <a:extLst>
                <a:ext uri="{FF2B5EF4-FFF2-40B4-BE49-F238E27FC236}">
                  <a16:creationId xmlns:a16="http://schemas.microsoft.com/office/drawing/2014/main" id="{8478A231-FCAD-B625-105C-BECC1167BC7B}"/>
                </a:ext>
              </a:extLst>
            </p:cNvPr>
            <p:cNvCxnSpPr>
              <a:cxnSpLocks/>
            </p:cNvCxnSpPr>
            <p:nvPr/>
          </p:nvCxnSpPr>
          <p:spPr>
            <a:xfrm flipH="1" flipV="1">
              <a:off x="871538" y="3465513"/>
              <a:ext cx="1412875" cy="620712"/>
            </a:xfrm>
            <a:prstGeom prst="line">
              <a:avLst/>
            </a:prstGeom>
            <a:ln w="25400"/>
          </p:spPr>
          <p:style>
            <a:lnRef idx="3">
              <a:schemeClr val="dk1"/>
            </a:lnRef>
            <a:fillRef idx="0">
              <a:schemeClr val="dk1"/>
            </a:fillRef>
            <a:effectRef idx="2">
              <a:schemeClr val="dk1"/>
            </a:effectRef>
            <a:fontRef idx="minor">
              <a:schemeClr val="tx1"/>
            </a:fontRef>
          </p:style>
        </p:cxnSp>
        <p:cxnSp>
          <p:nvCxnSpPr>
            <p:cNvPr id="24" name="Gerader Verbinder 23">
              <a:extLst>
                <a:ext uri="{FF2B5EF4-FFF2-40B4-BE49-F238E27FC236}">
                  <a16:creationId xmlns:a16="http://schemas.microsoft.com/office/drawing/2014/main" id="{AD3A46C7-6ED4-6686-06D5-C4210445F5DD}"/>
                </a:ext>
              </a:extLst>
            </p:cNvPr>
            <p:cNvCxnSpPr>
              <a:cxnSpLocks/>
            </p:cNvCxnSpPr>
            <p:nvPr/>
          </p:nvCxnSpPr>
          <p:spPr>
            <a:xfrm flipV="1">
              <a:off x="842963" y="3465513"/>
              <a:ext cx="26723" cy="1646237"/>
            </a:xfrm>
            <a:prstGeom prst="line">
              <a:avLst/>
            </a:prstGeom>
            <a:ln w="25400"/>
          </p:spPr>
          <p:style>
            <a:lnRef idx="3">
              <a:schemeClr val="dk1"/>
            </a:lnRef>
            <a:fillRef idx="0">
              <a:schemeClr val="dk1"/>
            </a:fillRef>
            <a:effectRef idx="2">
              <a:schemeClr val="dk1"/>
            </a:effectRef>
            <a:fontRef idx="minor">
              <a:schemeClr val="tx1"/>
            </a:fontRef>
          </p:style>
        </p:cxnSp>
        <p:cxnSp>
          <p:nvCxnSpPr>
            <p:cNvPr id="25" name="Gerader Verbinder 24">
              <a:extLst>
                <a:ext uri="{FF2B5EF4-FFF2-40B4-BE49-F238E27FC236}">
                  <a16:creationId xmlns:a16="http://schemas.microsoft.com/office/drawing/2014/main" id="{EF8D8377-645D-A9A5-6CF9-0AEFF1485C7C}"/>
                </a:ext>
              </a:extLst>
            </p:cNvPr>
            <p:cNvCxnSpPr>
              <a:cxnSpLocks/>
            </p:cNvCxnSpPr>
            <p:nvPr/>
          </p:nvCxnSpPr>
          <p:spPr>
            <a:xfrm flipH="1" flipV="1">
              <a:off x="841111" y="5111750"/>
              <a:ext cx="1168400" cy="393700"/>
            </a:xfrm>
            <a:prstGeom prst="line">
              <a:avLst/>
            </a:prstGeom>
            <a:ln w="25400"/>
          </p:spPr>
          <p:style>
            <a:lnRef idx="3">
              <a:schemeClr val="dk1"/>
            </a:lnRef>
            <a:fillRef idx="0">
              <a:schemeClr val="dk1"/>
            </a:fillRef>
            <a:effectRef idx="2">
              <a:schemeClr val="dk1"/>
            </a:effectRef>
            <a:fontRef idx="minor">
              <a:schemeClr val="tx1"/>
            </a:fontRef>
          </p:style>
        </p:cxnSp>
        <p:cxnSp>
          <p:nvCxnSpPr>
            <p:cNvPr id="26" name="Gerader Verbinder 25">
              <a:extLst>
                <a:ext uri="{FF2B5EF4-FFF2-40B4-BE49-F238E27FC236}">
                  <a16:creationId xmlns:a16="http://schemas.microsoft.com/office/drawing/2014/main" id="{C811FD24-7A7A-2E22-9BE3-61D1BCE5A020}"/>
                </a:ext>
              </a:extLst>
            </p:cNvPr>
            <p:cNvCxnSpPr>
              <a:cxnSpLocks/>
            </p:cNvCxnSpPr>
            <p:nvPr/>
          </p:nvCxnSpPr>
          <p:spPr>
            <a:xfrm flipH="1">
              <a:off x="2204773" y="465138"/>
              <a:ext cx="1724290" cy="825500"/>
            </a:xfrm>
            <a:prstGeom prst="line">
              <a:avLst/>
            </a:prstGeom>
            <a:ln w="25400"/>
          </p:spPr>
          <p:style>
            <a:lnRef idx="3">
              <a:schemeClr val="dk1"/>
            </a:lnRef>
            <a:fillRef idx="0">
              <a:schemeClr val="dk1"/>
            </a:fillRef>
            <a:effectRef idx="2">
              <a:schemeClr val="dk1"/>
            </a:effectRef>
            <a:fontRef idx="minor">
              <a:schemeClr val="tx1"/>
            </a:fontRef>
          </p:style>
        </p:cxnSp>
        <p:cxnSp>
          <p:nvCxnSpPr>
            <p:cNvPr id="27" name="Gerader Verbinder 26">
              <a:extLst>
                <a:ext uri="{FF2B5EF4-FFF2-40B4-BE49-F238E27FC236}">
                  <a16:creationId xmlns:a16="http://schemas.microsoft.com/office/drawing/2014/main" id="{1EB97545-3E71-4C39-1603-DBC1CA5DF0DA}"/>
                </a:ext>
              </a:extLst>
            </p:cNvPr>
            <p:cNvCxnSpPr>
              <a:cxnSpLocks/>
            </p:cNvCxnSpPr>
            <p:nvPr/>
          </p:nvCxnSpPr>
          <p:spPr>
            <a:xfrm>
              <a:off x="3929063" y="465138"/>
              <a:ext cx="1198562" cy="582612"/>
            </a:xfrm>
            <a:prstGeom prst="line">
              <a:avLst/>
            </a:prstGeom>
            <a:ln w="25400"/>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16725653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110</a:t>
            </a:fld>
            <a:endParaRPr lang="en-US" sz="1600" b="1" dirty="0">
              <a:solidFill>
                <a:schemeClr val="tx1"/>
              </a:solidFill>
            </a:endParaRPr>
          </a:p>
        </p:txBody>
      </p:sp>
      <p:sp>
        <p:nvSpPr>
          <p:cNvPr id="5" name="Rechteck 4">
            <a:extLst>
              <a:ext uri="{FF2B5EF4-FFF2-40B4-BE49-F238E27FC236}">
                <a16:creationId xmlns:a16="http://schemas.microsoft.com/office/drawing/2014/main" id="{C80875F4-9B63-EE36-A310-45DABC375F0C}"/>
              </a:ext>
            </a:extLst>
          </p:cNvPr>
          <p:cNvSpPr/>
          <p:nvPr/>
        </p:nvSpPr>
        <p:spPr>
          <a:xfrm>
            <a:off x="660400" y="6329680"/>
            <a:ext cx="10253090" cy="528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hteck 1">
            <a:extLst>
              <a:ext uri="{FF2B5EF4-FFF2-40B4-BE49-F238E27FC236}">
                <a16:creationId xmlns:a16="http://schemas.microsoft.com/office/drawing/2014/main" id="{A78999CD-C4D8-E1F5-C6A4-3AAADFF954AC}"/>
              </a:ext>
            </a:extLst>
          </p:cNvPr>
          <p:cNvSpPr/>
          <p:nvPr/>
        </p:nvSpPr>
        <p:spPr>
          <a:xfrm>
            <a:off x="2166620" y="0"/>
            <a:ext cx="7858760" cy="707886"/>
          </a:xfrm>
          <a:prstGeom prst="rect">
            <a:avLst/>
          </a:prstGeom>
        </p:spPr>
        <p:txBody>
          <a:bodyPr wrap="square">
            <a:spAutoFit/>
          </a:bodyPr>
          <a:lstStyle/>
          <a:p>
            <a:pPr algn="ctr"/>
            <a:r>
              <a:rPr lang="en-US" sz="4000" dirty="0">
                <a:ln w="0"/>
                <a:effectLst>
                  <a:outerShdw blurRad="38100" dist="19050" dir="2700000" algn="tl" rotWithShape="0">
                    <a:schemeClr val="dk1">
                      <a:alpha val="40000"/>
                    </a:schemeClr>
                  </a:outerShdw>
                </a:effectLst>
              </a:rPr>
              <a:t>Memory Layout</a:t>
            </a:r>
            <a:endParaRPr lang="en-US" sz="4000" dirty="0"/>
          </a:p>
        </p:txBody>
      </p:sp>
      <p:sp>
        <p:nvSpPr>
          <p:cNvPr id="3" name="Rechteck 2">
            <a:extLst>
              <a:ext uri="{FF2B5EF4-FFF2-40B4-BE49-F238E27FC236}">
                <a16:creationId xmlns:a16="http://schemas.microsoft.com/office/drawing/2014/main" id="{8A7F17F1-3DDE-F248-088C-1ED6BB3FCFB9}"/>
              </a:ext>
            </a:extLst>
          </p:cNvPr>
          <p:cNvSpPr/>
          <p:nvPr/>
        </p:nvSpPr>
        <p:spPr>
          <a:xfrm>
            <a:off x="360000" y="1600857"/>
            <a:ext cx="720000" cy="72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a:t>
            </a:r>
          </a:p>
        </p:txBody>
      </p:sp>
      <p:sp>
        <p:nvSpPr>
          <p:cNvPr id="6" name="Rechteck 5">
            <a:extLst>
              <a:ext uri="{FF2B5EF4-FFF2-40B4-BE49-F238E27FC236}">
                <a16:creationId xmlns:a16="http://schemas.microsoft.com/office/drawing/2014/main" id="{CC123814-997C-3157-3486-2901219DD753}"/>
              </a:ext>
            </a:extLst>
          </p:cNvPr>
          <p:cNvSpPr/>
          <p:nvPr/>
        </p:nvSpPr>
        <p:spPr>
          <a:xfrm>
            <a:off x="1080000" y="1600857"/>
            <a:ext cx="720000" cy="720000"/>
          </a:xfrm>
          <a:prstGeom prst="rect">
            <a:avLst/>
          </a:prstGeom>
          <a:solidFill>
            <a:srgbClr val="276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a:t>
            </a:r>
          </a:p>
        </p:txBody>
      </p:sp>
      <p:sp>
        <p:nvSpPr>
          <p:cNvPr id="7" name="Rechteck 6">
            <a:extLst>
              <a:ext uri="{FF2B5EF4-FFF2-40B4-BE49-F238E27FC236}">
                <a16:creationId xmlns:a16="http://schemas.microsoft.com/office/drawing/2014/main" id="{D4CE7AF7-5872-B07E-F78E-87E42608471C}"/>
              </a:ext>
            </a:extLst>
          </p:cNvPr>
          <p:cNvSpPr/>
          <p:nvPr/>
        </p:nvSpPr>
        <p:spPr>
          <a:xfrm>
            <a:off x="1800000" y="1600857"/>
            <a:ext cx="1440000" cy="720000"/>
          </a:xfrm>
          <a:prstGeom prst="rect">
            <a:avLst/>
          </a:prstGeom>
          <a:solidFill>
            <a:srgbClr val="E890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4" name="Rechteck 3">
            <a:extLst>
              <a:ext uri="{FF2B5EF4-FFF2-40B4-BE49-F238E27FC236}">
                <a16:creationId xmlns:a16="http://schemas.microsoft.com/office/drawing/2014/main" id="{09D3856A-449B-6DCC-1C88-271A892592CF}"/>
              </a:ext>
            </a:extLst>
          </p:cNvPr>
          <p:cNvSpPr/>
          <p:nvPr/>
        </p:nvSpPr>
        <p:spPr>
          <a:xfrm>
            <a:off x="360000" y="1600857"/>
            <a:ext cx="2880000" cy="72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a:t>
            </a:r>
          </a:p>
        </p:txBody>
      </p:sp>
      <p:sp>
        <p:nvSpPr>
          <p:cNvPr id="8" name="Rechteck 7">
            <a:extLst>
              <a:ext uri="{FF2B5EF4-FFF2-40B4-BE49-F238E27FC236}">
                <a16:creationId xmlns:a16="http://schemas.microsoft.com/office/drawing/2014/main" id="{CDC6B6E6-90B4-72A0-8BFE-274D2CBC3E44}"/>
              </a:ext>
            </a:extLst>
          </p:cNvPr>
          <p:cNvSpPr/>
          <p:nvPr/>
        </p:nvSpPr>
        <p:spPr>
          <a:xfrm>
            <a:off x="3240000" y="1600857"/>
            <a:ext cx="2880000" cy="720000"/>
          </a:xfrm>
          <a:prstGeom prst="rect">
            <a:avLst/>
          </a:prstGeom>
          <a:solidFill>
            <a:srgbClr val="276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a:t>
            </a:r>
          </a:p>
        </p:txBody>
      </p:sp>
      <p:sp>
        <p:nvSpPr>
          <p:cNvPr id="9" name="Rechteck 8">
            <a:extLst>
              <a:ext uri="{FF2B5EF4-FFF2-40B4-BE49-F238E27FC236}">
                <a16:creationId xmlns:a16="http://schemas.microsoft.com/office/drawing/2014/main" id="{4DAF7B37-3898-12CB-7694-5379C0329869}"/>
              </a:ext>
            </a:extLst>
          </p:cNvPr>
          <p:cNvSpPr/>
          <p:nvPr/>
        </p:nvSpPr>
        <p:spPr>
          <a:xfrm>
            <a:off x="6120000" y="1600857"/>
            <a:ext cx="5760000" cy="720000"/>
          </a:xfrm>
          <a:prstGeom prst="rect">
            <a:avLst/>
          </a:prstGeom>
          <a:solidFill>
            <a:srgbClr val="E890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23" name="Pfeil: nach unten 22">
            <a:extLst>
              <a:ext uri="{FF2B5EF4-FFF2-40B4-BE49-F238E27FC236}">
                <a16:creationId xmlns:a16="http://schemas.microsoft.com/office/drawing/2014/main" id="{8D08A124-3211-2B58-D4EA-7660FE5EF25B}"/>
              </a:ext>
            </a:extLst>
          </p:cNvPr>
          <p:cNvSpPr/>
          <p:nvPr/>
        </p:nvSpPr>
        <p:spPr>
          <a:xfrm>
            <a:off x="5736000" y="2778760"/>
            <a:ext cx="720000" cy="130048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feld 24">
                <a:extLst>
                  <a:ext uri="{FF2B5EF4-FFF2-40B4-BE49-F238E27FC236}">
                    <a16:creationId xmlns:a16="http://schemas.microsoft.com/office/drawing/2014/main" id="{160D94CA-6F89-4173-39F0-FC481B03ABD2}"/>
                  </a:ext>
                </a:extLst>
              </p:cNvPr>
              <p:cNvSpPr txBox="1"/>
              <p:nvPr/>
            </p:nvSpPr>
            <p:spPr>
              <a:xfrm>
                <a:off x="2049560" y="2982513"/>
                <a:ext cx="3447000" cy="7694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de-DE" sz="4400" b="0" i="1" smtClean="0">
                          <a:solidFill>
                            <a:schemeClr val="tx1"/>
                          </a:solidFill>
                          <a:latin typeface="Cambria Math" panose="02040503050406030204" pitchFamily="18" charset="0"/>
                        </a:rPr>
                        <m:t>2</m:t>
                      </m:r>
                      <m:r>
                        <a:rPr lang="en-US" sz="4400" b="0" i="1" smtClean="0">
                          <a:solidFill>
                            <a:schemeClr val="tx1"/>
                          </a:solidFill>
                          <a:latin typeface="Cambria Math" panose="02040503050406030204" pitchFamily="18" charset="0"/>
                        </a:rPr>
                        <m:t>𝑉</m:t>
                      </m:r>
                      <m:r>
                        <a:rPr lang="en-US" sz="4400" b="0" i="1" smtClean="0">
                          <a:solidFill>
                            <a:schemeClr val="tx1"/>
                          </a:solidFill>
                          <a:latin typeface="Cambria Math" panose="02040503050406030204" pitchFamily="18" charset="0"/>
                          <a:ea typeface="Cambria Math" panose="02040503050406030204" pitchFamily="18" charset="0"/>
                        </a:rPr>
                        <m:t>≈</m:t>
                      </m:r>
                      <m:r>
                        <a:rPr lang="de-DE" sz="4400" b="0" i="1" smtClean="0">
                          <a:solidFill>
                            <a:schemeClr val="tx1"/>
                          </a:solidFill>
                          <a:latin typeface="Cambria Math" panose="02040503050406030204" pitchFamily="18" charset="0"/>
                          <a:ea typeface="Cambria Math" panose="02040503050406030204" pitchFamily="18" charset="0"/>
                        </a:rPr>
                        <m:t>2</m:t>
                      </m:r>
                      <m:r>
                        <a:rPr lang="en-US" sz="4400" b="0" i="1" smtClean="0">
                          <a:solidFill>
                            <a:schemeClr val="tx1"/>
                          </a:solidFill>
                          <a:latin typeface="Cambria Math" panose="02040503050406030204" pitchFamily="18" charset="0"/>
                          <a:ea typeface="Cambria Math" panose="02040503050406030204" pitchFamily="18" charset="0"/>
                        </a:rPr>
                        <m:t>𝐹</m:t>
                      </m:r>
                      <m:r>
                        <a:rPr lang="de-DE" sz="4400" b="0" i="1" smtClean="0">
                          <a:solidFill>
                            <a:schemeClr val="tx1"/>
                          </a:solidFill>
                          <a:latin typeface="Cambria Math" panose="02040503050406030204" pitchFamily="18" charset="0"/>
                          <a:ea typeface="Cambria Math" panose="02040503050406030204" pitchFamily="18" charset="0"/>
                        </a:rPr>
                        <m:t>=</m:t>
                      </m:r>
                      <m:r>
                        <a:rPr lang="de-DE" sz="4400" b="0" i="1" smtClean="0">
                          <a:solidFill>
                            <a:schemeClr val="tx1"/>
                          </a:solidFill>
                          <a:latin typeface="Cambria Math" panose="02040503050406030204" pitchFamily="18" charset="0"/>
                          <a:ea typeface="Cambria Math" panose="02040503050406030204" pitchFamily="18" charset="0"/>
                        </a:rPr>
                        <m:t>𝐸</m:t>
                      </m:r>
                    </m:oMath>
                  </m:oMathPara>
                </a14:m>
                <a:endParaRPr lang="en-US" sz="4400" b="0" i="1" dirty="0">
                  <a:solidFill>
                    <a:schemeClr val="tx1"/>
                  </a:solidFill>
                  <a:latin typeface="Cambria Math" panose="02040503050406030204" pitchFamily="18" charset="0"/>
                </a:endParaRPr>
              </a:p>
            </p:txBody>
          </p:sp>
        </mc:Choice>
        <mc:Fallback xmlns="">
          <p:sp>
            <p:nvSpPr>
              <p:cNvPr id="25" name="Textfeld 24">
                <a:extLst>
                  <a:ext uri="{FF2B5EF4-FFF2-40B4-BE49-F238E27FC236}">
                    <a16:creationId xmlns:a16="http://schemas.microsoft.com/office/drawing/2014/main" id="{160D94CA-6F89-4173-39F0-FC481B03ABD2}"/>
                  </a:ext>
                </a:extLst>
              </p:cNvPr>
              <p:cNvSpPr txBox="1">
                <a:spLocks noRot="1" noChangeAspect="1" noMove="1" noResize="1" noEditPoints="1" noAdjustHandles="1" noChangeArrowheads="1" noChangeShapeType="1" noTextEdit="1"/>
              </p:cNvSpPr>
              <p:nvPr/>
            </p:nvSpPr>
            <p:spPr>
              <a:xfrm>
                <a:off x="2049560" y="2982513"/>
                <a:ext cx="3447000" cy="769441"/>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99088876"/>
      </p:ext>
    </p:extLst>
  </p:cSld>
  <p:clrMapOvr>
    <a:masterClrMapping/>
  </p:clrMapOvr>
  <p:transition spd="med">
    <p:circl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111</a:t>
            </a:fld>
            <a:endParaRPr lang="en-US" sz="1600" b="1" dirty="0">
              <a:solidFill>
                <a:schemeClr val="tx1"/>
              </a:solidFill>
            </a:endParaRPr>
          </a:p>
        </p:txBody>
      </p:sp>
      <p:sp>
        <p:nvSpPr>
          <p:cNvPr id="5" name="Rechteck 4">
            <a:extLst>
              <a:ext uri="{FF2B5EF4-FFF2-40B4-BE49-F238E27FC236}">
                <a16:creationId xmlns:a16="http://schemas.microsoft.com/office/drawing/2014/main" id="{C80875F4-9B63-EE36-A310-45DABC375F0C}"/>
              </a:ext>
            </a:extLst>
          </p:cNvPr>
          <p:cNvSpPr/>
          <p:nvPr/>
        </p:nvSpPr>
        <p:spPr>
          <a:xfrm>
            <a:off x="660400" y="6329680"/>
            <a:ext cx="10253090" cy="528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hteck 1">
            <a:extLst>
              <a:ext uri="{FF2B5EF4-FFF2-40B4-BE49-F238E27FC236}">
                <a16:creationId xmlns:a16="http://schemas.microsoft.com/office/drawing/2014/main" id="{A78999CD-C4D8-E1F5-C6A4-3AAADFF954AC}"/>
              </a:ext>
            </a:extLst>
          </p:cNvPr>
          <p:cNvSpPr/>
          <p:nvPr/>
        </p:nvSpPr>
        <p:spPr>
          <a:xfrm>
            <a:off x="2166620" y="0"/>
            <a:ext cx="7858760" cy="707886"/>
          </a:xfrm>
          <a:prstGeom prst="rect">
            <a:avLst/>
          </a:prstGeom>
        </p:spPr>
        <p:txBody>
          <a:bodyPr wrap="square">
            <a:spAutoFit/>
          </a:bodyPr>
          <a:lstStyle/>
          <a:p>
            <a:pPr algn="ctr"/>
            <a:r>
              <a:rPr lang="en-US" sz="4000" dirty="0">
                <a:ln w="0"/>
                <a:effectLst>
                  <a:outerShdw blurRad="38100" dist="19050" dir="2700000" algn="tl" rotWithShape="0">
                    <a:schemeClr val="dk1">
                      <a:alpha val="40000"/>
                    </a:schemeClr>
                  </a:outerShdw>
                </a:effectLst>
              </a:rPr>
              <a:t>Memory Layout</a:t>
            </a:r>
            <a:endParaRPr lang="en-US" sz="4000" dirty="0"/>
          </a:p>
        </p:txBody>
      </p:sp>
      <p:sp>
        <p:nvSpPr>
          <p:cNvPr id="3" name="Rechteck 2">
            <a:extLst>
              <a:ext uri="{FF2B5EF4-FFF2-40B4-BE49-F238E27FC236}">
                <a16:creationId xmlns:a16="http://schemas.microsoft.com/office/drawing/2014/main" id="{8A7F17F1-3DDE-F248-088C-1ED6BB3FCFB9}"/>
              </a:ext>
            </a:extLst>
          </p:cNvPr>
          <p:cNvSpPr/>
          <p:nvPr/>
        </p:nvSpPr>
        <p:spPr>
          <a:xfrm>
            <a:off x="360000" y="1600857"/>
            <a:ext cx="720000" cy="72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a:t>
            </a:r>
          </a:p>
        </p:txBody>
      </p:sp>
      <p:sp>
        <p:nvSpPr>
          <p:cNvPr id="6" name="Rechteck 5">
            <a:extLst>
              <a:ext uri="{FF2B5EF4-FFF2-40B4-BE49-F238E27FC236}">
                <a16:creationId xmlns:a16="http://schemas.microsoft.com/office/drawing/2014/main" id="{CC123814-997C-3157-3486-2901219DD753}"/>
              </a:ext>
            </a:extLst>
          </p:cNvPr>
          <p:cNvSpPr/>
          <p:nvPr/>
        </p:nvSpPr>
        <p:spPr>
          <a:xfrm>
            <a:off x="1080000" y="1600857"/>
            <a:ext cx="720000" cy="720000"/>
          </a:xfrm>
          <a:prstGeom prst="rect">
            <a:avLst/>
          </a:prstGeom>
          <a:solidFill>
            <a:srgbClr val="276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a:t>
            </a:r>
          </a:p>
        </p:txBody>
      </p:sp>
      <p:sp>
        <p:nvSpPr>
          <p:cNvPr id="7" name="Rechteck 6">
            <a:extLst>
              <a:ext uri="{FF2B5EF4-FFF2-40B4-BE49-F238E27FC236}">
                <a16:creationId xmlns:a16="http://schemas.microsoft.com/office/drawing/2014/main" id="{D4CE7AF7-5872-B07E-F78E-87E42608471C}"/>
              </a:ext>
            </a:extLst>
          </p:cNvPr>
          <p:cNvSpPr/>
          <p:nvPr/>
        </p:nvSpPr>
        <p:spPr>
          <a:xfrm>
            <a:off x="1800000" y="1600857"/>
            <a:ext cx="1440000" cy="720000"/>
          </a:xfrm>
          <a:prstGeom prst="rect">
            <a:avLst/>
          </a:prstGeom>
          <a:solidFill>
            <a:srgbClr val="E890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4" name="Rechteck 3">
            <a:extLst>
              <a:ext uri="{FF2B5EF4-FFF2-40B4-BE49-F238E27FC236}">
                <a16:creationId xmlns:a16="http://schemas.microsoft.com/office/drawing/2014/main" id="{09D3856A-449B-6DCC-1C88-271A892592CF}"/>
              </a:ext>
            </a:extLst>
          </p:cNvPr>
          <p:cNvSpPr/>
          <p:nvPr/>
        </p:nvSpPr>
        <p:spPr>
          <a:xfrm>
            <a:off x="360000" y="1600857"/>
            <a:ext cx="2880000" cy="72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a:t>
            </a:r>
          </a:p>
        </p:txBody>
      </p:sp>
      <p:sp>
        <p:nvSpPr>
          <p:cNvPr id="8" name="Rechteck 7">
            <a:extLst>
              <a:ext uri="{FF2B5EF4-FFF2-40B4-BE49-F238E27FC236}">
                <a16:creationId xmlns:a16="http://schemas.microsoft.com/office/drawing/2014/main" id="{CDC6B6E6-90B4-72A0-8BFE-274D2CBC3E44}"/>
              </a:ext>
            </a:extLst>
          </p:cNvPr>
          <p:cNvSpPr/>
          <p:nvPr/>
        </p:nvSpPr>
        <p:spPr>
          <a:xfrm>
            <a:off x="3240000" y="1600857"/>
            <a:ext cx="2880000" cy="720000"/>
          </a:xfrm>
          <a:prstGeom prst="rect">
            <a:avLst/>
          </a:prstGeom>
          <a:solidFill>
            <a:srgbClr val="276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a:t>
            </a:r>
          </a:p>
        </p:txBody>
      </p:sp>
      <p:sp>
        <p:nvSpPr>
          <p:cNvPr id="9" name="Rechteck 8">
            <a:extLst>
              <a:ext uri="{FF2B5EF4-FFF2-40B4-BE49-F238E27FC236}">
                <a16:creationId xmlns:a16="http://schemas.microsoft.com/office/drawing/2014/main" id="{4DAF7B37-3898-12CB-7694-5379C0329869}"/>
              </a:ext>
            </a:extLst>
          </p:cNvPr>
          <p:cNvSpPr/>
          <p:nvPr/>
        </p:nvSpPr>
        <p:spPr>
          <a:xfrm>
            <a:off x="6120000" y="1600857"/>
            <a:ext cx="5760000" cy="720000"/>
          </a:xfrm>
          <a:prstGeom prst="rect">
            <a:avLst/>
          </a:prstGeom>
          <a:solidFill>
            <a:srgbClr val="E890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10" name="Rechteck 9">
            <a:extLst>
              <a:ext uri="{FF2B5EF4-FFF2-40B4-BE49-F238E27FC236}">
                <a16:creationId xmlns:a16="http://schemas.microsoft.com/office/drawing/2014/main" id="{9AF7FCEB-AD13-F998-B8E4-7415FCBC1A6D}"/>
              </a:ext>
            </a:extLst>
          </p:cNvPr>
          <p:cNvSpPr/>
          <p:nvPr/>
        </p:nvSpPr>
        <p:spPr>
          <a:xfrm>
            <a:off x="360000" y="4537143"/>
            <a:ext cx="720000" cy="72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a:t>
            </a:r>
          </a:p>
        </p:txBody>
      </p:sp>
      <p:sp>
        <p:nvSpPr>
          <p:cNvPr id="12" name="Rechteck 11">
            <a:extLst>
              <a:ext uri="{FF2B5EF4-FFF2-40B4-BE49-F238E27FC236}">
                <a16:creationId xmlns:a16="http://schemas.microsoft.com/office/drawing/2014/main" id="{F34D7435-25A9-C2B0-503A-496E1969E947}"/>
              </a:ext>
            </a:extLst>
          </p:cNvPr>
          <p:cNvSpPr/>
          <p:nvPr/>
        </p:nvSpPr>
        <p:spPr>
          <a:xfrm>
            <a:off x="1080000" y="4537143"/>
            <a:ext cx="720000" cy="720000"/>
          </a:xfrm>
          <a:prstGeom prst="rect">
            <a:avLst/>
          </a:prstGeom>
          <a:solidFill>
            <a:srgbClr val="276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a:t>
            </a:r>
          </a:p>
        </p:txBody>
      </p:sp>
      <p:sp>
        <p:nvSpPr>
          <p:cNvPr id="13" name="Rechteck 12">
            <a:extLst>
              <a:ext uri="{FF2B5EF4-FFF2-40B4-BE49-F238E27FC236}">
                <a16:creationId xmlns:a16="http://schemas.microsoft.com/office/drawing/2014/main" id="{B771D53A-AEB1-DCD8-0D72-D8BF9CD5B914}"/>
              </a:ext>
            </a:extLst>
          </p:cNvPr>
          <p:cNvSpPr/>
          <p:nvPr/>
        </p:nvSpPr>
        <p:spPr>
          <a:xfrm>
            <a:off x="1800000" y="4537143"/>
            <a:ext cx="1440000" cy="720000"/>
          </a:xfrm>
          <a:prstGeom prst="rect">
            <a:avLst/>
          </a:prstGeom>
          <a:solidFill>
            <a:srgbClr val="E890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14" name="Rechteck 13">
            <a:extLst>
              <a:ext uri="{FF2B5EF4-FFF2-40B4-BE49-F238E27FC236}">
                <a16:creationId xmlns:a16="http://schemas.microsoft.com/office/drawing/2014/main" id="{B63CBC0F-8429-1528-DC52-A2588A9CD512}"/>
              </a:ext>
            </a:extLst>
          </p:cNvPr>
          <p:cNvSpPr/>
          <p:nvPr/>
        </p:nvSpPr>
        <p:spPr>
          <a:xfrm>
            <a:off x="3240000" y="4537143"/>
            <a:ext cx="720000" cy="72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a:t>
            </a:r>
          </a:p>
        </p:txBody>
      </p:sp>
      <p:sp>
        <p:nvSpPr>
          <p:cNvPr id="15" name="Rechteck 14">
            <a:extLst>
              <a:ext uri="{FF2B5EF4-FFF2-40B4-BE49-F238E27FC236}">
                <a16:creationId xmlns:a16="http://schemas.microsoft.com/office/drawing/2014/main" id="{6AB120FA-B282-9D64-2A99-6EBC086D3436}"/>
              </a:ext>
            </a:extLst>
          </p:cNvPr>
          <p:cNvSpPr/>
          <p:nvPr/>
        </p:nvSpPr>
        <p:spPr>
          <a:xfrm>
            <a:off x="3960000" y="4537143"/>
            <a:ext cx="720000" cy="720000"/>
          </a:xfrm>
          <a:prstGeom prst="rect">
            <a:avLst/>
          </a:prstGeom>
          <a:solidFill>
            <a:srgbClr val="276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a:t>
            </a:r>
          </a:p>
        </p:txBody>
      </p:sp>
      <p:sp>
        <p:nvSpPr>
          <p:cNvPr id="16" name="Rechteck 15">
            <a:extLst>
              <a:ext uri="{FF2B5EF4-FFF2-40B4-BE49-F238E27FC236}">
                <a16:creationId xmlns:a16="http://schemas.microsoft.com/office/drawing/2014/main" id="{6B094D68-E4BD-E31F-7832-874DB0DC5518}"/>
              </a:ext>
            </a:extLst>
          </p:cNvPr>
          <p:cNvSpPr/>
          <p:nvPr/>
        </p:nvSpPr>
        <p:spPr>
          <a:xfrm>
            <a:off x="4680000" y="4537143"/>
            <a:ext cx="1440000" cy="720000"/>
          </a:xfrm>
          <a:prstGeom prst="rect">
            <a:avLst/>
          </a:prstGeom>
          <a:solidFill>
            <a:srgbClr val="E890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17" name="Rechteck 16">
            <a:extLst>
              <a:ext uri="{FF2B5EF4-FFF2-40B4-BE49-F238E27FC236}">
                <a16:creationId xmlns:a16="http://schemas.microsoft.com/office/drawing/2014/main" id="{B0374A64-2E49-4DD8-CDB6-1090B74B80D3}"/>
              </a:ext>
            </a:extLst>
          </p:cNvPr>
          <p:cNvSpPr/>
          <p:nvPr/>
        </p:nvSpPr>
        <p:spPr>
          <a:xfrm>
            <a:off x="6120000" y="4537143"/>
            <a:ext cx="720000" cy="72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a:t>
            </a:r>
          </a:p>
        </p:txBody>
      </p:sp>
      <p:sp>
        <p:nvSpPr>
          <p:cNvPr id="18" name="Rechteck 17">
            <a:extLst>
              <a:ext uri="{FF2B5EF4-FFF2-40B4-BE49-F238E27FC236}">
                <a16:creationId xmlns:a16="http://schemas.microsoft.com/office/drawing/2014/main" id="{90F01124-6F96-4903-7772-C32D219AF0B7}"/>
              </a:ext>
            </a:extLst>
          </p:cNvPr>
          <p:cNvSpPr/>
          <p:nvPr/>
        </p:nvSpPr>
        <p:spPr>
          <a:xfrm>
            <a:off x="6840000" y="4537143"/>
            <a:ext cx="720000" cy="720000"/>
          </a:xfrm>
          <a:prstGeom prst="rect">
            <a:avLst/>
          </a:prstGeom>
          <a:solidFill>
            <a:srgbClr val="276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a:t>
            </a:r>
          </a:p>
        </p:txBody>
      </p:sp>
      <p:sp>
        <p:nvSpPr>
          <p:cNvPr id="19" name="Rechteck 18">
            <a:extLst>
              <a:ext uri="{FF2B5EF4-FFF2-40B4-BE49-F238E27FC236}">
                <a16:creationId xmlns:a16="http://schemas.microsoft.com/office/drawing/2014/main" id="{221573A0-7F81-3CB4-0EDC-F7A91BFADB09}"/>
              </a:ext>
            </a:extLst>
          </p:cNvPr>
          <p:cNvSpPr/>
          <p:nvPr/>
        </p:nvSpPr>
        <p:spPr>
          <a:xfrm>
            <a:off x="7560000" y="4537143"/>
            <a:ext cx="1440000" cy="720000"/>
          </a:xfrm>
          <a:prstGeom prst="rect">
            <a:avLst/>
          </a:prstGeom>
          <a:solidFill>
            <a:srgbClr val="E890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20" name="Rechteck 19">
            <a:extLst>
              <a:ext uri="{FF2B5EF4-FFF2-40B4-BE49-F238E27FC236}">
                <a16:creationId xmlns:a16="http://schemas.microsoft.com/office/drawing/2014/main" id="{B264B69C-E8AD-A704-51A4-C79AFF5ED3D8}"/>
              </a:ext>
            </a:extLst>
          </p:cNvPr>
          <p:cNvSpPr/>
          <p:nvPr/>
        </p:nvSpPr>
        <p:spPr>
          <a:xfrm>
            <a:off x="9000000" y="4537143"/>
            <a:ext cx="720000" cy="72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a:t>
            </a:r>
          </a:p>
        </p:txBody>
      </p:sp>
      <p:sp>
        <p:nvSpPr>
          <p:cNvPr id="21" name="Rechteck 20">
            <a:extLst>
              <a:ext uri="{FF2B5EF4-FFF2-40B4-BE49-F238E27FC236}">
                <a16:creationId xmlns:a16="http://schemas.microsoft.com/office/drawing/2014/main" id="{09442C2B-E8D4-ED02-06A5-513DCCB79656}"/>
              </a:ext>
            </a:extLst>
          </p:cNvPr>
          <p:cNvSpPr/>
          <p:nvPr/>
        </p:nvSpPr>
        <p:spPr>
          <a:xfrm>
            <a:off x="9720000" y="4537143"/>
            <a:ext cx="720000" cy="720000"/>
          </a:xfrm>
          <a:prstGeom prst="rect">
            <a:avLst/>
          </a:prstGeom>
          <a:solidFill>
            <a:srgbClr val="276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a:t>
            </a:r>
          </a:p>
        </p:txBody>
      </p:sp>
      <p:sp>
        <p:nvSpPr>
          <p:cNvPr id="22" name="Rechteck 21">
            <a:extLst>
              <a:ext uri="{FF2B5EF4-FFF2-40B4-BE49-F238E27FC236}">
                <a16:creationId xmlns:a16="http://schemas.microsoft.com/office/drawing/2014/main" id="{5EE9BD5F-C3BC-B653-EF36-AB8136D9C8C2}"/>
              </a:ext>
            </a:extLst>
          </p:cNvPr>
          <p:cNvSpPr/>
          <p:nvPr/>
        </p:nvSpPr>
        <p:spPr>
          <a:xfrm>
            <a:off x="10440000" y="4537143"/>
            <a:ext cx="1440000" cy="720000"/>
          </a:xfrm>
          <a:prstGeom prst="rect">
            <a:avLst/>
          </a:prstGeom>
          <a:solidFill>
            <a:srgbClr val="E890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23" name="Pfeil: nach unten 22">
            <a:extLst>
              <a:ext uri="{FF2B5EF4-FFF2-40B4-BE49-F238E27FC236}">
                <a16:creationId xmlns:a16="http://schemas.microsoft.com/office/drawing/2014/main" id="{8D08A124-3211-2B58-D4EA-7660FE5EF25B}"/>
              </a:ext>
            </a:extLst>
          </p:cNvPr>
          <p:cNvSpPr/>
          <p:nvPr/>
        </p:nvSpPr>
        <p:spPr>
          <a:xfrm>
            <a:off x="5736000" y="2778760"/>
            <a:ext cx="720000" cy="130048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feld 24">
                <a:extLst>
                  <a:ext uri="{FF2B5EF4-FFF2-40B4-BE49-F238E27FC236}">
                    <a16:creationId xmlns:a16="http://schemas.microsoft.com/office/drawing/2014/main" id="{160D94CA-6F89-4173-39F0-FC481B03ABD2}"/>
                  </a:ext>
                </a:extLst>
              </p:cNvPr>
              <p:cNvSpPr txBox="1"/>
              <p:nvPr/>
            </p:nvSpPr>
            <p:spPr>
              <a:xfrm>
                <a:off x="2049560" y="2982513"/>
                <a:ext cx="3447000" cy="7694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de-DE" sz="4400" b="0" i="1" smtClean="0">
                          <a:solidFill>
                            <a:schemeClr val="tx1"/>
                          </a:solidFill>
                          <a:latin typeface="Cambria Math" panose="02040503050406030204" pitchFamily="18" charset="0"/>
                        </a:rPr>
                        <m:t>2</m:t>
                      </m:r>
                      <m:r>
                        <a:rPr lang="en-US" sz="4400" b="0" i="1" smtClean="0">
                          <a:solidFill>
                            <a:schemeClr val="tx1"/>
                          </a:solidFill>
                          <a:latin typeface="Cambria Math" panose="02040503050406030204" pitchFamily="18" charset="0"/>
                        </a:rPr>
                        <m:t>𝑉</m:t>
                      </m:r>
                      <m:r>
                        <a:rPr lang="en-US" sz="4400" b="0" i="1" smtClean="0">
                          <a:solidFill>
                            <a:schemeClr val="tx1"/>
                          </a:solidFill>
                          <a:latin typeface="Cambria Math" panose="02040503050406030204" pitchFamily="18" charset="0"/>
                          <a:ea typeface="Cambria Math" panose="02040503050406030204" pitchFamily="18" charset="0"/>
                        </a:rPr>
                        <m:t>≈</m:t>
                      </m:r>
                      <m:r>
                        <a:rPr lang="de-DE" sz="4400" b="0" i="1" smtClean="0">
                          <a:solidFill>
                            <a:schemeClr val="tx1"/>
                          </a:solidFill>
                          <a:latin typeface="Cambria Math" panose="02040503050406030204" pitchFamily="18" charset="0"/>
                          <a:ea typeface="Cambria Math" panose="02040503050406030204" pitchFamily="18" charset="0"/>
                        </a:rPr>
                        <m:t>2</m:t>
                      </m:r>
                      <m:r>
                        <a:rPr lang="en-US" sz="4400" b="0" i="1" smtClean="0">
                          <a:solidFill>
                            <a:schemeClr val="tx1"/>
                          </a:solidFill>
                          <a:latin typeface="Cambria Math" panose="02040503050406030204" pitchFamily="18" charset="0"/>
                          <a:ea typeface="Cambria Math" panose="02040503050406030204" pitchFamily="18" charset="0"/>
                        </a:rPr>
                        <m:t>𝐹</m:t>
                      </m:r>
                      <m:r>
                        <a:rPr lang="de-DE" sz="4400" b="0" i="1" smtClean="0">
                          <a:solidFill>
                            <a:schemeClr val="tx1"/>
                          </a:solidFill>
                          <a:latin typeface="Cambria Math" panose="02040503050406030204" pitchFamily="18" charset="0"/>
                          <a:ea typeface="Cambria Math" panose="02040503050406030204" pitchFamily="18" charset="0"/>
                        </a:rPr>
                        <m:t>=</m:t>
                      </m:r>
                      <m:r>
                        <a:rPr lang="de-DE" sz="4400" b="0" i="1" smtClean="0">
                          <a:solidFill>
                            <a:schemeClr val="tx1"/>
                          </a:solidFill>
                          <a:latin typeface="Cambria Math" panose="02040503050406030204" pitchFamily="18" charset="0"/>
                          <a:ea typeface="Cambria Math" panose="02040503050406030204" pitchFamily="18" charset="0"/>
                        </a:rPr>
                        <m:t>𝐸</m:t>
                      </m:r>
                    </m:oMath>
                  </m:oMathPara>
                </a14:m>
                <a:endParaRPr lang="en-US" sz="4400" b="0" i="1" dirty="0">
                  <a:solidFill>
                    <a:schemeClr val="tx1"/>
                  </a:solidFill>
                  <a:latin typeface="Cambria Math" panose="02040503050406030204" pitchFamily="18" charset="0"/>
                </a:endParaRPr>
              </a:p>
            </p:txBody>
          </p:sp>
        </mc:Choice>
        <mc:Fallback xmlns="">
          <p:sp>
            <p:nvSpPr>
              <p:cNvPr id="25" name="Textfeld 24">
                <a:extLst>
                  <a:ext uri="{FF2B5EF4-FFF2-40B4-BE49-F238E27FC236}">
                    <a16:creationId xmlns:a16="http://schemas.microsoft.com/office/drawing/2014/main" id="{160D94CA-6F89-4173-39F0-FC481B03ABD2}"/>
                  </a:ext>
                </a:extLst>
              </p:cNvPr>
              <p:cNvSpPr txBox="1">
                <a:spLocks noRot="1" noChangeAspect="1" noMove="1" noResize="1" noEditPoints="1" noAdjustHandles="1" noChangeArrowheads="1" noChangeShapeType="1" noTextEdit="1"/>
              </p:cNvSpPr>
              <p:nvPr/>
            </p:nvSpPr>
            <p:spPr>
              <a:xfrm>
                <a:off x="2049560" y="2982513"/>
                <a:ext cx="3447000" cy="769441"/>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26966793"/>
      </p:ext>
    </p:extLst>
  </p:cSld>
  <p:clrMapOvr>
    <a:masterClrMapping/>
  </p:clrMapOvr>
  <p:transition spd="med">
    <p:circl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112</a:t>
            </a:fld>
            <a:endParaRPr lang="en-US" sz="1600" b="1" dirty="0">
              <a:solidFill>
                <a:schemeClr val="tx1"/>
              </a:solidFill>
            </a:endParaRPr>
          </a:p>
        </p:txBody>
      </p:sp>
      <p:sp>
        <p:nvSpPr>
          <p:cNvPr id="5" name="Rechteck 4">
            <a:extLst>
              <a:ext uri="{FF2B5EF4-FFF2-40B4-BE49-F238E27FC236}">
                <a16:creationId xmlns:a16="http://schemas.microsoft.com/office/drawing/2014/main" id="{C80875F4-9B63-EE36-A310-45DABC375F0C}"/>
              </a:ext>
            </a:extLst>
          </p:cNvPr>
          <p:cNvSpPr/>
          <p:nvPr/>
        </p:nvSpPr>
        <p:spPr>
          <a:xfrm>
            <a:off x="660400" y="6329680"/>
            <a:ext cx="10253090" cy="528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hteck 1">
            <a:extLst>
              <a:ext uri="{FF2B5EF4-FFF2-40B4-BE49-F238E27FC236}">
                <a16:creationId xmlns:a16="http://schemas.microsoft.com/office/drawing/2014/main" id="{A78999CD-C4D8-E1F5-C6A4-3AAADFF954AC}"/>
              </a:ext>
            </a:extLst>
          </p:cNvPr>
          <p:cNvSpPr/>
          <p:nvPr/>
        </p:nvSpPr>
        <p:spPr>
          <a:xfrm>
            <a:off x="2166620" y="0"/>
            <a:ext cx="7858760" cy="707886"/>
          </a:xfrm>
          <a:prstGeom prst="rect">
            <a:avLst/>
          </a:prstGeom>
        </p:spPr>
        <p:txBody>
          <a:bodyPr wrap="square">
            <a:spAutoFit/>
          </a:bodyPr>
          <a:lstStyle/>
          <a:p>
            <a:pPr algn="ctr"/>
            <a:r>
              <a:rPr lang="en-US" sz="4000" dirty="0">
                <a:ln w="0"/>
                <a:effectLst>
                  <a:outerShdw blurRad="38100" dist="19050" dir="2700000" algn="tl" rotWithShape="0">
                    <a:schemeClr val="dk1">
                      <a:alpha val="40000"/>
                    </a:schemeClr>
                  </a:outerShdw>
                </a:effectLst>
              </a:rPr>
              <a:t>Memory Layout</a:t>
            </a:r>
            <a:endParaRPr lang="en-US" sz="4000" dirty="0"/>
          </a:p>
        </p:txBody>
      </p:sp>
      <p:sp>
        <p:nvSpPr>
          <p:cNvPr id="3" name="Rechteck 2">
            <a:extLst>
              <a:ext uri="{FF2B5EF4-FFF2-40B4-BE49-F238E27FC236}">
                <a16:creationId xmlns:a16="http://schemas.microsoft.com/office/drawing/2014/main" id="{8A7F17F1-3DDE-F248-088C-1ED6BB3FCFB9}"/>
              </a:ext>
            </a:extLst>
          </p:cNvPr>
          <p:cNvSpPr/>
          <p:nvPr/>
        </p:nvSpPr>
        <p:spPr>
          <a:xfrm>
            <a:off x="360000" y="1600857"/>
            <a:ext cx="720000" cy="72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a:t>
            </a:r>
          </a:p>
        </p:txBody>
      </p:sp>
      <p:sp>
        <p:nvSpPr>
          <p:cNvPr id="6" name="Rechteck 5">
            <a:extLst>
              <a:ext uri="{FF2B5EF4-FFF2-40B4-BE49-F238E27FC236}">
                <a16:creationId xmlns:a16="http://schemas.microsoft.com/office/drawing/2014/main" id="{CC123814-997C-3157-3486-2901219DD753}"/>
              </a:ext>
            </a:extLst>
          </p:cNvPr>
          <p:cNvSpPr/>
          <p:nvPr/>
        </p:nvSpPr>
        <p:spPr>
          <a:xfrm>
            <a:off x="1080000" y="1600857"/>
            <a:ext cx="720000" cy="720000"/>
          </a:xfrm>
          <a:prstGeom prst="rect">
            <a:avLst/>
          </a:prstGeom>
          <a:solidFill>
            <a:srgbClr val="276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a:t>
            </a:r>
          </a:p>
        </p:txBody>
      </p:sp>
      <p:sp>
        <p:nvSpPr>
          <p:cNvPr id="7" name="Rechteck 6">
            <a:extLst>
              <a:ext uri="{FF2B5EF4-FFF2-40B4-BE49-F238E27FC236}">
                <a16:creationId xmlns:a16="http://schemas.microsoft.com/office/drawing/2014/main" id="{D4CE7AF7-5872-B07E-F78E-87E42608471C}"/>
              </a:ext>
            </a:extLst>
          </p:cNvPr>
          <p:cNvSpPr/>
          <p:nvPr/>
        </p:nvSpPr>
        <p:spPr>
          <a:xfrm>
            <a:off x="1800000" y="1600857"/>
            <a:ext cx="1440000" cy="720000"/>
          </a:xfrm>
          <a:prstGeom prst="rect">
            <a:avLst/>
          </a:prstGeom>
          <a:solidFill>
            <a:srgbClr val="E890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4" name="Rechteck 3">
            <a:extLst>
              <a:ext uri="{FF2B5EF4-FFF2-40B4-BE49-F238E27FC236}">
                <a16:creationId xmlns:a16="http://schemas.microsoft.com/office/drawing/2014/main" id="{09D3856A-449B-6DCC-1C88-271A892592CF}"/>
              </a:ext>
            </a:extLst>
          </p:cNvPr>
          <p:cNvSpPr/>
          <p:nvPr/>
        </p:nvSpPr>
        <p:spPr>
          <a:xfrm>
            <a:off x="360000" y="1600857"/>
            <a:ext cx="2880000" cy="72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a:t>
            </a:r>
          </a:p>
        </p:txBody>
      </p:sp>
      <p:sp>
        <p:nvSpPr>
          <p:cNvPr id="8" name="Rechteck 7">
            <a:extLst>
              <a:ext uri="{FF2B5EF4-FFF2-40B4-BE49-F238E27FC236}">
                <a16:creationId xmlns:a16="http://schemas.microsoft.com/office/drawing/2014/main" id="{CDC6B6E6-90B4-72A0-8BFE-274D2CBC3E44}"/>
              </a:ext>
            </a:extLst>
          </p:cNvPr>
          <p:cNvSpPr/>
          <p:nvPr/>
        </p:nvSpPr>
        <p:spPr>
          <a:xfrm>
            <a:off x="3240000" y="1600857"/>
            <a:ext cx="2880000" cy="720000"/>
          </a:xfrm>
          <a:prstGeom prst="rect">
            <a:avLst/>
          </a:prstGeom>
          <a:solidFill>
            <a:srgbClr val="276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a:t>
            </a:r>
          </a:p>
        </p:txBody>
      </p:sp>
      <p:sp>
        <p:nvSpPr>
          <p:cNvPr id="9" name="Rechteck 8">
            <a:extLst>
              <a:ext uri="{FF2B5EF4-FFF2-40B4-BE49-F238E27FC236}">
                <a16:creationId xmlns:a16="http://schemas.microsoft.com/office/drawing/2014/main" id="{4DAF7B37-3898-12CB-7694-5379C0329869}"/>
              </a:ext>
            </a:extLst>
          </p:cNvPr>
          <p:cNvSpPr/>
          <p:nvPr/>
        </p:nvSpPr>
        <p:spPr>
          <a:xfrm>
            <a:off x="6120000" y="1600857"/>
            <a:ext cx="5760000" cy="720000"/>
          </a:xfrm>
          <a:prstGeom prst="rect">
            <a:avLst/>
          </a:prstGeom>
          <a:solidFill>
            <a:srgbClr val="E890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10" name="Rechteck 9">
            <a:extLst>
              <a:ext uri="{FF2B5EF4-FFF2-40B4-BE49-F238E27FC236}">
                <a16:creationId xmlns:a16="http://schemas.microsoft.com/office/drawing/2014/main" id="{9AF7FCEB-AD13-F998-B8E4-7415FCBC1A6D}"/>
              </a:ext>
            </a:extLst>
          </p:cNvPr>
          <p:cNvSpPr/>
          <p:nvPr/>
        </p:nvSpPr>
        <p:spPr>
          <a:xfrm>
            <a:off x="360000" y="4537143"/>
            <a:ext cx="720000" cy="72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a:t>
            </a:r>
          </a:p>
        </p:txBody>
      </p:sp>
      <p:sp>
        <p:nvSpPr>
          <p:cNvPr id="12" name="Rechteck 11">
            <a:extLst>
              <a:ext uri="{FF2B5EF4-FFF2-40B4-BE49-F238E27FC236}">
                <a16:creationId xmlns:a16="http://schemas.microsoft.com/office/drawing/2014/main" id="{F34D7435-25A9-C2B0-503A-496E1969E947}"/>
              </a:ext>
            </a:extLst>
          </p:cNvPr>
          <p:cNvSpPr/>
          <p:nvPr/>
        </p:nvSpPr>
        <p:spPr>
          <a:xfrm>
            <a:off x="1080000" y="4537143"/>
            <a:ext cx="720000" cy="720000"/>
          </a:xfrm>
          <a:prstGeom prst="rect">
            <a:avLst/>
          </a:prstGeom>
          <a:solidFill>
            <a:srgbClr val="276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a:t>
            </a:r>
          </a:p>
        </p:txBody>
      </p:sp>
      <p:sp>
        <p:nvSpPr>
          <p:cNvPr id="13" name="Rechteck 12">
            <a:extLst>
              <a:ext uri="{FF2B5EF4-FFF2-40B4-BE49-F238E27FC236}">
                <a16:creationId xmlns:a16="http://schemas.microsoft.com/office/drawing/2014/main" id="{B771D53A-AEB1-DCD8-0D72-D8BF9CD5B914}"/>
              </a:ext>
            </a:extLst>
          </p:cNvPr>
          <p:cNvSpPr/>
          <p:nvPr/>
        </p:nvSpPr>
        <p:spPr>
          <a:xfrm>
            <a:off x="1800000" y="4537143"/>
            <a:ext cx="1440000" cy="720000"/>
          </a:xfrm>
          <a:prstGeom prst="rect">
            <a:avLst/>
          </a:prstGeom>
          <a:solidFill>
            <a:srgbClr val="E890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14" name="Rechteck 13">
            <a:extLst>
              <a:ext uri="{FF2B5EF4-FFF2-40B4-BE49-F238E27FC236}">
                <a16:creationId xmlns:a16="http://schemas.microsoft.com/office/drawing/2014/main" id="{B63CBC0F-8429-1528-DC52-A2588A9CD512}"/>
              </a:ext>
            </a:extLst>
          </p:cNvPr>
          <p:cNvSpPr/>
          <p:nvPr/>
        </p:nvSpPr>
        <p:spPr>
          <a:xfrm>
            <a:off x="3240000" y="4537143"/>
            <a:ext cx="720000" cy="72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a:t>
            </a:r>
          </a:p>
        </p:txBody>
      </p:sp>
      <p:sp>
        <p:nvSpPr>
          <p:cNvPr id="15" name="Rechteck 14">
            <a:extLst>
              <a:ext uri="{FF2B5EF4-FFF2-40B4-BE49-F238E27FC236}">
                <a16:creationId xmlns:a16="http://schemas.microsoft.com/office/drawing/2014/main" id="{6AB120FA-B282-9D64-2A99-6EBC086D3436}"/>
              </a:ext>
            </a:extLst>
          </p:cNvPr>
          <p:cNvSpPr/>
          <p:nvPr/>
        </p:nvSpPr>
        <p:spPr>
          <a:xfrm>
            <a:off x="3960000" y="4537143"/>
            <a:ext cx="720000" cy="720000"/>
          </a:xfrm>
          <a:prstGeom prst="rect">
            <a:avLst/>
          </a:prstGeom>
          <a:solidFill>
            <a:srgbClr val="276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a:t>
            </a:r>
          </a:p>
        </p:txBody>
      </p:sp>
      <p:sp>
        <p:nvSpPr>
          <p:cNvPr id="16" name="Rechteck 15">
            <a:extLst>
              <a:ext uri="{FF2B5EF4-FFF2-40B4-BE49-F238E27FC236}">
                <a16:creationId xmlns:a16="http://schemas.microsoft.com/office/drawing/2014/main" id="{6B094D68-E4BD-E31F-7832-874DB0DC5518}"/>
              </a:ext>
            </a:extLst>
          </p:cNvPr>
          <p:cNvSpPr/>
          <p:nvPr/>
        </p:nvSpPr>
        <p:spPr>
          <a:xfrm>
            <a:off x="4680000" y="4537143"/>
            <a:ext cx="1440000" cy="720000"/>
          </a:xfrm>
          <a:prstGeom prst="rect">
            <a:avLst/>
          </a:prstGeom>
          <a:solidFill>
            <a:srgbClr val="E890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17" name="Rechteck 16">
            <a:extLst>
              <a:ext uri="{FF2B5EF4-FFF2-40B4-BE49-F238E27FC236}">
                <a16:creationId xmlns:a16="http://schemas.microsoft.com/office/drawing/2014/main" id="{B0374A64-2E49-4DD8-CDB6-1090B74B80D3}"/>
              </a:ext>
            </a:extLst>
          </p:cNvPr>
          <p:cNvSpPr/>
          <p:nvPr/>
        </p:nvSpPr>
        <p:spPr>
          <a:xfrm>
            <a:off x="6120000" y="4537143"/>
            <a:ext cx="720000" cy="72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a:t>
            </a:r>
          </a:p>
        </p:txBody>
      </p:sp>
      <p:sp>
        <p:nvSpPr>
          <p:cNvPr id="18" name="Rechteck 17">
            <a:extLst>
              <a:ext uri="{FF2B5EF4-FFF2-40B4-BE49-F238E27FC236}">
                <a16:creationId xmlns:a16="http://schemas.microsoft.com/office/drawing/2014/main" id="{90F01124-6F96-4903-7772-C32D219AF0B7}"/>
              </a:ext>
            </a:extLst>
          </p:cNvPr>
          <p:cNvSpPr/>
          <p:nvPr/>
        </p:nvSpPr>
        <p:spPr>
          <a:xfrm>
            <a:off x="6840000" y="4537143"/>
            <a:ext cx="720000" cy="720000"/>
          </a:xfrm>
          <a:prstGeom prst="rect">
            <a:avLst/>
          </a:prstGeom>
          <a:solidFill>
            <a:srgbClr val="276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a:t>
            </a:r>
          </a:p>
        </p:txBody>
      </p:sp>
      <p:sp>
        <p:nvSpPr>
          <p:cNvPr id="19" name="Rechteck 18">
            <a:extLst>
              <a:ext uri="{FF2B5EF4-FFF2-40B4-BE49-F238E27FC236}">
                <a16:creationId xmlns:a16="http://schemas.microsoft.com/office/drawing/2014/main" id="{221573A0-7F81-3CB4-0EDC-F7A91BFADB09}"/>
              </a:ext>
            </a:extLst>
          </p:cNvPr>
          <p:cNvSpPr/>
          <p:nvPr/>
        </p:nvSpPr>
        <p:spPr>
          <a:xfrm>
            <a:off x="7560000" y="4537143"/>
            <a:ext cx="1440000" cy="720000"/>
          </a:xfrm>
          <a:prstGeom prst="rect">
            <a:avLst/>
          </a:prstGeom>
          <a:solidFill>
            <a:srgbClr val="E890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20" name="Rechteck 19">
            <a:extLst>
              <a:ext uri="{FF2B5EF4-FFF2-40B4-BE49-F238E27FC236}">
                <a16:creationId xmlns:a16="http://schemas.microsoft.com/office/drawing/2014/main" id="{B264B69C-E8AD-A704-51A4-C79AFF5ED3D8}"/>
              </a:ext>
            </a:extLst>
          </p:cNvPr>
          <p:cNvSpPr/>
          <p:nvPr/>
        </p:nvSpPr>
        <p:spPr>
          <a:xfrm>
            <a:off x="9000000" y="4537143"/>
            <a:ext cx="720000" cy="72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a:t>
            </a:r>
          </a:p>
        </p:txBody>
      </p:sp>
      <p:sp>
        <p:nvSpPr>
          <p:cNvPr id="21" name="Rechteck 20">
            <a:extLst>
              <a:ext uri="{FF2B5EF4-FFF2-40B4-BE49-F238E27FC236}">
                <a16:creationId xmlns:a16="http://schemas.microsoft.com/office/drawing/2014/main" id="{09442C2B-E8D4-ED02-06A5-513DCCB79656}"/>
              </a:ext>
            </a:extLst>
          </p:cNvPr>
          <p:cNvSpPr/>
          <p:nvPr/>
        </p:nvSpPr>
        <p:spPr>
          <a:xfrm>
            <a:off x="9720000" y="4537143"/>
            <a:ext cx="720000" cy="720000"/>
          </a:xfrm>
          <a:prstGeom prst="rect">
            <a:avLst/>
          </a:prstGeom>
          <a:solidFill>
            <a:srgbClr val="276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a:t>
            </a:r>
          </a:p>
        </p:txBody>
      </p:sp>
      <p:sp>
        <p:nvSpPr>
          <p:cNvPr id="22" name="Rechteck 21">
            <a:extLst>
              <a:ext uri="{FF2B5EF4-FFF2-40B4-BE49-F238E27FC236}">
                <a16:creationId xmlns:a16="http://schemas.microsoft.com/office/drawing/2014/main" id="{5EE9BD5F-C3BC-B653-EF36-AB8136D9C8C2}"/>
              </a:ext>
            </a:extLst>
          </p:cNvPr>
          <p:cNvSpPr/>
          <p:nvPr/>
        </p:nvSpPr>
        <p:spPr>
          <a:xfrm>
            <a:off x="10440000" y="4537143"/>
            <a:ext cx="1440000" cy="720000"/>
          </a:xfrm>
          <a:prstGeom prst="rect">
            <a:avLst/>
          </a:prstGeom>
          <a:solidFill>
            <a:srgbClr val="E890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23" name="Pfeil: nach unten 22">
            <a:extLst>
              <a:ext uri="{FF2B5EF4-FFF2-40B4-BE49-F238E27FC236}">
                <a16:creationId xmlns:a16="http://schemas.microsoft.com/office/drawing/2014/main" id="{8D08A124-3211-2B58-D4EA-7660FE5EF25B}"/>
              </a:ext>
            </a:extLst>
          </p:cNvPr>
          <p:cNvSpPr/>
          <p:nvPr/>
        </p:nvSpPr>
        <p:spPr>
          <a:xfrm>
            <a:off x="5736000" y="2778760"/>
            <a:ext cx="720000" cy="130048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feld 24">
                <a:extLst>
                  <a:ext uri="{FF2B5EF4-FFF2-40B4-BE49-F238E27FC236}">
                    <a16:creationId xmlns:a16="http://schemas.microsoft.com/office/drawing/2014/main" id="{160D94CA-6F89-4173-39F0-FC481B03ABD2}"/>
                  </a:ext>
                </a:extLst>
              </p:cNvPr>
              <p:cNvSpPr txBox="1"/>
              <p:nvPr/>
            </p:nvSpPr>
            <p:spPr>
              <a:xfrm>
                <a:off x="2049560" y="2982513"/>
                <a:ext cx="3447000" cy="7694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de-DE" sz="4400" b="0" i="1" smtClean="0">
                          <a:solidFill>
                            <a:schemeClr val="tx1"/>
                          </a:solidFill>
                          <a:latin typeface="Cambria Math" panose="02040503050406030204" pitchFamily="18" charset="0"/>
                        </a:rPr>
                        <m:t>2</m:t>
                      </m:r>
                      <m:r>
                        <a:rPr lang="en-US" sz="4400" b="0" i="1" smtClean="0">
                          <a:solidFill>
                            <a:schemeClr val="tx1"/>
                          </a:solidFill>
                          <a:latin typeface="Cambria Math" panose="02040503050406030204" pitchFamily="18" charset="0"/>
                        </a:rPr>
                        <m:t>𝑉</m:t>
                      </m:r>
                      <m:r>
                        <a:rPr lang="en-US" sz="4400" b="0" i="1" smtClean="0">
                          <a:solidFill>
                            <a:schemeClr val="tx1"/>
                          </a:solidFill>
                          <a:latin typeface="Cambria Math" panose="02040503050406030204" pitchFamily="18" charset="0"/>
                          <a:ea typeface="Cambria Math" panose="02040503050406030204" pitchFamily="18" charset="0"/>
                        </a:rPr>
                        <m:t>≈</m:t>
                      </m:r>
                      <m:r>
                        <a:rPr lang="de-DE" sz="4400" b="0" i="1" smtClean="0">
                          <a:solidFill>
                            <a:schemeClr val="tx1"/>
                          </a:solidFill>
                          <a:latin typeface="Cambria Math" panose="02040503050406030204" pitchFamily="18" charset="0"/>
                          <a:ea typeface="Cambria Math" panose="02040503050406030204" pitchFamily="18" charset="0"/>
                        </a:rPr>
                        <m:t>2</m:t>
                      </m:r>
                      <m:r>
                        <a:rPr lang="en-US" sz="4400" b="0" i="1" smtClean="0">
                          <a:solidFill>
                            <a:schemeClr val="tx1"/>
                          </a:solidFill>
                          <a:latin typeface="Cambria Math" panose="02040503050406030204" pitchFamily="18" charset="0"/>
                          <a:ea typeface="Cambria Math" panose="02040503050406030204" pitchFamily="18" charset="0"/>
                        </a:rPr>
                        <m:t>𝐹</m:t>
                      </m:r>
                      <m:r>
                        <a:rPr lang="de-DE" sz="4400" b="0" i="1" smtClean="0">
                          <a:solidFill>
                            <a:schemeClr val="tx1"/>
                          </a:solidFill>
                          <a:latin typeface="Cambria Math" panose="02040503050406030204" pitchFamily="18" charset="0"/>
                          <a:ea typeface="Cambria Math" panose="02040503050406030204" pitchFamily="18" charset="0"/>
                        </a:rPr>
                        <m:t>=</m:t>
                      </m:r>
                      <m:r>
                        <a:rPr lang="de-DE" sz="4400" b="0" i="1" smtClean="0">
                          <a:solidFill>
                            <a:schemeClr val="tx1"/>
                          </a:solidFill>
                          <a:latin typeface="Cambria Math" panose="02040503050406030204" pitchFamily="18" charset="0"/>
                          <a:ea typeface="Cambria Math" panose="02040503050406030204" pitchFamily="18" charset="0"/>
                        </a:rPr>
                        <m:t>𝐸</m:t>
                      </m:r>
                    </m:oMath>
                  </m:oMathPara>
                </a14:m>
                <a:endParaRPr lang="en-US" sz="4400" b="0" i="1" dirty="0">
                  <a:solidFill>
                    <a:schemeClr val="tx1"/>
                  </a:solidFill>
                  <a:latin typeface="Cambria Math" panose="02040503050406030204" pitchFamily="18" charset="0"/>
                </a:endParaRPr>
              </a:p>
            </p:txBody>
          </p:sp>
        </mc:Choice>
        <mc:Fallback xmlns="">
          <p:sp>
            <p:nvSpPr>
              <p:cNvPr id="25" name="Textfeld 24">
                <a:extLst>
                  <a:ext uri="{FF2B5EF4-FFF2-40B4-BE49-F238E27FC236}">
                    <a16:creationId xmlns:a16="http://schemas.microsoft.com/office/drawing/2014/main" id="{160D94CA-6F89-4173-39F0-FC481B03ABD2}"/>
                  </a:ext>
                </a:extLst>
              </p:cNvPr>
              <p:cNvSpPr txBox="1">
                <a:spLocks noRot="1" noChangeAspect="1" noMove="1" noResize="1" noEditPoints="1" noAdjustHandles="1" noChangeArrowheads="1" noChangeShapeType="1" noTextEdit="1"/>
              </p:cNvSpPr>
              <p:nvPr/>
            </p:nvSpPr>
            <p:spPr>
              <a:xfrm>
                <a:off x="2049560" y="2982513"/>
                <a:ext cx="3447000" cy="769441"/>
              </a:xfrm>
              <a:prstGeom prst="rect">
                <a:avLst/>
              </a:prstGeom>
              <a:blipFill>
                <a:blip r:embed="rId2"/>
                <a:stretch>
                  <a:fillRect/>
                </a:stretch>
              </a:blipFill>
            </p:spPr>
            <p:txBody>
              <a:bodyPr/>
              <a:lstStyle/>
              <a:p>
                <a:r>
                  <a:rPr lang="en-US">
                    <a:noFill/>
                  </a:rPr>
                  <a:t> </a:t>
                </a:r>
              </a:p>
            </p:txBody>
          </p:sp>
        </mc:Fallback>
      </mc:AlternateContent>
      <p:sp>
        <p:nvSpPr>
          <p:cNvPr id="24" name="Textfeld 23">
            <a:extLst>
              <a:ext uri="{FF2B5EF4-FFF2-40B4-BE49-F238E27FC236}">
                <a16:creationId xmlns:a16="http://schemas.microsoft.com/office/drawing/2014/main" id="{94C71045-0255-D441-05A1-A1C3797E59D3}"/>
              </a:ext>
            </a:extLst>
          </p:cNvPr>
          <p:cNvSpPr txBox="1"/>
          <p:nvPr/>
        </p:nvSpPr>
        <p:spPr>
          <a:xfrm>
            <a:off x="7115040" y="1196690"/>
            <a:ext cx="4836654" cy="4464620"/>
          </a:xfrm>
          <a:prstGeom prst="rect">
            <a:avLst/>
          </a:prstGeom>
          <a:solidFill>
            <a:schemeClr val="bg1"/>
          </a:solidFill>
          <a:ln>
            <a:solidFill>
              <a:schemeClr val="tx1"/>
            </a:solidFill>
          </a:ln>
        </p:spPr>
        <p:txBody>
          <a:bodyPr wrap="square">
            <a:spAutoFit/>
          </a:bodyPr>
          <a:lstStyle/>
          <a:p>
            <a:pPr algn="ctr">
              <a:lnSpc>
                <a:spcPct val="150000"/>
              </a:lnSpc>
            </a:pPr>
            <a:r>
              <a:rPr lang="en-US" sz="2400" b="1" dirty="0">
                <a:latin typeface="MV Boli" panose="02000500030200090000" pitchFamily="2" charset="0"/>
                <a:cs typeface="MV Boli" panose="02000500030200090000" pitchFamily="2" charset="0"/>
              </a:rPr>
              <a:t>ToDo</a:t>
            </a:r>
            <a:endParaRPr lang="en-US" sz="2400" dirty="0"/>
          </a:p>
          <a:p>
            <a:pPr>
              <a:lnSpc>
                <a:spcPct val="150000"/>
              </a:lnSpc>
            </a:pPr>
            <a:r>
              <a:rPr lang="en-US" sz="2400" dirty="0"/>
              <a:t>☐ run </a:t>
            </a:r>
            <a:r>
              <a:rPr lang="en-US" sz="2400" b="1" dirty="0"/>
              <a:t>fast</a:t>
            </a:r>
            <a:br>
              <a:rPr lang="en-US" sz="2400" b="1" dirty="0"/>
            </a:br>
            <a:r>
              <a:rPr lang="en-US" sz="2400" dirty="0"/>
              <a:t>☐ </a:t>
            </a:r>
            <a:r>
              <a:rPr lang="en-US" sz="2400" b="1" dirty="0"/>
              <a:t>real-time</a:t>
            </a:r>
            <a:r>
              <a:rPr lang="en-US" sz="2400" dirty="0"/>
              <a:t> topology changes</a:t>
            </a:r>
          </a:p>
          <a:p>
            <a:pPr>
              <a:lnSpc>
                <a:spcPct val="150000"/>
              </a:lnSpc>
            </a:pPr>
            <a:r>
              <a:rPr lang="en-US" sz="2400" dirty="0"/>
              <a:t>☐ </a:t>
            </a:r>
            <a:r>
              <a:rPr lang="en-US" sz="2400" b="1" dirty="0"/>
              <a:t>easy</a:t>
            </a:r>
            <a:r>
              <a:rPr lang="en-US" sz="2400" dirty="0"/>
              <a:t> to implement and extensible</a:t>
            </a:r>
          </a:p>
          <a:p>
            <a:pPr>
              <a:lnSpc>
                <a:spcPct val="150000"/>
              </a:lnSpc>
            </a:pPr>
            <a:r>
              <a:rPr lang="en-US" sz="2400" dirty="0"/>
              <a:t>☑ </a:t>
            </a:r>
            <a:r>
              <a:rPr lang="en-US" sz="2400" b="1" dirty="0"/>
              <a:t>reduce</a:t>
            </a:r>
            <a:r>
              <a:rPr lang="en-US" sz="2400" dirty="0"/>
              <a:t> neighbor information</a:t>
            </a:r>
          </a:p>
          <a:p>
            <a:pPr>
              <a:lnSpc>
                <a:spcPct val="150000"/>
              </a:lnSpc>
            </a:pPr>
            <a:r>
              <a:rPr lang="en-US" sz="2400" dirty="0"/>
              <a:t>☑ merge to </a:t>
            </a:r>
            <a:r>
              <a:rPr lang="en-US" sz="2400" b="1" dirty="0"/>
              <a:t>single dispatch</a:t>
            </a:r>
          </a:p>
          <a:p>
            <a:pPr>
              <a:lnSpc>
                <a:spcPct val="150000"/>
              </a:lnSpc>
            </a:pPr>
            <a:r>
              <a:rPr lang="en-US" sz="2400" dirty="0"/>
              <a:t>☑ remove all </a:t>
            </a:r>
            <a:r>
              <a:rPr lang="en-US" sz="2400" b="1" dirty="0"/>
              <a:t>atomic float</a:t>
            </a:r>
            <a:r>
              <a:rPr lang="en-US" sz="2400" dirty="0"/>
              <a:t> arithmetic</a:t>
            </a:r>
          </a:p>
          <a:p>
            <a:pPr>
              <a:lnSpc>
                <a:spcPct val="150000"/>
              </a:lnSpc>
            </a:pPr>
            <a:r>
              <a:rPr lang="en-US" sz="2400" dirty="0"/>
              <a:t>☐ improve </a:t>
            </a:r>
            <a:r>
              <a:rPr lang="en-US" sz="2400" b="1" dirty="0"/>
              <a:t>memory layout</a:t>
            </a:r>
          </a:p>
        </p:txBody>
      </p:sp>
      <p:sp>
        <p:nvSpPr>
          <p:cNvPr id="26" name="Rechteck 25">
            <a:extLst>
              <a:ext uri="{FF2B5EF4-FFF2-40B4-BE49-F238E27FC236}">
                <a16:creationId xmlns:a16="http://schemas.microsoft.com/office/drawing/2014/main" id="{6259BA8F-1147-C7BF-6F21-F4DAB806038D}"/>
              </a:ext>
            </a:extLst>
          </p:cNvPr>
          <p:cNvSpPr/>
          <p:nvPr/>
        </p:nvSpPr>
        <p:spPr>
          <a:xfrm>
            <a:off x="7148164" y="5144850"/>
            <a:ext cx="3512509" cy="468758"/>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5092880"/>
      </p:ext>
    </p:extLst>
  </p:cSld>
  <p:clrMapOvr>
    <a:masterClrMapping/>
  </p:clrMapOvr>
  <p:transition spd="med">
    <p:circl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113</a:t>
            </a:fld>
            <a:endParaRPr lang="en-US" sz="1600" b="1" dirty="0">
              <a:solidFill>
                <a:schemeClr val="tx1"/>
              </a:solidFill>
            </a:endParaRPr>
          </a:p>
        </p:txBody>
      </p:sp>
      <p:sp>
        <p:nvSpPr>
          <p:cNvPr id="5" name="Rechteck 4">
            <a:extLst>
              <a:ext uri="{FF2B5EF4-FFF2-40B4-BE49-F238E27FC236}">
                <a16:creationId xmlns:a16="http://schemas.microsoft.com/office/drawing/2014/main" id="{C80875F4-9B63-EE36-A310-45DABC375F0C}"/>
              </a:ext>
            </a:extLst>
          </p:cNvPr>
          <p:cNvSpPr/>
          <p:nvPr/>
        </p:nvSpPr>
        <p:spPr>
          <a:xfrm>
            <a:off x="660400" y="6329680"/>
            <a:ext cx="10253090" cy="528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hteck 1">
            <a:extLst>
              <a:ext uri="{FF2B5EF4-FFF2-40B4-BE49-F238E27FC236}">
                <a16:creationId xmlns:a16="http://schemas.microsoft.com/office/drawing/2014/main" id="{A78999CD-C4D8-E1F5-C6A4-3AAADFF954AC}"/>
              </a:ext>
            </a:extLst>
          </p:cNvPr>
          <p:cNvSpPr/>
          <p:nvPr/>
        </p:nvSpPr>
        <p:spPr>
          <a:xfrm>
            <a:off x="2166620" y="0"/>
            <a:ext cx="7858760" cy="707886"/>
          </a:xfrm>
          <a:prstGeom prst="rect">
            <a:avLst/>
          </a:prstGeom>
        </p:spPr>
        <p:txBody>
          <a:bodyPr wrap="square">
            <a:spAutoFit/>
          </a:bodyPr>
          <a:lstStyle/>
          <a:p>
            <a:pPr algn="ctr"/>
            <a:r>
              <a:rPr lang="en-US" sz="4000" dirty="0">
                <a:ln w="0"/>
                <a:effectLst>
                  <a:outerShdw blurRad="38100" dist="19050" dir="2700000" algn="tl" rotWithShape="0">
                    <a:schemeClr val="dk1">
                      <a:alpha val="40000"/>
                    </a:schemeClr>
                  </a:outerShdw>
                </a:effectLst>
              </a:rPr>
              <a:t>Memory Layout</a:t>
            </a:r>
            <a:endParaRPr lang="en-US" sz="4000" dirty="0"/>
          </a:p>
        </p:txBody>
      </p:sp>
      <p:sp>
        <p:nvSpPr>
          <p:cNvPr id="3" name="Rechteck 2">
            <a:extLst>
              <a:ext uri="{FF2B5EF4-FFF2-40B4-BE49-F238E27FC236}">
                <a16:creationId xmlns:a16="http://schemas.microsoft.com/office/drawing/2014/main" id="{8A7F17F1-3DDE-F248-088C-1ED6BB3FCFB9}"/>
              </a:ext>
            </a:extLst>
          </p:cNvPr>
          <p:cNvSpPr/>
          <p:nvPr/>
        </p:nvSpPr>
        <p:spPr>
          <a:xfrm>
            <a:off x="360000" y="1600857"/>
            <a:ext cx="720000" cy="72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a:t>
            </a:r>
          </a:p>
        </p:txBody>
      </p:sp>
      <p:sp>
        <p:nvSpPr>
          <p:cNvPr id="6" name="Rechteck 5">
            <a:extLst>
              <a:ext uri="{FF2B5EF4-FFF2-40B4-BE49-F238E27FC236}">
                <a16:creationId xmlns:a16="http://schemas.microsoft.com/office/drawing/2014/main" id="{CC123814-997C-3157-3486-2901219DD753}"/>
              </a:ext>
            </a:extLst>
          </p:cNvPr>
          <p:cNvSpPr/>
          <p:nvPr/>
        </p:nvSpPr>
        <p:spPr>
          <a:xfrm>
            <a:off x="1080000" y="1600857"/>
            <a:ext cx="720000" cy="720000"/>
          </a:xfrm>
          <a:prstGeom prst="rect">
            <a:avLst/>
          </a:prstGeom>
          <a:solidFill>
            <a:srgbClr val="276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a:t>
            </a:r>
          </a:p>
        </p:txBody>
      </p:sp>
      <p:sp>
        <p:nvSpPr>
          <p:cNvPr id="7" name="Rechteck 6">
            <a:extLst>
              <a:ext uri="{FF2B5EF4-FFF2-40B4-BE49-F238E27FC236}">
                <a16:creationId xmlns:a16="http://schemas.microsoft.com/office/drawing/2014/main" id="{D4CE7AF7-5872-B07E-F78E-87E42608471C}"/>
              </a:ext>
            </a:extLst>
          </p:cNvPr>
          <p:cNvSpPr/>
          <p:nvPr/>
        </p:nvSpPr>
        <p:spPr>
          <a:xfrm>
            <a:off x="1800000" y="1600857"/>
            <a:ext cx="1440000" cy="720000"/>
          </a:xfrm>
          <a:prstGeom prst="rect">
            <a:avLst/>
          </a:prstGeom>
          <a:solidFill>
            <a:srgbClr val="E890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4" name="Rechteck 3">
            <a:extLst>
              <a:ext uri="{FF2B5EF4-FFF2-40B4-BE49-F238E27FC236}">
                <a16:creationId xmlns:a16="http://schemas.microsoft.com/office/drawing/2014/main" id="{09D3856A-449B-6DCC-1C88-271A892592CF}"/>
              </a:ext>
            </a:extLst>
          </p:cNvPr>
          <p:cNvSpPr/>
          <p:nvPr/>
        </p:nvSpPr>
        <p:spPr>
          <a:xfrm>
            <a:off x="360000" y="1600857"/>
            <a:ext cx="2880000" cy="72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a:t>
            </a:r>
          </a:p>
        </p:txBody>
      </p:sp>
      <p:sp>
        <p:nvSpPr>
          <p:cNvPr id="8" name="Rechteck 7">
            <a:extLst>
              <a:ext uri="{FF2B5EF4-FFF2-40B4-BE49-F238E27FC236}">
                <a16:creationId xmlns:a16="http://schemas.microsoft.com/office/drawing/2014/main" id="{CDC6B6E6-90B4-72A0-8BFE-274D2CBC3E44}"/>
              </a:ext>
            </a:extLst>
          </p:cNvPr>
          <p:cNvSpPr/>
          <p:nvPr/>
        </p:nvSpPr>
        <p:spPr>
          <a:xfrm>
            <a:off x="3240000" y="1600857"/>
            <a:ext cx="2880000" cy="720000"/>
          </a:xfrm>
          <a:prstGeom prst="rect">
            <a:avLst/>
          </a:prstGeom>
          <a:solidFill>
            <a:srgbClr val="276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a:t>
            </a:r>
          </a:p>
        </p:txBody>
      </p:sp>
      <p:sp>
        <p:nvSpPr>
          <p:cNvPr id="9" name="Rechteck 8">
            <a:extLst>
              <a:ext uri="{FF2B5EF4-FFF2-40B4-BE49-F238E27FC236}">
                <a16:creationId xmlns:a16="http://schemas.microsoft.com/office/drawing/2014/main" id="{4DAF7B37-3898-12CB-7694-5379C0329869}"/>
              </a:ext>
            </a:extLst>
          </p:cNvPr>
          <p:cNvSpPr/>
          <p:nvPr/>
        </p:nvSpPr>
        <p:spPr>
          <a:xfrm>
            <a:off x="6120000" y="1600857"/>
            <a:ext cx="5760000" cy="720000"/>
          </a:xfrm>
          <a:prstGeom prst="rect">
            <a:avLst/>
          </a:prstGeom>
          <a:solidFill>
            <a:srgbClr val="E890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10" name="Rechteck 9">
            <a:extLst>
              <a:ext uri="{FF2B5EF4-FFF2-40B4-BE49-F238E27FC236}">
                <a16:creationId xmlns:a16="http://schemas.microsoft.com/office/drawing/2014/main" id="{9AF7FCEB-AD13-F998-B8E4-7415FCBC1A6D}"/>
              </a:ext>
            </a:extLst>
          </p:cNvPr>
          <p:cNvSpPr/>
          <p:nvPr/>
        </p:nvSpPr>
        <p:spPr>
          <a:xfrm>
            <a:off x="360000" y="4537143"/>
            <a:ext cx="720000" cy="72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a:t>
            </a:r>
          </a:p>
        </p:txBody>
      </p:sp>
      <p:sp>
        <p:nvSpPr>
          <p:cNvPr id="12" name="Rechteck 11">
            <a:extLst>
              <a:ext uri="{FF2B5EF4-FFF2-40B4-BE49-F238E27FC236}">
                <a16:creationId xmlns:a16="http://schemas.microsoft.com/office/drawing/2014/main" id="{F34D7435-25A9-C2B0-503A-496E1969E947}"/>
              </a:ext>
            </a:extLst>
          </p:cNvPr>
          <p:cNvSpPr/>
          <p:nvPr/>
        </p:nvSpPr>
        <p:spPr>
          <a:xfrm>
            <a:off x="1080000" y="4537143"/>
            <a:ext cx="720000" cy="720000"/>
          </a:xfrm>
          <a:prstGeom prst="rect">
            <a:avLst/>
          </a:prstGeom>
          <a:solidFill>
            <a:srgbClr val="276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a:t>
            </a:r>
          </a:p>
        </p:txBody>
      </p:sp>
      <p:sp>
        <p:nvSpPr>
          <p:cNvPr id="13" name="Rechteck 12">
            <a:extLst>
              <a:ext uri="{FF2B5EF4-FFF2-40B4-BE49-F238E27FC236}">
                <a16:creationId xmlns:a16="http://schemas.microsoft.com/office/drawing/2014/main" id="{B771D53A-AEB1-DCD8-0D72-D8BF9CD5B914}"/>
              </a:ext>
            </a:extLst>
          </p:cNvPr>
          <p:cNvSpPr/>
          <p:nvPr/>
        </p:nvSpPr>
        <p:spPr>
          <a:xfrm>
            <a:off x="1800000" y="4537143"/>
            <a:ext cx="1440000" cy="720000"/>
          </a:xfrm>
          <a:prstGeom prst="rect">
            <a:avLst/>
          </a:prstGeom>
          <a:solidFill>
            <a:srgbClr val="E890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14" name="Rechteck 13">
            <a:extLst>
              <a:ext uri="{FF2B5EF4-FFF2-40B4-BE49-F238E27FC236}">
                <a16:creationId xmlns:a16="http://schemas.microsoft.com/office/drawing/2014/main" id="{B63CBC0F-8429-1528-DC52-A2588A9CD512}"/>
              </a:ext>
            </a:extLst>
          </p:cNvPr>
          <p:cNvSpPr/>
          <p:nvPr/>
        </p:nvSpPr>
        <p:spPr>
          <a:xfrm>
            <a:off x="3240000" y="4537143"/>
            <a:ext cx="720000" cy="72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a:t>
            </a:r>
          </a:p>
        </p:txBody>
      </p:sp>
      <p:sp>
        <p:nvSpPr>
          <p:cNvPr id="15" name="Rechteck 14">
            <a:extLst>
              <a:ext uri="{FF2B5EF4-FFF2-40B4-BE49-F238E27FC236}">
                <a16:creationId xmlns:a16="http://schemas.microsoft.com/office/drawing/2014/main" id="{6AB120FA-B282-9D64-2A99-6EBC086D3436}"/>
              </a:ext>
            </a:extLst>
          </p:cNvPr>
          <p:cNvSpPr/>
          <p:nvPr/>
        </p:nvSpPr>
        <p:spPr>
          <a:xfrm>
            <a:off x="3960000" y="4537143"/>
            <a:ext cx="720000" cy="720000"/>
          </a:xfrm>
          <a:prstGeom prst="rect">
            <a:avLst/>
          </a:prstGeom>
          <a:solidFill>
            <a:srgbClr val="276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a:t>
            </a:r>
          </a:p>
        </p:txBody>
      </p:sp>
      <p:sp>
        <p:nvSpPr>
          <p:cNvPr id="16" name="Rechteck 15">
            <a:extLst>
              <a:ext uri="{FF2B5EF4-FFF2-40B4-BE49-F238E27FC236}">
                <a16:creationId xmlns:a16="http://schemas.microsoft.com/office/drawing/2014/main" id="{6B094D68-E4BD-E31F-7832-874DB0DC5518}"/>
              </a:ext>
            </a:extLst>
          </p:cNvPr>
          <p:cNvSpPr/>
          <p:nvPr/>
        </p:nvSpPr>
        <p:spPr>
          <a:xfrm>
            <a:off x="4680000" y="4537143"/>
            <a:ext cx="1440000" cy="720000"/>
          </a:xfrm>
          <a:prstGeom prst="rect">
            <a:avLst/>
          </a:prstGeom>
          <a:solidFill>
            <a:srgbClr val="E890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17" name="Rechteck 16">
            <a:extLst>
              <a:ext uri="{FF2B5EF4-FFF2-40B4-BE49-F238E27FC236}">
                <a16:creationId xmlns:a16="http://schemas.microsoft.com/office/drawing/2014/main" id="{B0374A64-2E49-4DD8-CDB6-1090B74B80D3}"/>
              </a:ext>
            </a:extLst>
          </p:cNvPr>
          <p:cNvSpPr/>
          <p:nvPr/>
        </p:nvSpPr>
        <p:spPr>
          <a:xfrm>
            <a:off x="6120000" y="4537143"/>
            <a:ext cx="720000" cy="72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a:t>
            </a:r>
          </a:p>
        </p:txBody>
      </p:sp>
      <p:sp>
        <p:nvSpPr>
          <p:cNvPr id="18" name="Rechteck 17">
            <a:extLst>
              <a:ext uri="{FF2B5EF4-FFF2-40B4-BE49-F238E27FC236}">
                <a16:creationId xmlns:a16="http://schemas.microsoft.com/office/drawing/2014/main" id="{90F01124-6F96-4903-7772-C32D219AF0B7}"/>
              </a:ext>
            </a:extLst>
          </p:cNvPr>
          <p:cNvSpPr/>
          <p:nvPr/>
        </p:nvSpPr>
        <p:spPr>
          <a:xfrm>
            <a:off x="6840000" y="4537143"/>
            <a:ext cx="720000" cy="720000"/>
          </a:xfrm>
          <a:prstGeom prst="rect">
            <a:avLst/>
          </a:prstGeom>
          <a:solidFill>
            <a:srgbClr val="276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a:t>
            </a:r>
          </a:p>
        </p:txBody>
      </p:sp>
      <p:sp>
        <p:nvSpPr>
          <p:cNvPr id="19" name="Rechteck 18">
            <a:extLst>
              <a:ext uri="{FF2B5EF4-FFF2-40B4-BE49-F238E27FC236}">
                <a16:creationId xmlns:a16="http://schemas.microsoft.com/office/drawing/2014/main" id="{221573A0-7F81-3CB4-0EDC-F7A91BFADB09}"/>
              </a:ext>
            </a:extLst>
          </p:cNvPr>
          <p:cNvSpPr/>
          <p:nvPr/>
        </p:nvSpPr>
        <p:spPr>
          <a:xfrm>
            <a:off x="7560000" y="4537143"/>
            <a:ext cx="1440000" cy="720000"/>
          </a:xfrm>
          <a:prstGeom prst="rect">
            <a:avLst/>
          </a:prstGeom>
          <a:solidFill>
            <a:srgbClr val="E890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20" name="Rechteck 19">
            <a:extLst>
              <a:ext uri="{FF2B5EF4-FFF2-40B4-BE49-F238E27FC236}">
                <a16:creationId xmlns:a16="http://schemas.microsoft.com/office/drawing/2014/main" id="{B264B69C-E8AD-A704-51A4-C79AFF5ED3D8}"/>
              </a:ext>
            </a:extLst>
          </p:cNvPr>
          <p:cNvSpPr/>
          <p:nvPr/>
        </p:nvSpPr>
        <p:spPr>
          <a:xfrm>
            <a:off x="9000000" y="4537143"/>
            <a:ext cx="720000" cy="72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a:t>
            </a:r>
          </a:p>
        </p:txBody>
      </p:sp>
      <p:sp>
        <p:nvSpPr>
          <p:cNvPr id="21" name="Rechteck 20">
            <a:extLst>
              <a:ext uri="{FF2B5EF4-FFF2-40B4-BE49-F238E27FC236}">
                <a16:creationId xmlns:a16="http://schemas.microsoft.com/office/drawing/2014/main" id="{09442C2B-E8D4-ED02-06A5-513DCCB79656}"/>
              </a:ext>
            </a:extLst>
          </p:cNvPr>
          <p:cNvSpPr/>
          <p:nvPr/>
        </p:nvSpPr>
        <p:spPr>
          <a:xfrm>
            <a:off x="9720000" y="4537143"/>
            <a:ext cx="720000" cy="720000"/>
          </a:xfrm>
          <a:prstGeom prst="rect">
            <a:avLst/>
          </a:prstGeom>
          <a:solidFill>
            <a:srgbClr val="276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a:t>
            </a:r>
          </a:p>
        </p:txBody>
      </p:sp>
      <p:sp>
        <p:nvSpPr>
          <p:cNvPr id="22" name="Rechteck 21">
            <a:extLst>
              <a:ext uri="{FF2B5EF4-FFF2-40B4-BE49-F238E27FC236}">
                <a16:creationId xmlns:a16="http://schemas.microsoft.com/office/drawing/2014/main" id="{5EE9BD5F-C3BC-B653-EF36-AB8136D9C8C2}"/>
              </a:ext>
            </a:extLst>
          </p:cNvPr>
          <p:cNvSpPr/>
          <p:nvPr/>
        </p:nvSpPr>
        <p:spPr>
          <a:xfrm>
            <a:off x="10440000" y="4537143"/>
            <a:ext cx="1440000" cy="720000"/>
          </a:xfrm>
          <a:prstGeom prst="rect">
            <a:avLst/>
          </a:prstGeom>
          <a:solidFill>
            <a:srgbClr val="E890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23" name="Pfeil: nach unten 22">
            <a:extLst>
              <a:ext uri="{FF2B5EF4-FFF2-40B4-BE49-F238E27FC236}">
                <a16:creationId xmlns:a16="http://schemas.microsoft.com/office/drawing/2014/main" id="{8D08A124-3211-2B58-D4EA-7660FE5EF25B}"/>
              </a:ext>
            </a:extLst>
          </p:cNvPr>
          <p:cNvSpPr/>
          <p:nvPr/>
        </p:nvSpPr>
        <p:spPr>
          <a:xfrm>
            <a:off x="5736000" y="2778760"/>
            <a:ext cx="720000" cy="130048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feld 24">
                <a:extLst>
                  <a:ext uri="{FF2B5EF4-FFF2-40B4-BE49-F238E27FC236}">
                    <a16:creationId xmlns:a16="http://schemas.microsoft.com/office/drawing/2014/main" id="{160D94CA-6F89-4173-39F0-FC481B03ABD2}"/>
                  </a:ext>
                </a:extLst>
              </p:cNvPr>
              <p:cNvSpPr txBox="1"/>
              <p:nvPr/>
            </p:nvSpPr>
            <p:spPr>
              <a:xfrm>
                <a:off x="2049560" y="2982513"/>
                <a:ext cx="3447000" cy="7694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de-DE" sz="4400" b="0" i="1" smtClean="0">
                          <a:solidFill>
                            <a:schemeClr val="tx1"/>
                          </a:solidFill>
                          <a:latin typeface="Cambria Math" panose="02040503050406030204" pitchFamily="18" charset="0"/>
                        </a:rPr>
                        <m:t>2</m:t>
                      </m:r>
                      <m:r>
                        <a:rPr lang="en-US" sz="4400" b="0" i="1" smtClean="0">
                          <a:solidFill>
                            <a:schemeClr val="tx1"/>
                          </a:solidFill>
                          <a:latin typeface="Cambria Math" panose="02040503050406030204" pitchFamily="18" charset="0"/>
                        </a:rPr>
                        <m:t>𝑉</m:t>
                      </m:r>
                      <m:r>
                        <a:rPr lang="en-US" sz="4400" b="0" i="1" smtClean="0">
                          <a:solidFill>
                            <a:schemeClr val="tx1"/>
                          </a:solidFill>
                          <a:latin typeface="Cambria Math" panose="02040503050406030204" pitchFamily="18" charset="0"/>
                          <a:ea typeface="Cambria Math" panose="02040503050406030204" pitchFamily="18" charset="0"/>
                        </a:rPr>
                        <m:t>≈</m:t>
                      </m:r>
                      <m:r>
                        <a:rPr lang="de-DE" sz="4400" b="0" i="1" smtClean="0">
                          <a:solidFill>
                            <a:schemeClr val="tx1"/>
                          </a:solidFill>
                          <a:latin typeface="Cambria Math" panose="02040503050406030204" pitchFamily="18" charset="0"/>
                          <a:ea typeface="Cambria Math" panose="02040503050406030204" pitchFamily="18" charset="0"/>
                        </a:rPr>
                        <m:t>2</m:t>
                      </m:r>
                      <m:r>
                        <a:rPr lang="en-US" sz="4400" b="0" i="1" smtClean="0">
                          <a:solidFill>
                            <a:schemeClr val="tx1"/>
                          </a:solidFill>
                          <a:latin typeface="Cambria Math" panose="02040503050406030204" pitchFamily="18" charset="0"/>
                          <a:ea typeface="Cambria Math" panose="02040503050406030204" pitchFamily="18" charset="0"/>
                        </a:rPr>
                        <m:t>𝐹</m:t>
                      </m:r>
                      <m:r>
                        <a:rPr lang="de-DE" sz="4400" b="0" i="1" smtClean="0">
                          <a:solidFill>
                            <a:schemeClr val="tx1"/>
                          </a:solidFill>
                          <a:latin typeface="Cambria Math" panose="02040503050406030204" pitchFamily="18" charset="0"/>
                          <a:ea typeface="Cambria Math" panose="02040503050406030204" pitchFamily="18" charset="0"/>
                        </a:rPr>
                        <m:t>=</m:t>
                      </m:r>
                      <m:r>
                        <a:rPr lang="de-DE" sz="4400" b="0" i="1" smtClean="0">
                          <a:solidFill>
                            <a:schemeClr val="tx1"/>
                          </a:solidFill>
                          <a:latin typeface="Cambria Math" panose="02040503050406030204" pitchFamily="18" charset="0"/>
                          <a:ea typeface="Cambria Math" panose="02040503050406030204" pitchFamily="18" charset="0"/>
                        </a:rPr>
                        <m:t>𝐸</m:t>
                      </m:r>
                    </m:oMath>
                  </m:oMathPara>
                </a14:m>
                <a:endParaRPr lang="en-US" sz="4400" b="0" i="1" dirty="0">
                  <a:solidFill>
                    <a:schemeClr val="tx1"/>
                  </a:solidFill>
                  <a:latin typeface="Cambria Math" panose="02040503050406030204" pitchFamily="18" charset="0"/>
                </a:endParaRPr>
              </a:p>
            </p:txBody>
          </p:sp>
        </mc:Choice>
        <mc:Fallback xmlns="">
          <p:sp>
            <p:nvSpPr>
              <p:cNvPr id="25" name="Textfeld 24">
                <a:extLst>
                  <a:ext uri="{FF2B5EF4-FFF2-40B4-BE49-F238E27FC236}">
                    <a16:creationId xmlns:a16="http://schemas.microsoft.com/office/drawing/2014/main" id="{160D94CA-6F89-4173-39F0-FC481B03ABD2}"/>
                  </a:ext>
                </a:extLst>
              </p:cNvPr>
              <p:cNvSpPr txBox="1">
                <a:spLocks noRot="1" noChangeAspect="1" noMove="1" noResize="1" noEditPoints="1" noAdjustHandles="1" noChangeArrowheads="1" noChangeShapeType="1" noTextEdit="1"/>
              </p:cNvSpPr>
              <p:nvPr/>
            </p:nvSpPr>
            <p:spPr>
              <a:xfrm>
                <a:off x="2049560" y="2982513"/>
                <a:ext cx="3447000" cy="769441"/>
              </a:xfrm>
              <a:prstGeom prst="rect">
                <a:avLst/>
              </a:prstGeom>
              <a:blipFill>
                <a:blip r:embed="rId2"/>
                <a:stretch>
                  <a:fillRect/>
                </a:stretch>
              </a:blipFill>
            </p:spPr>
            <p:txBody>
              <a:bodyPr/>
              <a:lstStyle/>
              <a:p>
                <a:r>
                  <a:rPr lang="en-US">
                    <a:noFill/>
                  </a:rPr>
                  <a:t> </a:t>
                </a:r>
              </a:p>
            </p:txBody>
          </p:sp>
        </mc:Fallback>
      </mc:AlternateContent>
      <p:sp>
        <p:nvSpPr>
          <p:cNvPr id="24" name="Textfeld 23">
            <a:extLst>
              <a:ext uri="{FF2B5EF4-FFF2-40B4-BE49-F238E27FC236}">
                <a16:creationId xmlns:a16="http://schemas.microsoft.com/office/drawing/2014/main" id="{94C71045-0255-D441-05A1-A1C3797E59D3}"/>
              </a:ext>
            </a:extLst>
          </p:cNvPr>
          <p:cNvSpPr txBox="1"/>
          <p:nvPr/>
        </p:nvSpPr>
        <p:spPr>
          <a:xfrm>
            <a:off x="7115040" y="1196690"/>
            <a:ext cx="4836654" cy="4464620"/>
          </a:xfrm>
          <a:prstGeom prst="rect">
            <a:avLst/>
          </a:prstGeom>
          <a:solidFill>
            <a:schemeClr val="bg1"/>
          </a:solidFill>
          <a:ln>
            <a:solidFill>
              <a:schemeClr val="tx1"/>
            </a:solidFill>
          </a:ln>
        </p:spPr>
        <p:txBody>
          <a:bodyPr wrap="square">
            <a:spAutoFit/>
          </a:bodyPr>
          <a:lstStyle/>
          <a:p>
            <a:pPr algn="ctr">
              <a:lnSpc>
                <a:spcPct val="150000"/>
              </a:lnSpc>
            </a:pPr>
            <a:r>
              <a:rPr lang="en-US" sz="2400" b="1" dirty="0">
                <a:latin typeface="MV Boli" panose="02000500030200090000" pitchFamily="2" charset="0"/>
                <a:cs typeface="MV Boli" panose="02000500030200090000" pitchFamily="2" charset="0"/>
              </a:rPr>
              <a:t>ToDo</a:t>
            </a:r>
            <a:endParaRPr lang="en-US" sz="2400" dirty="0"/>
          </a:p>
          <a:p>
            <a:pPr>
              <a:lnSpc>
                <a:spcPct val="150000"/>
              </a:lnSpc>
            </a:pPr>
            <a:r>
              <a:rPr lang="en-US" sz="2400" dirty="0"/>
              <a:t>☐ run </a:t>
            </a:r>
            <a:r>
              <a:rPr lang="en-US" sz="2400" b="1" dirty="0"/>
              <a:t>fast</a:t>
            </a:r>
            <a:br>
              <a:rPr lang="en-US" sz="2400" b="1" dirty="0"/>
            </a:br>
            <a:r>
              <a:rPr lang="en-US" sz="2400" dirty="0"/>
              <a:t>☐ </a:t>
            </a:r>
            <a:r>
              <a:rPr lang="en-US" sz="2400" b="1" dirty="0"/>
              <a:t>real-time</a:t>
            </a:r>
            <a:r>
              <a:rPr lang="en-US" sz="2400" dirty="0"/>
              <a:t> topology changes</a:t>
            </a:r>
          </a:p>
          <a:p>
            <a:pPr>
              <a:lnSpc>
                <a:spcPct val="150000"/>
              </a:lnSpc>
            </a:pPr>
            <a:r>
              <a:rPr lang="en-US" sz="2400" dirty="0"/>
              <a:t>☐ </a:t>
            </a:r>
            <a:r>
              <a:rPr lang="en-US" sz="2400" b="1" dirty="0"/>
              <a:t>easy</a:t>
            </a:r>
            <a:r>
              <a:rPr lang="en-US" sz="2400" dirty="0"/>
              <a:t> to implement and extensible</a:t>
            </a:r>
          </a:p>
          <a:p>
            <a:pPr>
              <a:lnSpc>
                <a:spcPct val="150000"/>
              </a:lnSpc>
            </a:pPr>
            <a:r>
              <a:rPr lang="en-US" sz="2400" dirty="0"/>
              <a:t>☑ </a:t>
            </a:r>
            <a:r>
              <a:rPr lang="en-US" sz="2400" b="1" dirty="0"/>
              <a:t>reduce</a:t>
            </a:r>
            <a:r>
              <a:rPr lang="en-US" sz="2400" dirty="0"/>
              <a:t> neighbor information</a:t>
            </a:r>
          </a:p>
          <a:p>
            <a:pPr>
              <a:lnSpc>
                <a:spcPct val="150000"/>
              </a:lnSpc>
            </a:pPr>
            <a:r>
              <a:rPr lang="en-US" sz="2400" dirty="0"/>
              <a:t>☑ merge to </a:t>
            </a:r>
            <a:r>
              <a:rPr lang="en-US" sz="2400" b="1" dirty="0"/>
              <a:t>single dispatch</a:t>
            </a:r>
          </a:p>
          <a:p>
            <a:pPr>
              <a:lnSpc>
                <a:spcPct val="150000"/>
              </a:lnSpc>
            </a:pPr>
            <a:r>
              <a:rPr lang="en-US" sz="2400" dirty="0"/>
              <a:t>☑ remove all </a:t>
            </a:r>
            <a:r>
              <a:rPr lang="en-US" sz="2400" b="1" dirty="0"/>
              <a:t>atomic float</a:t>
            </a:r>
            <a:r>
              <a:rPr lang="en-US" sz="2400" dirty="0"/>
              <a:t> arithmetic</a:t>
            </a:r>
          </a:p>
          <a:p>
            <a:pPr>
              <a:lnSpc>
                <a:spcPct val="150000"/>
              </a:lnSpc>
            </a:pPr>
            <a:r>
              <a:rPr lang="en-US" sz="2400" dirty="0"/>
              <a:t>☑ improve </a:t>
            </a:r>
            <a:r>
              <a:rPr lang="en-US" sz="2400" b="1" dirty="0"/>
              <a:t>memory layout</a:t>
            </a:r>
          </a:p>
        </p:txBody>
      </p:sp>
      <p:sp>
        <p:nvSpPr>
          <p:cNvPr id="26" name="Rechteck 25">
            <a:extLst>
              <a:ext uri="{FF2B5EF4-FFF2-40B4-BE49-F238E27FC236}">
                <a16:creationId xmlns:a16="http://schemas.microsoft.com/office/drawing/2014/main" id="{6259BA8F-1147-C7BF-6F21-F4DAB806038D}"/>
              </a:ext>
            </a:extLst>
          </p:cNvPr>
          <p:cNvSpPr/>
          <p:nvPr/>
        </p:nvSpPr>
        <p:spPr>
          <a:xfrm>
            <a:off x="7148164" y="5144850"/>
            <a:ext cx="3512509" cy="468758"/>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6338710"/>
      </p:ext>
    </p:extLst>
  </p:cSld>
  <p:clrMapOvr>
    <a:masterClrMapping/>
  </p:clrMapOvr>
  <p:transition>
    <p:wip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114</a:t>
            </a:fld>
            <a:endParaRPr lang="en-US" sz="1600" b="1" dirty="0">
              <a:solidFill>
                <a:schemeClr val="tx1"/>
              </a:solidFill>
            </a:endParaRPr>
          </a:p>
        </p:txBody>
      </p:sp>
      <p:pic>
        <p:nvPicPr>
          <p:cNvPr id="3" name="Grafik 2">
            <a:extLst>
              <a:ext uri="{FF2B5EF4-FFF2-40B4-BE49-F238E27FC236}">
                <a16:creationId xmlns:a16="http://schemas.microsoft.com/office/drawing/2014/main" id="{7D02BA59-701D-4883-84DE-8BA57DEED264}"/>
              </a:ext>
            </a:extLst>
          </p:cNvPr>
          <p:cNvPicPr>
            <a:picLocks noChangeAspect="1"/>
          </p:cNvPicPr>
          <p:nvPr/>
        </p:nvPicPr>
        <p:blipFill>
          <a:blip r:embed="rId2"/>
          <a:stretch>
            <a:fillRect/>
          </a:stretch>
        </p:blipFill>
        <p:spPr>
          <a:xfrm>
            <a:off x="1673874" y="144091"/>
            <a:ext cx="8844251" cy="5585500"/>
          </a:xfrm>
          <a:prstGeom prst="rect">
            <a:avLst/>
          </a:prstGeom>
        </p:spPr>
      </p:pic>
      <p:pic>
        <p:nvPicPr>
          <p:cNvPr id="6" name="Grafik 5">
            <a:extLst>
              <a:ext uri="{FF2B5EF4-FFF2-40B4-BE49-F238E27FC236}">
                <a16:creationId xmlns:a16="http://schemas.microsoft.com/office/drawing/2014/main" id="{FF5F13F7-74F4-88E1-9CD5-0CFE7FEB34BE}"/>
              </a:ext>
            </a:extLst>
          </p:cNvPr>
          <p:cNvPicPr>
            <a:picLocks noChangeAspect="1"/>
          </p:cNvPicPr>
          <p:nvPr/>
        </p:nvPicPr>
        <p:blipFill>
          <a:blip r:embed="rId3"/>
          <a:stretch>
            <a:fillRect/>
          </a:stretch>
        </p:blipFill>
        <p:spPr>
          <a:xfrm>
            <a:off x="1635641" y="5870304"/>
            <a:ext cx="8920716" cy="481858"/>
          </a:xfrm>
          <a:prstGeom prst="rect">
            <a:avLst/>
          </a:prstGeom>
        </p:spPr>
      </p:pic>
    </p:spTree>
    <p:extLst>
      <p:ext uri="{BB962C8B-B14F-4D97-AF65-F5344CB8AC3E}">
        <p14:creationId xmlns:p14="http://schemas.microsoft.com/office/powerpoint/2010/main" val="282101874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A42CEFB-DF1D-DA8F-3795-0486FD919027}"/>
              </a:ext>
            </a:extLst>
          </p:cNvPr>
          <p:cNvPicPr>
            <a:picLocks noChangeAspect="1"/>
          </p:cNvPicPr>
          <p:nvPr/>
        </p:nvPicPr>
        <p:blipFill>
          <a:blip r:embed="rId2"/>
          <a:stretch>
            <a:fillRect/>
          </a:stretch>
        </p:blipFill>
        <p:spPr>
          <a:xfrm>
            <a:off x="1673874" y="144091"/>
            <a:ext cx="8844251" cy="5585500"/>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115</a:t>
            </a:fld>
            <a:endParaRPr lang="en-US" sz="1600" b="1" dirty="0">
              <a:solidFill>
                <a:schemeClr val="tx1"/>
              </a:solidFill>
            </a:endParaRPr>
          </a:p>
        </p:txBody>
      </p:sp>
      <p:sp>
        <p:nvSpPr>
          <p:cNvPr id="2" name="Textfeld 1">
            <a:extLst>
              <a:ext uri="{FF2B5EF4-FFF2-40B4-BE49-F238E27FC236}">
                <a16:creationId xmlns:a16="http://schemas.microsoft.com/office/drawing/2014/main" id="{9C321694-0D6E-2C70-0B19-2936B313951E}"/>
              </a:ext>
            </a:extLst>
          </p:cNvPr>
          <p:cNvSpPr txBox="1"/>
          <p:nvPr/>
        </p:nvSpPr>
        <p:spPr>
          <a:xfrm>
            <a:off x="7115040" y="1196690"/>
            <a:ext cx="4836654" cy="4464620"/>
          </a:xfrm>
          <a:prstGeom prst="rect">
            <a:avLst/>
          </a:prstGeom>
          <a:solidFill>
            <a:schemeClr val="bg1"/>
          </a:solidFill>
          <a:ln>
            <a:solidFill>
              <a:schemeClr val="tx1"/>
            </a:solidFill>
          </a:ln>
        </p:spPr>
        <p:txBody>
          <a:bodyPr wrap="square">
            <a:spAutoFit/>
          </a:bodyPr>
          <a:lstStyle/>
          <a:p>
            <a:pPr algn="ctr">
              <a:lnSpc>
                <a:spcPct val="150000"/>
              </a:lnSpc>
            </a:pPr>
            <a:r>
              <a:rPr lang="en-US" sz="2400" b="1" dirty="0">
                <a:latin typeface="MV Boli" panose="02000500030200090000" pitchFamily="2" charset="0"/>
                <a:cs typeface="MV Boli" panose="02000500030200090000" pitchFamily="2" charset="0"/>
              </a:rPr>
              <a:t>ToDo</a:t>
            </a:r>
            <a:endParaRPr lang="en-US" sz="2400" dirty="0"/>
          </a:p>
          <a:p>
            <a:pPr>
              <a:lnSpc>
                <a:spcPct val="150000"/>
              </a:lnSpc>
            </a:pPr>
            <a:r>
              <a:rPr lang="en-US" sz="2400" dirty="0"/>
              <a:t>☐ run </a:t>
            </a:r>
            <a:r>
              <a:rPr lang="en-US" sz="2400" b="1" dirty="0"/>
              <a:t>fast</a:t>
            </a:r>
            <a:br>
              <a:rPr lang="en-US" sz="2400" b="1" dirty="0"/>
            </a:br>
            <a:r>
              <a:rPr lang="en-US" sz="2400" dirty="0"/>
              <a:t>☐ </a:t>
            </a:r>
            <a:r>
              <a:rPr lang="en-US" sz="2400" b="1" dirty="0"/>
              <a:t>real-time</a:t>
            </a:r>
            <a:r>
              <a:rPr lang="en-US" sz="2400" dirty="0"/>
              <a:t> topology changes</a:t>
            </a:r>
          </a:p>
          <a:p>
            <a:pPr>
              <a:lnSpc>
                <a:spcPct val="150000"/>
              </a:lnSpc>
            </a:pPr>
            <a:r>
              <a:rPr lang="en-US" sz="2400" dirty="0"/>
              <a:t>☐ </a:t>
            </a:r>
            <a:r>
              <a:rPr lang="en-US" sz="2400" b="1" dirty="0"/>
              <a:t>easy</a:t>
            </a:r>
            <a:r>
              <a:rPr lang="en-US" sz="2400" dirty="0"/>
              <a:t> to implement and extensible</a:t>
            </a:r>
          </a:p>
          <a:p>
            <a:pPr>
              <a:lnSpc>
                <a:spcPct val="150000"/>
              </a:lnSpc>
            </a:pPr>
            <a:r>
              <a:rPr lang="en-US" sz="2400" dirty="0"/>
              <a:t>☑ </a:t>
            </a:r>
            <a:r>
              <a:rPr lang="en-US" sz="2400" b="1" dirty="0"/>
              <a:t>reduce</a:t>
            </a:r>
            <a:r>
              <a:rPr lang="en-US" sz="2400" dirty="0"/>
              <a:t> neighbor information</a:t>
            </a:r>
          </a:p>
          <a:p>
            <a:pPr>
              <a:lnSpc>
                <a:spcPct val="150000"/>
              </a:lnSpc>
            </a:pPr>
            <a:r>
              <a:rPr lang="en-US" sz="2400" dirty="0"/>
              <a:t>☑ merge to </a:t>
            </a:r>
            <a:r>
              <a:rPr lang="en-US" sz="2400" b="1" dirty="0"/>
              <a:t>single dispatch</a:t>
            </a:r>
          </a:p>
          <a:p>
            <a:pPr>
              <a:lnSpc>
                <a:spcPct val="150000"/>
              </a:lnSpc>
            </a:pPr>
            <a:r>
              <a:rPr lang="en-US" sz="2400" dirty="0"/>
              <a:t>☑ remove all </a:t>
            </a:r>
            <a:r>
              <a:rPr lang="en-US" sz="2400" b="1" dirty="0"/>
              <a:t>atomic float</a:t>
            </a:r>
            <a:r>
              <a:rPr lang="en-US" sz="2400" dirty="0"/>
              <a:t> arithmetic</a:t>
            </a:r>
          </a:p>
          <a:p>
            <a:pPr>
              <a:lnSpc>
                <a:spcPct val="150000"/>
              </a:lnSpc>
            </a:pPr>
            <a:r>
              <a:rPr lang="en-US" sz="2400" dirty="0"/>
              <a:t>☑ improve </a:t>
            </a:r>
            <a:r>
              <a:rPr lang="en-US" sz="2400" b="1" dirty="0"/>
              <a:t>memory layout</a:t>
            </a:r>
          </a:p>
        </p:txBody>
      </p:sp>
      <p:pic>
        <p:nvPicPr>
          <p:cNvPr id="5" name="Grafik 4">
            <a:extLst>
              <a:ext uri="{FF2B5EF4-FFF2-40B4-BE49-F238E27FC236}">
                <a16:creationId xmlns:a16="http://schemas.microsoft.com/office/drawing/2014/main" id="{58BC4ABB-BCD1-A54E-7272-619739ADAAEA}"/>
              </a:ext>
            </a:extLst>
          </p:cNvPr>
          <p:cNvPicPr>
            <a:picLocks noChangeAspect="1"/>
          </p:cNvPicPr>
          <p:nvPr/>
        </p:nvPicPr>
        <p:blipFill>
          <a:blip r:embed="rId3"/>
          <a:stretch>
            <a:fillRect/>
          </a:stretch>
        </p:blipFill>
        <p:spPr>
          <a:xfrm>
            <a:off x="1635641" y="5870304"/>
            <a:ext cx="8920716" cy="481858"/>
          </a:xfrm>
          <a:prstGeom prst="rect">
            <a:avLst/>
          </a:prstGeom>
        </p:spPr>
      </p:pic>
    </p:spTree>
    <p:extLst>
      <p:ext uri="{BB962C8B-B14F-4D97-AF65-F5344CB8AC3E}">
        <p14:creationId xmlns:p14="http://schemas.microsoft.com/office/powerpoint/2010/main" val="43074411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01A0416-1DCA-93D8-CA1C-C1FB74649C86}"/>
              </a:ext>
            </a:extLst>
          </p:cNvPr>
          <p:cNvPicPr>
            <a:picLocks noChangeAspect="1"/>
          </p:cNvPicPr>
          <p:nvPr/>
        </p:nvPicPr>
        <p:blipFill>
          <a:blip r:embed="rId2"/>
          <a:stretch>
            <a:fillRect/>
          </a:stretch>
        </p:blipFill>
        <p:spPr>
          <a:xfrm>
            <a:off x="1673874" y="144091"/>
            <a:ext cx="8844251" cy="5585500"/>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116</a:t>
            </a:fld>
            <a:endParaRPr lang="en-US" sz="1600" b="1" dirty="0">
              <a:solidFill>
                <a:schemeClr val="tx1"/>
              </a:solidFill>
            </a:endParaRPr>
          </a:p>
        </p:txBody>
      </p:sp>
      <p:sp>
        <p:nvSpPr>
          <p:cNvPr id="2" name="Textfeld 1">
            <a:extLst>
              <a:ext uri="{FF2B5EF4-FFF2-40B4-BE49-F238E27FC236}">
                <a16:creationId xmlns:a16="http://schemas.microsoft.com/office/drawing/2014/main" id="{9C321694-0D6E-2C70-0B19-2936B313951E}"/>
              </a:ext>
            </a:extLst>
          </p:cNvPr>
          <p:cNvSpPr txBox="1"/>
          <p:nvPr/>
        </p:nvSpPr>
        <p:spPr>
          <a:xfrm>
            <a:off x="7115040" y="1196690"/>
            <a:ext cx="4836654" cy="4464620"/>
          </a:xfrm>
          <a:prstGeom prst="rect">
            <a:avLst/>
          </a:prstGeom>
          <a:solidFill>
            <a:schemeClr val="bg1"/>
          </a:solidFill>
          <a:ln>
            <a:solidFill>
              <a:schemeClr val="tx1"/>
            </a:solidFill>
          </a:ln>
        </p:spPr>
        <p:txBody>
          <a:bodyPr wrap="square">
            <a:spAutoFit/>
          </a:bodyPr>
          <a:lstStyle/>
          <a:p>
            <a:pPr algn="ctr">
              <a:lnSpc>
                <a:spcPct val="150000"/>
              </a:lnSpc>
            </a:pPr>
            <a:r>
              <a:rPr lang="en-US" sz="2400" b="1" dirty="0">
                <a:latin typeface="MV Boli" panose="02000500030200090000" pitchFamily="2" charset="0"/>
                <a:cs typeface="MV Boli" panose="02000500030200090000" pitchFamily="2" charset="0"/>
              </a:rPr>
              <a:t>ToDo</a:t>
            </a:r>
            <a:endParaRPr lang="en-US" sz="2400" dirty="0"/>
          </a:p>
          <a:p>
            <a:pPr>
              <a:lnSpc>
                <a:spcPct val="150000"/>
              </a:lnSpc>
            </a:pPr>
            <a:r>
              <a:rPr lang="en-US" sz="2400" dirty="0"/>
              <a:t>☑ run </a:t>
            </a:r>
            <a:r>
              <a:rPr lang="en-US" sz="2400" b="1" dirty="0"/>
              <a:t>fast </a:t>
            </a:r>
            <a:r>
              <a:rPr lang="en-US" sz="2400" b="1" dirty="0">
                <a:solidFill>
                  <a:srgbClr val="FF0000"/>
                </a:solidFill>
                <a:latin typeface="MV Boli" panose="02000500030200090000" pitchFamily="2" charset="0"/>
                <a:cs typeface="MV Boli" panose="02000500030200090000" pitchFamily="2" charset="0"/>
              </a:rPr>
              <a:t>3x faster!</a:t>
            </a:r>
            <a:endParaRPr lang="en-US" sz="2400" dirty="0">
              <a:solidFill>
                <a:srgbClr val="FF0000"/>
              </a:solidFill>
              <a:latin typeface="MV Boli" panose="02000500030200090000" pitchFamily="2" charset="0"/>
              <a:cs typeface="MV Boli" panose="02000500030200090000" pitchFamily="2" charset="0"/>
            </a:endParaRPr>
          </a:p>
          <a:p>
            <a:pPr>
              <a:lnSpc>
                <a:spcPct val="150000"/>
              </a:lnSpc>
            </a:pPr>
            <a:r>
              <a:rPr lang="en-US" sz="2400" dirty="0"/>
              <a:t>☐ </a:t>
            </a:r>
            <a:r>
              <a:rPr lang="en-US" sz="2400" b="1" dirty="0"/>
              <a:t>real-time</a:t>
            </a:r>
            <a:r>
              <a:rPr lang="en-US" sz="2400" dirty="0"/>
              <a:t> topology changes</a:t>
            </a:r>
          </a:p>
          <a:p>
            <a:pPr>
              <a:lnSpc>
                <a:spcPct val="150000"/>
              </a:lnSpc>
            </a:pPr>
            <a:r>
              <a:rPr lang="en-US" sz="2400" dirty="0"/>
              <a:t>☐ </a:t>
            </a:r>
            <a:r>
              <a:rPr lang="en-US" sz="2400" b="1" dirty="0"/>
              <a:t>easy</a:t>
            </a:r>
            <a:r>
              <a:rPr lang="en-US" sz="2400" dirty="0"/>
              <a:t> to implement and extensible</a:t>
            </a:r>
          </a:p>
          <a:p>
            <a:pPr>
              <a:lnSpc>
                <a:spcPct val="150000"/>
              </a:lnSpc>
            </a:pPr>
            <a:r>
              <a:rPr lang="en-US" sz="2400" dirty="0"/>
              <a:t>☑ </a:t>
            </a:r>
            <a:r>
              <a:rPr lang="en-US" sz="2400" b="1" dirty="0"/>
              <a:t>reduce</a:t>
            </a:r>
            <a:r>
              <a:rPr lang="en-US" sz="2400" dirty="0"/>
              <a:t> neighbor information</a:t>
            </a:r>
          </a:p>
          <a:p>
            <a:pPr>
              <a:lnSpc>
                <a:spcPct val="150000"/>
              </a:lnSpc>
            </a:pPr>
            <a:r>
              <a:rPr lang="en-US" sz="2400" dirty="0"/>
              <a:t>☑ merge to </a:t>
            </a:r>
            <a:r>
              <a:rPr lang="en-US" sz="2400" b="1" dirty="0"/>
              <a:t>single dispatch</a:t>
            </a:r>
          </a:p>
          <a:p>
            <a:pPr>
              <a:lnSpc>
                <a:spcPct val="150000"/>
              </a:lnSpc>
            </a:pPr>
            <a:r>
              <a:rPr lang="en-US" sz="2400" dirty="0"/>
              <a:t>☑ remove all </a:t>
            </a:r>
            <a:r>
              <a:rPr lang="en-US" sz="2400" b="1" dirty="0"/>
              <a:t>atomic float</a:t>
            </a:r>
            <a:r>
              <a:rPr lang="en-US" sz="2400" dirty="0"/>
              <a:t> arithmetic</a:t>
            </a:r>
          </a:p>
          <a:p>
            <a:pPr>
              <a:lnSpc>
                <a:spcPct val="150000"/>
              </a:lnSpc>
            </a:pPr>
            <a:r>
              <a:rPr lang="en-US" sz="2400" dirty="0"/>
              <a:t>☑ improve </a:t>
            </a:r>
            <a:r>
              <a:rPr lang="en-US" sz="2400" b="1" dirty="0"/>
              <a:t>memory layout</a:t>
            </a:r>
          </a:p>
        </p:txBody>
      </p:sp>
      <p:pic>
        <p:nvPicPr>
          <p:cNvPr id="5" name="Grafik 4">
            <a:extLst>
              <a:ext uri="{FF2B5EF4-FFF2-40B4-BE49-F238E27FC236}">
                <a16:creationId xmlns:a16="http://schemas.microsoft.com/office/drawing/2014/main" id="{F8928E4C-070A-9D8E-9E99-9800A7405E26}"/>
              </a:ext>
            </a:extLst>
          </p:cNvPr>
          <p:cNvPicPr>
            <a:picLocks noChangeAspect="1"/>
          </p:cNvPicPr>
          <p:nvPr/>
        </p:nvPicPr>
        <p:blipFill>
          <a:blip r:embed="rId3"/>
          <a:stretch>
            <a:fillRect/>
          </a:stretch>
        </p:blipFill>
        <p:spPr>
          <a:xfrm>
            <a:off x="1635641" y="5870304"/>
            <a:ext cx="8920716" cy="481858"/>
          </a:xfrm>
          <a:prstGeom prst="rect">
            <a:avLst/>
          </a:prstGeom>
        </p:spPr>
      </p:pic>
    </p:spTree>
    <p:extLst>
      <p:ext uri="{BB962C8B-B14F-4D97-AF65-F5344CB8AC3E}">
        <p14:creationId xmlns:p14="http://schemas.microsoft.com/office/powerpoint/2010/main" val="3629163859"/>
      </p:ext>
    </p:extLst>
  </p:cSld>
  <p:clrMapOvr>
    <a:masterClrMapping/>
  </p:clrMapOvr>
  <p:transition spd="med">
    <p:wip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117</a:t>
            </a:fld>
            <a:endParaRPr lang="en-US" sz="1600" b="1" dirty="0">
              <a:solidFill>
                <a:schemeClr val="tx1"/>
              </a:solidFill>
            </a:endParaRPr>
          </a:p>
        </p:txBody>
      </p:sp>
      <p:sp>
        <p:nvSpPr>
          <p:cNvPr id="2" name="Textfeld 1">
            <a:extLst>
              <a:ext uri="{FF2B5EF4-FFF2-40B4-BE49-F238E27FC236}">
                <a16:creationId xmlns:a16="http://schemas.microsoft.com/office/drawing/2014/main" id="{9C321694-0D6E-2C70-0B19-2936B313951E}"/>
              </a:ext>
            </a:extLst>
          </p:cNvPr>
          <p:cNvSpPr txBox="1"/>
          <p:nvPr/>
        </p:nvSpPr>
        <p:spPr>
          <a:xfrm>
            <a:off x="3677673" y="2231777"/>
            <a:ext cx="4836654" cy="4464620"/>
          </a:xfrm>
          <a:prstGeom prst="rect">
            <a:avLst/>
          </a:prstGeom>
          <a:solidFill>
            <a:schemeClr val="bg1"/>
          </a:solidFill>
          <a:ln>
            <a:solidFill>
              <a:schemeClr val="tx1"/>
            </a:solidFill>
          </a:ln>
        </p:spPr>
        <p:txBody>
          <a:bodyPr wrap="square">
            <a:spAutoFit/>
          </a:bodyPr>
          <a:lstStyle/>
          <a:p>
            <a:pPr algn="ctr">
              <a:lnSpc>
                <a:spcPct val="150000"/>
              </a:lnSpc>
            </a:pPr>
            <a:r>
              <a:rPr lang="en-US" sz="2400" b="1" dirty="0" err="1">
                <a:latin typeface="MV Boli" panose="02000500030200090000" pitchFamily="2" charset="0"/>
                <a:cs typeface="MV Boli" panose="02000500030200090000" pitchFamily="2" charset="0"/>
              </a:rPr>
              <a:t>ToDo</a:t>
            </a:r>
            <a:endParaRPr lang="en-US" sz="2400" dirty="0"/>
          </a:p>
          <a:p>
            <a:pPr>
              <a:lnSpc>
                <a:spcPct val="150000"/>
              </a:lnSpc>
            </a:pPr>
            <a:r>
              <a:rPr lang="en-US" sz="2400" dirty="0"/>
              <a:t>☑ run </a:t>
            </a:r>
            <a:r>
              <a:rPr lang="en-US" sz="2400" b="1" dirty="0"/>
              <a:t>fast </a:t>
            </a:r>
            <a:r>
              <a:rPr lang="en-US" sz="2400" b="1" dirty="0">
                <a:solidFill>
                  <a:srgbClr val="FF0000"/>
                </a:solidFill>
                <a:latin typeface="MV Boli" panose="02000500030200090000" pitchFamily="2" charset="0"/>
                <a:cs typeface="MV Boli" panose="02000500030200090000" pitchFamily="2" charset="0"/>
              </a:rPr>
              <a:t>3x faster!</a:t>
            </a:r>
            <a:endParaRPr lang="en-US" sz="2400" dirty="0">
              <a:solidFill>
                <a:srgbClr val="FF0000"/>
              </a:solidFill>
              <a:latin typeface="MV Boli" panose="02000500030200090000" pitchFamily="2" charset="0"/>
              <a:cs typeface="MV Boli" panose="02000500030200090000" pitchFamily="2" charset="0"/>
            </a:endParaRPr>
          </a:p>
          <a:p>
            <a:pPr>
              <a:lnSpc>
                <a:spcPct val="150000"/>
              </a:lnSpc>
            </a:pPr>
            <a:r>
              <a:rPr lang="en-US" sz="2400" dirty="0"/>
              <a:t>☐ </a:t>
            </a:r>
            <a:r>
              <a:rPr lang="en-US" sz="2400" b="1" dirty="0"/>
              <a:t>real-time</a:t>
            </a:r>
            <a:r>
              <a:rPr lang="en-US" sz="2400" dirty="0"/>
              <a:t> topology changes</a:t>
            </a:r>
          </a:p>
          <a:p>
            <a:pPr>
              <a:lnSpc>
                <a:spcPct val="150000"/>
              </a:lnSpc>
            </a:pPr>
            <a:r>
              <a:rPr lang="en-US" sz="2400" dirty="0"/>
              <a:t>☐ </a:t>
            </a:r>
            <a:r>
              <a:rPr lang="en-US" sz="2400" b="1" dirty="0"/>
              <a:t>easy</a:t>
            </a:r>
            <a:r>
              <a:rPr lang="en-US" sz="2400" dirty="0"/>
              <a:t> to implement and extensible</a:t>
            </a:r>
          </a:p>
          <a:p>
            <a:pPr>
              <a:lnSpc>
                <a:spcPct val="150000"/>
              </a:lnSpc>
            </a:pPr>
            <a:r>
              <a:rPr lang="en-US" sz="2400" dirty="0"/>
              <a:t>☑ </a:t>
            </a:r>
            <a:r>
              <a:rPr lang="en-US" sz="2400" b="1" dirty="0"/>
              <a:t>reduce</a:t>
            </a:r>
            <a:r>
              <a:rPr lang="en-US" sz="2400" dirty="0"/>
              <a:t> neighbor information</a:t>
            </a:r>
          </a:p>
          <a:p>
            <a:pPr>
              <a:lnSpc>
                <a:spcPct val="150000"/>
              </a:lnSpc>
            </a:pPr>
            <a:r>
              <a:rPr lang="en-US" sz="2400" dirty="0"/>
              <a:t>☑ merge to </a:t>
            </a:r>
            <a:r>
              <a:rPr lang="en-US" sz="2400" b="1" dirty="0"/>
              <a:t>single dispatch</a:t>
            </a:r>
          </a:p>
          <a:p>
            <a:pPr>
              <a:lnSpc>
                <a:spcPct val="150000"/>
              </a:lnSpc>
            </a:pPr>
            <a:r>
              <a:rPr lang="en-US" sz="2400" dirty="0"/>
              <a:t>☑ remove all </a:t>
            </a:r>
            <a:r>
              <a:rPr lang="en-US" sz="2400" b="1" dirty="0"/>
              <a:t>atomic float</a:t>
            </a:r>
            <a:r>
              <a:rPr lang="en-US" sz="2400" dirty="0"/>
              <a:t> arithmetic</a:t>
            </a:r>
          </a:p>
          <a:p>
            <a:pPr>
              <a:lnSpc>
                <a:spcPct val="150000"/>
              </a:lnSpc>
            </a:pPr>
            <a:r>
              <a:rPr lang="en-US" sz="2400" dirty="0"/>
              <a:t>☑ improve </a:t>
            </a:r>
            <a:r>
              <a:rPr lang="en-US" sz="2400" b="1" dirty="0"/>
              <a:t>memory layout</a:t>
            </a:r>
          </a:p>
        </p:txBody>
      </p:sp>
      <p:pic>
        <p:nvPicPr>
          <p:cNvPr id="9" name="Grafik 8">
            <a:extLst>
              <a:ext uri="{FF2B5EF4-FFF2-40B4-BE49-F238E27FC236}">
                <a16:creationId xmlns:a16="http://schemas.microsoft.com/office/drawing/2014/main" id="{F3257922-627A-C802-1799-92D107B100EA}"/>
              </a:ext>
            </a:extLst>
          </p:cNvPr>
          <p:cNvPicPr>
            <a:picLocks noChangeAspect="1"/>
          </p:cNvPicPr>
          <p:nvPr/>
        </p:nvPicPr>
        <p:blipFill>
          <a:blip r:embed="rId2"/>
          <a:stretch>
            <a:fillRect/>
          </a:stretch>
        </p:blipFill>
        <p:spPr>
          <a:xfrm>
            <a:off x="745744" y="707886"/>
            <a:ext cx="10700512" cy="1372235"/>
          </a:xfrm>
          <a:prstGeom prst="rect">
            <a:avLst/>
          </a:prstGeom>
        </p:spPr>
      </p:pic>
      <p:sp>
        <p:nvSpPr>
          <p:cNvPr id="10" name="Rechteck 9">
            <a:extLst>
              <a:ext uri="{FF2B5EF4-FFF2-40B4-BE49-F238E27FC236}">
                <a16:creationId xmlns:a16="http://schemas.microsoft.com/office/drawing/2014/main" id="{9D0855BA-FF18-28C1-4279-887E891D3991}"/>
              </a:ext>
            </a:extLst>
          </p:cNvPr>
          <p:cNvSpPr/>
          <p:nvPr/>
        </p:nvSpPr>
        <p:spPr>
          <a:xfrm>
            <a:off x="2166620" y="0"/>
            <a:ext cx="7858760" cy="707886"/>
          </a:xfrm>
          <a:prstGeom prst="rect">
            <a:avLst/>
          </a:prstGeom>
        </p:spPr>
        <p:txBody>
          <a:bodyPr wrap="square">
            <a:spAutoFit/>
          </a:bodyPr>
          <a:lstStyle/>
          <a:p>
            <a:pPr algn="ctr"/>
            <a:r>
              <a:rPr lang="en-US" sz="4000" dirty="0">
                <a:ln w="0"/>
                <a:effectLst>
                  <a:outerShdw blurRad="38100" dist="19050" dir="2700000" algn="tl" rotWithShape="0">
                    <a:schemeClr val="dk1">
                      <a:alpha val="40000"/>
                    </a:schemeClr>
                  </a:outerShdw>
                </a:effectLst>
              </a:rPr>
              <a:t>CPU Pre-Processing</a:t>
            </a:r>
            <a:endParaRPr lang="en-US" sz="4000" dirty="0"/>
          </a:p>
        </p:txBody>
      </p:sp>
    </p:spTree>
    <p:extLst>
      <p:ext uri="{BB962C8B-B14F-4D97-AF65-F5344CB8AC3E}">
        <p14:creationId xmlns:p14="http://schemas.microsoft.com/office/powerpoint/2010/main" val="396361116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118</a:t>
            </a:fld>
            <a:endParaRPr lang="en-US" sz="1600" b="1" dirty="0">
              <a:solidFill>
                <a:schemeClr val="tx1"/>
              </a:solidFill>
            </a:endParaRPr>
          </a:p>
        </p:txBody>
      </p:sp>
      <p:sp>
        <p:nvSpPr>
          <p:cNvPr id="2" name="Textfeld 1">
            <a:extLst>
              <a:ext uri="{FF2B5EF4-FFF2-40B4-BE49-F238E27FC236}">
                <a16:creationId xmlns:a16="http://schemas.microsoft.com/office/drawing/2014/main" id="{9C321694-0D6E-2C70-0B19-2936B313951E}"/>
              </a:ext>
            </a:extLst>
          </p:cNvPr>
          <p:cNvSpPr txBox="1"/>
          <p:nvPr/>
        </p:nvSpPr>
        <p:spPr>
          <a:xfrm>
            <a:off x="3677673" y="2231777"/>
            <a:ext cx="4836654" cy="4464620"/>
          </a:xfrm>
          <a:prstGeom prst="rect">
            <a:avLst/>
          </a:prstGeom>
          <a:solidFill>
            <a:schemeClr val="bg1"/>
          </a:solidFill>
          <a:ln>
            <a:solidFill>
              <a:schemeClr val="tx1"/>
            </a:solidFill>
          </a:ln>
        </p:spPr>
        <p:txBody>
          <a:bodyPr wrap="square">
            <a:spAutoFit/>
          </a:bodyPr>
          <a:lstStyle/>
          <a:p>
            <a:pPr algn="ctr">
              <a:lnSpc>
                <a:spcPct val="150000"/>
              </a:lnSpc>
            </a:pPr>
            <a:r>
              <a:rPr lang="en-US" sz="2400" b="1" dirty="0" err="1">
                <a:latin typeface="MV Boli" panose="02000500030200090000" pitchFamily="2" charset="0"/>
                <a:cs typeface="MV Boli" panose="02000500030200090000" pitchFamily="2" charset="0"/>
              </a:rPr>
              <a:t>ToDo</a:t>
            </a:r>
            <a:endParaRPr lang="en-US" sz="2400" dirty="0"/>
          </a:p>
          <a:p>
            <a:pPr>
              <a:lnSpc>
                <a:spcPct val="150000"/>
              </a:lnSpc>
            </a:pPr>
            <a:r>
              <a:rPr lang="en-US" sz="2400" dirty="0"/>
              <a:t>☑ run </a:t>
            </a:r>
            <a:r>
              <a:rPr lang="en-US" sz="2400" b="1" dirty="0"/>
              <a:t>fast </a:t>
            </a:r>
            <a:r>
              <a:rPr lang="en-US" sz="2400" b="1" dirty="0">
                <a:solidFill>
                  <a:srgbClr val="FF0000"/>
                </a:solidFill>
                <a:latin typeface="MV Boli" panose="02000500030200090000" pitchFamily="2" charset="0"/>
                <a:cs typeface="MV Boli" panose="02000500030200090000" pitchFamily="2" charset="0"/>
              </a:rPr>
              <a:t>3x faster!</a:t>
            </a:r>
            <a:endParaRPr lang="en-US" sz="2400" dirty="0">
              <a:solidFill>
                <a:srgbClr val="FF0000"/>
              </a:solidFill>
              <a:latin typeface="MV Boli" panose="02000500030200090000" pitchFamily="2" charset="0"/>
              <a:cs typeface="MV Boli" panose="02000500030200090000" pitchFamily="2" charset="0"/>
            </a:endParaRPr>
          </a:p>
          <a:p>
            <a:pPr>
              <a:lnSpc>
                <a:spcPct val="150000"/>
              </a:lnSpc>
            </a:pPr>
            <a:r>
              <a:rPr lang="en-US" sz="2400" dirty="0"/>
              <a:t>☑ </a:t>
            </a:r>
            <a:r>
              <a:rPr lang="en-US" sz="2400" b="1" dirty="0"/>
              <a:t>real-time</a:t>
            </a:r>
            <a:r>
              <a:rPr lang="en-US" sz="2400" dirty="0"/>
              <a:t> topology changes</a:t>
            </a:r>
          </a:p>
          <a:p>
            <a:pPr>
              <a:lnSpc>
                <a:spcPct val="150000"/>
              </a:lnSpc>
            </a:pPr>
            <a:r>
              <a:rPr lang="en-US" sz="2400" dirty="0"/>
              <a:t>☐ </a:t>
            </a:r>
            <a:r>
              <a:rPr lang="en-US" sz="2400" b="1" dirty="0"/>
              <a:t>easy</a:t>
            </a:r>
            <a:r>
              <a:rPr lang="en-US" sz="2400" dirty="0"/>
              <a:t> to implement and extensible</a:t>
            </a:r>
          </a:p>
          <a:p>
            <a:pPr>
              <a:lnSpc>
                <a:spcPct val="150000"/>
              </a:lnSpc>
            </a:pPr>
            <a:r>
              <a:rPr lang="en-US" sz="2400" dirty="0"/>
              <a:t>☑ </a:t>
            </a:r>
            <a:r>
              <a:rPr lang="en-US" sz="2400" b="1" dirty="0"/>
              <a:t>reduce</a:t>
            </a:r>
            <a:r>
              <a:rPr lang="en-US" sz="2400" dirty="0"/>
              <a:t> neighbor information</a:t>
            </a:r>
          </a:p>
          <a:p>
            <a:pPr>
              <a:lnSpc>
                <a:spcPct val="150000"/>
              </a:lnSpc>
            </a:pPr>
            <a:r>
              <a:rPr lang="en-US" sz="2400" dirty="0"/>
              <a:t>☑ merge to </a:t>
            </a:r>
            <a:r>
              <a:rPr lang="en-US" sz="2400" b="1" dirty="0"/>
              <a:t>single dispatch</a:t>
            </a:r>
          </a:p>
          <a:p>
            <a:pPr>
              <a:lnSpc>
                <a:spcPct val="150000"/>
              </a:lnSpc>
            </a:pPr>
            <a:r>
              <a:rPr lang="en-US" sz="2400" dirty="0"/>
              <a:t>☑ remove all </a:t>
            </a:r>
            <a:r>
              <a:rPr lang="en-US" sz="2400" b="1" dirty="0"/>
              <a:t>atomic float</a:t>
            </a:r>
            <a:r>
              <a:rPr lang="en-US" sz="2400" dirty="0"/>
              <a:t> arithmetic</a:t>
            </a:r>
          </a:p>
          <a:p>
            <a:pPr>
              <a:lnSpc>
                <a:spcPct val="150000"/>
              </a:lnSpc>
            </a:pPr>
            <a:r>
              <a:rPr lang="en-US" sz="2400" dirty="0"/>
              <a:t>☑ improve </a:t>
            </a:r>
            <a:r>
              <a:rPr lang="en-US" sz="2400" b="1" dirty="0"/>
              <a:t>memory layout</a:t>
            </a:r>
          </a:p>
        </p:txBody>
      </p:sp>
      <p:pic>
        <p:nvPicPr>
          <p:cNvPr id="9" name="Grafik 8">
            <a:extLst>
              <a:ext uri="{FF2B5EF4-FFF2-40B4-BE49-F238E27FC236}">
                <a16:creationId xmlns:a16="http://schemas.microsoft.com/office/drawing/2014/main" id="{F3257922-627A-C802-1799-92D107B100EA}"/>
              </a:ext>
            </a:extLst>
          </p:cNvPr>
          <p:cNvPicPr>
            <a:picLocks noChangeAspect="1"/>
          </p:cNvPicPr>
          <p:nvPr/>
        </p:nvPicPr>
        <p:blipFill>
          <a:blip r:embed="rId2"/>
          <a:stretch>
            <a:fillRect/>
          </a:stretch>
        </p:blipFill>
        <p:spPr>
          <a:xfrm>
            <a:off x="745744" y="707886"/>
            <a:ext cx="10700512" cy="1372235"/>
          </a:xfrm>
          <a:prstGeom prst="rect">
            <a:avLst/>
          </a:prstGeom>
        </p:spPr>
      </p:pic>
      <p:sp>
        <p:nvSpPr>
          <p:cNvPr id="10" name="Rechteck 9">
            <a:extLst>
              <a:ext uri="{FF2B5EF4-FFF2-40B4-BE49-F238E27FC236}">
                <a16:creationId xmlns:a16="http://schemas.microsoft.com/office/drawing/2014/main" id="{9D0855BA-FF18-28C1-4279-887E891D3991}"/>
              </a:ext>
            </a:extLst>
          </p:cNvPr>
          <p:cNvSpPr/>
          <p:nvPr/>
        </p:nvSpPr>
        <p:spPr>
          <a:xfrm>
            <a:off x="2166620" y="0"/>
            <a:ext cx="7858760" cy="707886"/>
          </a:xfrm>
          <a:prstGeom prst="rect">
            <a:avLst/>
          </a:prstGeom>
        </p:spPr>
        <p:txBody>
          <a:bodyPr wrap="square">
            <a:spAutoFit/>
          </a:bodyPr>
          <a:lstStyle/>
          <a:p>
            <a:pPr algn="ctr"/>
            <a:r>
              <a:rPr lang="en-US" sz="4000" dirty="0">
                <a:ln w="0"/>
                <a:effectLst>
                  <a:outerShdw blurRad="38100" dist="19050" dir="2700000" algn="tl" rotWithShape="0">
                    <a:schemeClr val="dk1">
                      <a:alpha val="40000"/>
                    </a:schemeClr>
                  </a:outerShdw>
                </a:effectLst>
              </a:rPr>
              <a:t>CPU Pre-Processing</a:t>
            </a:r>
            <a:endParaRPr lang="en-US" sz="4000" dirty="0"/>
          </a:p>
        </p:txBody>
      </p:sp>
    </p:spTree>
    <p:extLst>
      <p:ext uri="{BB962C8B-B14F-4D97-AF65-F5344CB8AC3E}">
        <p14:creationId xmlns:p14="http://schemas.microsoft.com/office/powerpoint/2010/main" val="3121175821"/>
      </p:ext>
    </p:extLst>
  </p:cSld>
  <p:clrMapOvr>
    <a:masterClrMapping/>
  </p:clrMapOvr>
  <p:transition spd="slow">
    <p:wip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119</a:t>
            </a:fld>
            <a:endParaRPr lang="en-US" sz="1600" b="1" dirty="0">
              <a:solidFill>
                <a:schemeClr val="tx1"/>
              </a:solidFill>
            </a:endParaRPr>
          </a:p>
        </p:txBody>
      </p:sp>
      <p:sp>
        <p:nvSpPr>
          <p:cNvPr id="2" name="Textfeld 1">
            <a:extLst>
              <a:ext uri="{FF2B5EF4-FFF2-40B4-BE49-F238E27FC236}">
                <a16:creationId xmlns:a16="http://schemas.microsoft.com/office/drawing/2014/main" id="{9C321694-0D6E-2C70-0B19-2936B313951E}"/>
              </a:ext>
            </a:extLst>
          </p:cNvPr>
          <p:cNvSpPr txBox="1"/>
          <p:nvPr/>
        </p:nvSpPr>
        <p:spPr>
          <a:xfrm>
            <a:off x="7115040" y="1196690"/>
            <a:ext cx="4836654" cy="4464620"/>
          </a:xfrm>
          <a:prstGeom prst="rect">
            <a:avLst/>
          </a:prstGeom>
          <a:solidFill>
            <a:schemeClr val="bg1"/>
          </a:solidFill>
          <a:ln>
            <a:solidFill>
              <a:schemeClr val="tx1"/>
            </a:solidFill>
          </a:ln>
        </p:spPr>
        <p:txBody>
          <a:bodyPr wrap="square">
            <a:spAutoFit/>
          </a:bodyPr>
          <a:lstStyle/>
          <a:p>
            <a:pPr algn="ctr">
              <a:lnSpc>
                <a:spcPct val="150000"/>
              </a:lnSpc>
            </a:pPr>
            <a:r>
              <a:rPr lang="en-US" sz="2400" b="1" dirty="0" err="1">
                <a:latin typeface="MV Boli" panose="02000500030200090000" pitchFamily="2" charset="0"/>
                <a:cs typeface="MV Boli" panose="02000500030200090000" pitchFamily="2" charset="0"/>
              </a:rPr>
              <a:t>ToDo</a:t>
            </a:r>
            <a:endParaRPr lang="en-US" sz="2400" dirty="0"/>
          </a:p>
          <a:p>
            <a:pPr>
              <a:lnSpc>
                <a:spcPct val="150000"/>
              </a:lnSpc>
            </a:pPr>
            <a:r>
              <a:rPr lang="en-US" sz="2400" dirty="0"/>
              <a:t>☑ run </a:t>
            </a:r>
            <a:r>
              <a:rPr lang="en-US" sz="2400" b="1" dirty="0"/>
              <a:t>fast </a:t>
            </a:r>
            <a:r>
              <a:rPr lang="en-US" sz="2400" b="1" dirty="0">
                <a:solidFill>
                  <a:srgbClr val="FF0000"/>
                </a:solidFill>
                <a:latin typeface="MV Boli" panose="02000500030200090000" pitchFamily="2" charset="0"/>
                <a:cs typeface="MV Boli" panose="02000500030200090000" pitchFamily="2" charset="0"/>
              </a:rPr>
              <a:t>3x faster!</a:t>
            </a:r>
            <a:endParaRPr lang="en-US" sz="2400" dirty="0">
              <a:solidFill>
                <a:srgbClr val="FF0000"/>
              </a:solidFill>
              <a:latin typeface="MV Boli" panose="02000500030200090000" pitchFamily="2" charset="0"/>
              <a:cs typeface="MV Boli" panose="02000500030200090000" pitchFamily="2" charset="0"/>
            </a:endParaRPr>
          </a:p>
          <a:p>
            <a:pPr>
              <a:lnSpc>
                <a:spcPct val="150000"/>
              </a:lnSpc>
            </a:pPr>
            <a:r>
              <a:rPr lang="en-US" sz="2400" dirty="0"/>
              <a:t>☑ </a:t>
            </a:r>
            <a:r>
              <a:rPr lang="en-US" sz="2400" b="1" dirty="0"/>
              <a:t>real-time</a:t>
            </a:r>
            <a:r>
              <a:rPr lang="en-US" sz="2400" dirty="0"/>
              <a:t> topology changes</a:t>
            </a:r>
          </a:p>
          <a:p>
            <a:pPr>
              <a:lnSpc>
                <a:spcPct val="150000"/>
              </a:lnSpc>
            </a:pPr>
            <a:r>
              <a:rPr lang="en-US" sz="2400" dirty="0"/>
              <a:t>☐ </a:t>
            </a:r>
            <a:r>
              <a:rPr lang="en-US" sz="2400" b="1" dirty="0"/>
              <a:t>easy</a:t>
            </a:r>
            <a:r>
              <a:rPr lang="en-US" sz="2400" dirty="0"/>
              <a:t> to implement and extensible</a:t>
            </a:r>
          </a:p>
          <a:p>
            <a:pPr>
              <a:lnSpc>
                <a:spcPct val="150000"/>
              </a:lnSpc>
            </a:pPr>
            <a:r>
              <a:rPr lang="en-US" sz="2400" dirty="0"/>
              <a:t>☑ </a:t>
            </a:r>
            <a:r>
              <a:rPr lang="en-US" sz="2400" b="1" dirty="0"/>
              <a:t>reduce</a:t>
            </a:r>
            <a:r>
              <a:rPr lang="en-US" sz="2400" dirty="0"/>
              <a:t> neighbor information</a:t>
            </a:r>
          </a:p>
          <a:p>
            <a:pPr>
              <a:lnSpc>
                <a:spcPct val="150000"/>
              </a:lnSpc>
            </a:pPr>
            <a:r>
              <a:rPr lang="en-US" sz="2400" dirty="0"/>
              <a:t>☑ merge to </a:t>
            </a:r>
            <a:r>
              <a:rPr lang="en-US" sz="2400" b="1" dirty="0"/>
              <a:t>single dispatch</a:t>
            </a:r>
          </a:p>
          <a:p>
            <a:pPr>
              <a:lnSpc>
                <a:spcPct val="150000"/>
              </a:lnSpc>
            </a:pPr>
            <a:r>
              <a:rPr lang="en-US" sz="2400" dirty="0"/>
              <a:t>☑ remove all </a:t>
            </a:r>
            <a:r>
              <a:rPr lang="en-US" sz="2400" b="1" dirty="0"/>
              <a:t>atomic float</a:t>
            </a:r>
            <a:r>
              <a:rPr lang="en-US" sz="2400" dirty="0"/>
              <a:t> arithmetic</a:t>
            </a:r>
          </a:p>
          <a:p>
            <a:pPr>
              <a:lnSpc>
                <a:spcPct val="150000"/>
              </a:lnSpc>
            </a:pPr>
            <a:r>
              <a:rPr lang="en-US" sz="2400" dirty="0"/>
              <a:t>☑ improve </a:t>
            </a:r>
            <a:r>
              <a:rPr lang="en-US" sz="2400" b="1" dirty="0"/>
              <a:t>memory layout</a:t>
            </a:r>
          </a:p>
        </p:txBody>
      </p:sp>
      <p:pic>
        <p:nvPicPr>
          <p:cNvPr id="8" name="Grafik 7">
            <a:extLst>
              <a:ext uri="{FF2B5EF4-FFF2-40B4-BE49-F238E27FC236}">
                <a16:creationId xmlns:a16="http://schemas.microsoft.com/office/drawing/2014/main" id="{340CE004-C3BE-8490-8102-6BB82C321AD6}"/>
              </a:ext>
            </a:extLst>
          </p:cNvPr>
          <p:cNvPicPr>
            <a:picLocks noChangeAspect="1"/>
          </p:cNvPicPr>
          <p:nvPr/>
        </p:nvPicPr>
        <p:blipFill>
          <a:blip r:embed="rId2"/>
          <a:stretch>
            <a:fillRect/>
          </a:stretch>
        </p:blipFill>
        <p:spPr>
          <a:xfrm>
            <a:off x="369330" y="411588"/>
            <a:ext cx="5540220" cy="6081287"/>
          </a:xfrm>
          <a:prstGeom prst="rect">
            <a:avLst/>
          </a:prstGeom>
        </p:spPr>
      </p:pic>
      <p:sp>
        <p:nvSpPr>
          <p:cNvPr id="9" name="Rechteck 8">
            <a:extLst>
              <a:ext uri="{FF2B5EF4-FFF2-40B4-BE49-F238E27FC236}">
                <a16:creationId xmlns:a16="http://schemas.microsoft.com/office/drawing/2014/main" id="{3C382F69-BB2D-96EB-2206-0CEC9DE4ED90}"/>
              </a:ext>
            </a:extLst>
          </p:cNvPr>
          <p:cNvSpPr/>
          <p:nvPr/>
        </p:nvSpPr>
        <p:spPr>
          <a:xfrm>
            <a:off x="7158324" y="2970610"/>
            <a:ext cx="4576476" cy="468758"/>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feld 3">
            <a:extLst>
              <a:ext uri="{FF2B5EF4-FFF2-40B4-BE49-F238E27FC236}">
                <a16:creationId xmlns:a16="http://schemas.microsoft.com/office/drawing/2014/main" id="{09D2BD96-E9C9-82CC-C016-284FCAE12CC0}"/>
              </a:ext>
            </a:extLst>
          </p:cNvPr>
          <p:cNvSpPr txBox="1"/>
          <p:nvPr/>
        </p:nvSpPr>
        <p:spPr>
          <a:xfrm>
            <a:off x="2489648" y="6053067"/>
            <a:ext cx="3419902" cy="523220"/>
          </a:xfrm>
          <a:prstGeom prst="rect">
            <a:avLst/>
          </a:prstGeom>
          <a:solidFill>
            <a:srgbClr val="C00000"/>
          </a:solidFill>
        </p:spPr>
        <p:txBody>
          <a:bodyPr wrap="square">
            <a:spAutoFit/>
          </a:bodyPr>
          <a:lstStyle/>
          <a:p>
            <a:r>
              <a:rPr lang="en-US" sz="2800" b="1" dirty="0">
                <a:solidFill>
                  <a:schemeClr val="bg1"/>
                </a:solidFill>
              </a:rPr>
              <a:t>pseudocode in paper!</a:t>
            </a:r>
          </a:p>
        </p:txBody>
      </p:sp>
    </p:spTree>
    <p:extLst>
      <p:ext uri="{BB962C8B-B14F-4D97-AF65-F5344CB8AC3E}">
        <p14:creationId xmlns:p14="http://schemas.microsoft.com/office/powerpoint/2010/main" val="4126177087"/>
      </p:ext>
    </p:extLst>
  </p:cSld>
  <p:clrMapOvr>
    <a:masterClrMapping/>
  </p:clrMapOvr>
  <p:transition spd="med">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12</a:t>
            </a:fld>
            <a:endParaRPr lang="en-US" sz="1600" b="1" dirty="0">
              <a:solidFill>
                <a:schemeClr val="tx1"/>
              </a:solidFill>
            </a:endParaRPr>
          </a:p>
        </p:txBody>
      </p:sp>
      <p:grpSp>
        <p:nvGrpSpPr>
          <p:cNvPr id="95" name="Gruppieren 94">
            <a:extLst>
              <a:ext uri="{FF2B5EF4-FFF2-40B4-BE49-F238E27FC236}">
                <a16:creationId xmlns:a16="http://schemas.microsoft.com/office/drawing/2014/main" id="{72EB0EFB-2434-DB11-F89D-4DC42D619794}"/>
              </a:ext>
            </a:extLst>
          </p:cNvPr>
          <p:cNvGrpSpPr/>
          <p:nvPr/>
        </p:nvGrpSpPr>
        <p:grpSpPr>
          <a:xfrm>
            <a:off x="841111" y="465138"/>
            <a:ext cx="6081977" cy="5459412"/>
            <a:chOff x="841111" y="465138"/>
            <a:chExt cx="6081977" cy="5459412"/>
          </a:xfrm>
        </p:grpSpPr>
        <p:cxnSp>
          <p:nvCxnSpPr>
            <p:cNvPr id="4" name="Gerader Verbinder 3">
              <a:extLst>
                <a:ext uri="{FF2B5EF4-FFF2-40B4-BE49-F238E27FC236}">
                  <a16:creationId xmlns:a16="http://schemas.microsoft.com/office/drawing/2014/main" id="{8CFE558B-5D71-502E-3243-28B52923D7B0}"/>
                </a:ext>
              </a:extLst>
            </p:cNvPr>
            <p:cNvCxnSpPr>
              <a:cxnSpLocks/>
            </p:cNvCxnSpPr>
            <p:nvPr/>
          </p:nvCxnSpPr>
          <p:spPr>
            <a:xfrm>
              <a:off x="4891088" y="3079750"/>
              <a:ext cx="1158875" cy="1555750"/>
            </a:xfrm>
            <a:prstGeom prst="line">
              <a:avLst/>
            </a:prstGeom>
            <a:ln w="25400"/>
          </p:spPr>
          <p:style>
            <a:lnRef idx="3">
              <a:schemeClr val="dk1"/>
            </a:lnRef>
            <a:fillRef idx="0">
              <a:schemeClr val="dk1"/>
            </a:fillRef>
            <a:effectRef idx="2">
              <a:schemeClr val="dk1"/>
            </a:effectRef>
            <a:fontRef idx="minor">
              <a:schemeClr val="tx1"/>
            </a:fontRef>
          </p:style>
        </p:cxnSp>
        <p:cxnSp>
          <p:nvCxnSpPr>
            <p:cNvPr id="7" name="Gerader Verbinder 6">
              <a:extLst>
                <a:ext uri="{FF2B5EF4-FFF2-40B4-BE49-F238E27FC236}">
                  <a16:creationId xmlns:a16="http://schemas.microsoft.com/office/drawing/2014/main" id="{E8E13ECA-0E86-0120-954A-FC03CEC36D68}"/>
                </a:ext>
              </a:extLst>
            </p:cNvPr>
            <p:cNvCxnSpPr>
              <a:cxnSpLocks/>
            </p:cNvCxnSpPr>
            <p:nvPr/>
          </p:nvCxnSpPr>
          <p:spPr>
            <a:xfrm flipH="1">
              <a:off x="6049963" y="3128963"/>
              <a:ext cx="873125" cy="1506537"/>
            </a:xfrm>
            <a:prstGeom prst="line">
              <a:avLst/>
            </a:prstGeom>
            <a:ln w="25400"/>
          </p:spPr>
          <p:style>
            <a:lnRef idx="3">
              <a:schemeClr val="dk1"/>
            </a:lnRef>
            <a:fillRef idx="0">
              <a:schemeClr val="dk1"/>
            </a:fillRef>
            <a:effectRef idx="2">
              <a:schemeClr val="dk1"/>
            </a:effectRef>
            <a:fontRef idx="minor">
              <a:schemeClr val="tx1"/>
            </a:fontRef>
          </p:style>
        </p:cxnSp>
        <p:cxnSp>
          <p:nvCxnSpPr>
            <p:cNvPr id="10" name="Gerader Verbinder 9">
              <a:extLst>
                <a:ext uri="{FF2B5EF4-FFF2-40B4-BE49-F238E27FC236}">
                  <a16:creationId xmlns:a16="http://schemas.microsoft.com/office/drawing/2014/main" id="{B6EFB97B-56D7-7F30-ECDC-0EB0F2AAED28}"/>
                </a:ext>
              </a:extLst>
            </p:cNvPr>
            <p:cNvCxnSpPr>
              <a:cxnSpLocks/>
            </p:cNvCxnSpPr>
            <p:nvPr/>
          </p:nvCxnSpPr>
          <p:spPr>
            <a:xfrm flipH="1" flipV="1">
              <a:off x="6249988" y="2043113"/>
              <a:ext cx="673100" cy="1085850"/>
            </a:xfrm>
            <a:prstGeom prst="line">
              <a:avLst/>
            </a:prstGeom>
            <a:ln w="25400"/>
          </p:spPr>
          <p:style>
            <a:lnRef idx="3">
              <a:schemeClr val="dk1"/>
            </a:lnRef>
            <a:fillRef idx="0">
              <a:schemeClr val="dk1"/>
            </a:fillRef>
            <a:effectRef idx="2">
              <a:schemeClr val="dk1"/>
            </a:effectRef>
            <a:fontRef idx="minor">
              <a:schemeClr val="tx1"/>
            </a:fontRef>
          </p:style>
        </p:cxnSp>
        <p:cxnSp>
          <p:nvCxnSpPr>
            <p:cNvPr id="15" name="Gerader Verbinder 14">
              <a:extLst>
                <a:ext uri="{FF2B5EF4-FFF2-40B4-BE49-F238E27FC236}">
                  <a16:creationId xmlns:a16="http://schemas.microsoft.com/office/drawing/2014/main" id="{DB0DD4D8-95EE-EA13-90E7-7EC29BEAC661}"/>
                </a:ext>
              </a:extLst>
            </p:cNvPr>
            <p:cNvCxnSpPr>
              <a:cxnSpLocks/>
            </p:cNvCxnSpPr>
            <p:nvPr/>
          </p:nvCxnSpPr>
          <p:spPr>
            <a:xfrm flipV="1">
              <a:off x="4891088" y="2043113"/>
              <a:ext cx="1358900" cy="1036637"/>
            </a:xfrm>
            <a:prstGeom prst="line">
              <a:avLst/>
            </a:prstGeom>
            <a:ln w="25400"/>
          </p:spPr>
          <p:style>
            <a:lnRef idx="3">
              <a:schemeClr val="dk1"/>
            </a:lnRef>
            <a:fillRef idx="0">
              <a:schemeClr val="dk1"/>
            </a:fillRef>
            <a:effectRef idx="2">
              <a:schemeClr val="dk1"/>
            </a:effectRef>
            <a:fontRef idx="minor">
              <a:schemeClr val="tx1"/>
            </a:fontRef>
          </p:style>
        </p:cxnSp>
        <p:cxnSp>
          <p:nvCxnSpPr>
            <p:cNvPr id="19" name="Gerader Verbinder 18">
              <a:extLst>
                <a:ext uri="{FF2B5EF4-FFF2-40B4-BE49-F238E27FC236}">
                  <a16:creationId xmlns:a16="http://schemas.microsoft.com/office/drawing/2014/main" id="{D55DC848-873C-A283-D809-8FCEBBFDA6BE}"/>
                </a:ext>
              </a:extLst>
            </p:cNvPr>
            <p:cNvCxnSpPr>
              <a:cxnSpLocks/>
            </p:cNvCxnSpPr>
            <p:nvPr/>
          </p:nvCxnSpPr>
          <p:spPr>
            <a:xfrm>
              <a:off x="5127625" y="1047750"/>
              <a:ext cx="1122363" cy="995363"/>
            </a:xfrm>
            <a:prstGeom prst="line">
              <a:avLst/>
            </a:prstGeom>
            <a:ln w="25400"/>
          </p:spPr>
          <p:style>
            <a:lnRef idx="3">
              <a:schemeClr val="dk1"/>
            </a:lnRef>
            <a:fillRef idx="0">
              <a:schemeClr val="dk1"/>
            </a:fillRef>
            <a:effectRef idx="2">
              <a:schemeClr val="dk1"/>
            </a:effectRef>
            <a:fontRef idx="minor">
              <a:schemeClr val="tx1"/>
            </a:fontRef>
          </p:style>
        </p:cxnSp>
        <p:cxnSp>
          <p:nvCxnSpPr>
            <p:cNvPr id="23" name="Gerader Verbinder 22">
              <a:extLst>
                <a:ext uri="{FF2B5EF4-FFF2-40B4-BE49-F238E27FC236}">
                  <a16:creationId xmlns:a16="http://schemas.microsoft.com/office/drawing/2014/main" id="{E7C76374-FDA8-12F2-D6D8-7C0C706E35F2}"/>
                </a:ext>
              </a:extLst>
            </p:cNvPr>
            <p:cNvCxnSpPr>
              <a:cxnSpLocks/>
            </p:cNvCxnSpPr>
            <p:nvPr/>
          </p:nvCxnSpPr>
          <p:spPr>
            <a:xfrm flipH="1">
              <a:off x="3583517" y="1047750"/>
              <a:ext cx="1544108" cy="965200"/>
            </a:xfrm>
            <a:prstGeom prst="line">
              <a:avLst/>
            </a:prstGeom>
            <a:ln w="25400"/>
          </p:spPr>
          <p:style>
            <a:lnRef idx="3">
              <a:schemeClr val="dk1"/>
            </a:lnRef>
            <a:fillRef idx="0">
              <a:schemeClr val="dk1"/>
            </a:fillRef>
            <a:effectRef idx="2">
              <a:schemeClr val="dk1"/>
            </a:effectRef>
            <a:fontRef idx="minor">
              <a:schemeClr val="tx1"/>
            </a:fontRef>
          </p:style>
        </p:cxnSp>
        <p:cxnSp>
          <p:nvCxnSpPr>
            <p:cNvPr id="26" name="Gerader Verbinder 25">
              <a:extLst>
                <a:ext uri="{FF2B5EF4-FFF2-40B4-BE49-F238E27FC236}">
                  <a16:creationId xmlns:a16="http://schemas.microsoft.com/office/drawing/2014/main" id="{3AA46C89-A720-D42C-4389-320D3C1A1858}"/>
                </a:ext>
              </a:extLst>
            </p:cNvPr>
            <p:cNvCxnSpPr>
              <a:cxnSpLocks/>
            </p:cNvCxnSpPr>
            <p:nvPr/>
          </p:nvCxnSpPr>
          <p:spPr>
            <a:xfrm flipH="1" flipV="1">
              <a:off x="3583517" y="2012950"/>
              <a:ext cx="1307571" cy="1066800"/>
            </a:xfrm>
            <a:prstGeom prst="line">
              <a:avLst/>
            </a:prstGeom>
            <a:ln w="25400"/>
          </p:spPr>
          <p:style>
            <a:lnRef idx="3">
              <a:schemeClr val="dk1"/>
            </a:lnRef>
            <a:fillRef idx="0">
              <a:schemeClr val="dk1"/>
            </a:fillRef>
            <a:effectRef idx="2">
              <a:schemeClr val="dk1"/>
            </a:effectRef>
            <a:fontRef idx="minor">
              <a:schemeClr val="tx1"/>
            </a:fontRef>
          </p:style>
        </p:cxnSp>
        <p:cxnSp>
          <p:nvCxnSpPr>
            <p:cNvPr id="30" name="Gerader Verbinder 29">
              <a:extLst>
                <a:ext uri="{FF2B5EF4-FFF2-40B4-BE49-F238E27FC236}">
                  <a16:creationId xmlns:a16="http://schemas.microsoft.com/office/drawing/2014/main" id="{59C79CA2-3946-9794-763A-515DAE55B6BE}"/>
                </a:ext>
              </a:extLst>
            </p:cNvPr>
            <p:cNvCxnSpPr>
              <a:cxnSpLocks/>
            </p:cNvCxnSpPr>
            <p:nvPr/>
          </p:nvCxnSpPr>
          <p:spPr>
            <a:xfrm flipV="1">
              <a:off x="2284413" y="2012950"/>
              <a:ext cx="1297252" cy="2073275"/>
            </a:xfrm>
            <a:prstGeom prst="line">
              <a:avLst/>
            </a:prstGeom>
            <a:ln w="25400"/>
          </p:spPr>
          <p:style>
            <a:lnRef idx="3">
              <a:schemeClr val="dk1"/>
            </a:lnRef>
            <a:fillRef idx="0">
              <a:schemeClr val="dk1"/>
            </a:fillRef>
            <a:effectRef idx="2">
              <a:schemeClr val="dk1"/>
            </a:effectRef>
            <a:fontRef idx="minor">
              <a:schemeClr val="tx1"/>
            </a:fontRef>
          </p:style>
        </p:cxnSp>
        <p:cxnSp>
          <p:nvCxnSpPr>
            <p:cNvPr id="34" name="Gerader Verbinder 33">
              <a:extLst>
                <a:ext uri="{FF2B5EF4-FFF2-40B4-BE49-F238E27FC236}">
                  <a16:creationId xmlns:a16="http://schemas.microsoft.com/office/drawing/2014/main" id="{1B092634-0BD5-137C-E246-B2E5AD3F1631}"/>
                </a:ext>
              </a:extLst>
            </p:cNvPr>
            <p:cNvCxnSpPr>
              <a:cxnSpLocks/>
            </p:cNvCxnSpPr>
            <p:nvPr/>
          </p:nvCxnSpPr>
          <p:spPr>
            <a:xfrm>
              <a:off x="2284413" y="4086225"/>
              <a:ext cx="1317625" cy="369888"/>
            </a:xfrm>
            <a:prstGeom prst="line">
              <a:avLst/>
            </a:prstGeom>
            <a:ln w="25400"/>
          </p:spPr>
          <p:style>
            <a:lnRef idx="3">
              <a:schemeClr val="dk1"/>
            </a:lnRef>
            <a:fillRef idx="0">
              <a:schemeClr val="dk1"/>
            </a:fillRef>
            <a:effectRef idx="2">
              <a:schemeClr val="dk1"/>
            </a:effectRef>
            <a:fontRef idx="minor">
              <a:schemeClr val="tx1"/>
            </a:fontRef>
          </p:style>
        </p:cxnSp>
        <p:cxnSp>
          <p:nvCxnSpPr>
            <p:cNvPr id="38" name="Gerader Verbinder 37">
              <a:extLst>
                <a:ext uri="{FF2B5EF4-FFF2-40B4-BE49-F238E27FC236}">
                  <a16:creationId xmlns:a16="http://schemas.microsoft.com/office/drawing/2014/main" id="{7EDBAB34-BE62-8750-729B-E343D2CD5774}"/>
                </a:ext>
              </a:extLst>
            </p:cNvPr>
            <p:cNvCxnSpPr>
              <a:cxnSpLocks/>
            </p:cNvCxnSpPr>
            <p:nvPr/>
          </p:nvCxnSpPr>
          <p:spPr>
            <a:xfrm flipH="1">
              <a:off x="3602038" y="3079750"/>
              <a:ext cx="1287198" cy="1376363"/>
            </a:xfrm>
            <a:prstGeom prst="line">
              <a:avLst/>
            </a:prstGeom>
            <a:ln w="25400"/>
          </p:spPr>
          <p:style>
            <a:lnRef idx="3">
              <a:schemeClr val="dk1"/>
            </a:lnRef>
            <a:fillRef idx="0">
              <a:schemeClr val="dk1"/>
            </a:fillRef>
            <a:effectRef idx="2">
              <a:schemeClr val="dk1"/>
            </a:effectRef>
            <a:fontRef idx="minor">
              <a:schemeClr val="tx1"/>
            </a:fontRef>
          </p:style>
        </p:cxnSp>
        <p:cxnSp>
          <p:nvCxnSpPr>
            <p:cNvPr id="42" name="Gerader Verbinder 41">
              <a:extLst>
                <a:ext uri="{FF2B5EF4-FFF2-40B4-BE49-F238E27FC236}">
                  <a16:creationId xmlns:a16="http://schemas.microsoft.com/office/drawing/2014/main" id="{8498CFAB-512B-A9FF-BC93-76EEFFB706B2}"/>
                </a:ext>
              </a:extLst>
            </p:cNvPr>
            <p:cNvCxnSpPr>
              <a:cxnSpLocks/>
            </p:cNvCxnSpPr>
            <p:nvPr/>
          </p:nvCxnSpPr>
          <p:spPr>
            <a:xfrm flipH="1" flipV="1">
              <a:off x="3602038" y="4456113"/>
              <a:ext cx="769937" cy="1468437"/>
            </a:xfrm>
            <a:prstGeom prst="line">
              <a:avLst/>
            </a:prstGeom>
            <a:ln w="25400"/>
          </p:spPr>
          <p:style>
            <a:lnRef idx="3">
              <a:schemeClr val="dk1"/>
            </a:lnRef>
            <a:fillRef idx="0">
              <a:schemeClr val="dk1"/>
            </a:fillRef>
            <a:effectRef idx="2">
              <a:schemeClr val="dk1"/>
            </a:effectRef>
            <a:fontRef idx="minor">
              <a:schemeClr val="tx1"/>
            </a:fontRef>
          </p:style>
        </p:cxnSp>
        <p:cxnSp>
          <p:nvCxnSpPr>
            <p:cNvPr id="48" name="Gerader Verbinder 47">
              <a:extLst>
                <a:ext uri="{FF2B5EF4-FFF2-40B4-BE49-F238E27FC236}">
                  <a16:creationId xmlns:a16="http://schemas.microsoft.com/office/drawing/2014/main" id="{5AD7946D-69D6-D787-6F72-5C5B1EAFAA71}"/>
                </a:ext>
              </a:extLst>
            </p:cNvPr>
            <p:cNvCxnSpPr>
              <a:cxnSpLocks/>
            </p:cNvCxnSpPr>
            <p:nvPr/>
          </p:nvCxnSpPr>
          <p:spPr>
            <a:xfrm flipH="1">
              <a:off x="4371975" y="4635500"/>
              <a:ext cx="1677988" cy="1289050"/>
            </a:xfrm>
            <a:prstGeom prst="line">
              <a:avLst/>
            </a:prstGeom>
            <a:ln w="25400"/>
          </p:spPr>
          <p:style>
            <a:lnRef idx="3">
              <a:schemeClr val="dk1"/>
            </a:lnRef>
            <a:fillRef idx="0">
              <a:schemeClr val="dk1"/>
            </a:fillRef>
            <a:effectRef idx="2">
              <a:schemeClr val="dk1"/>
            </a:effectRef>
            <a:fontRef idx="minor">
              <a:schemeClr val="tx1"/>
            </a:fontRef>
          </p:style>
        </p:cxnSp>
        <p:cxnSp>
          <p:nvCxnSpPr>
            <p:cNvPr id="51" name="Gerader Verbinder 50">
              <a:extLst>
                <a:ext uri="{FF2B5EF4-FFF2-40B4-BE49-F238E27FC236}">
                  <a16:creationId xmlns:a16="http://schemas.microsoft.com/office/drawing/2014/main" id="{B776260D-4F04-1030-B370-BC1D44B800D1}"/>
                </a:ext>
              </a:extLst>
            </p:cNvPr>
            <p:cNvCxnSpPr>
              <a:cxnSpLocks/>
            </p:cNvCxnSpPr>
            <p:nvPr/>
          </p:nvCxnSpPr>
          <p:spPr>
            <a:xfrm flipH="1" flipV="1">
              <a:off x="2379133" y="5778500"/>
              <a:ext cx="1992842" cy="146050"/>
            </a:xfrm>
            <a:prstGeom prst="line">
              <a:avLst/>
            </a:prstGeom>
            <a:ln w="25400"/>
          </p:spPr>
          <p:style>
            <a:lnRef idx="3">
              <a:schemeClr val="dk1"/>
            </a:lnRef>
            <a:fillRef idx="0">
              <a:schemeClr val="dk1"/>
            </a:fillRef>
            <a:effectRef idx="2">
              <a:schemeClr val="dk1"/>
            </a:effectRef>
            <a:fontRef idx="minor">
              <a:schemeClr val="tx1"/>
            </a:fontRef>
          </p:style>
        </p:cxnSp>
        <p:cxnSp>
          <p:nvCxnSpPr>
            <p:cNvPr id="54" name="Gerader Verbinder 53">
              <a:extLst>
                <a:ext uri="{FF2B5EF4-FFF2-40B4-BE49-F238E27FC236}">
                  <a16:creationId xmlns:a16="http://schemas.microsoft.com/office/drawing/2014/main" id="{DFE67903-73DD-65B4-550F-F0F3B2B553D2}"/>
                </a:ext>
              </a:extLst>
            </p:cNvPr>
            <p:cNvCxnSpPr>
              <a:cxnSpLocks/>
            </p:cNvCxnSpPr>
            <p:nvPr/>
          </p:nvCxnSpPr>
          <p:spPr>
            <a:xfrm flipH="1" flipV="1">
              <a:off x="2011363" y="5505450"/>
              <a:ext cx="367770" cy="273050"/>
            </a:xfrm>
            <a:prstGeom prst="line">
              <a:avLst/>
            </a:prstGeom>
            <a:ln w="25400"/>
          </p:spPr>
          <p:style>
            <a:lnRef idx="3">
              <a:schemeClr val="dk1"/>
            </a:lnRef>
            <a:fillRef idx="0">
              <a:schemeClr val="dk1"/>
            </a:fillRef>
            <a:effectRef idx="2">
              <a:schemeClr val="dk1"/>
            </a:effectRef>
            <a:fontRef idx="minor">
              <a:schemeClr val="tx1"/>
            </a:fontRef>
          </p:style>
        </p:cxnSp>
        <p:cxnSp>
          <p:nvCxnSpPr>
            <p:cNvPr id="59" name="Gerader Verbinder 58">
              <a:extLst>
                <a:ext uri="{FF2B5EF4-FFF2-40B4-BE49-F238E27FC236}">
                  <a16:creationId xmlns:a16="http://schemas.microsoft.com/office/drawing/2014/main" id="{C0EFD7E5-73C0-0869-C1FF-C3757FFB2BDD}"/>
                </a:ext>
              </a:extLst>
            </p:cNvPr>
            <p:cNvCxnSpPr>
              <a:cxnSpLocks/>
            </p:cNvCxnSpPr>
            <p:nvPr/>
          </p:nvCxnSpPr>
          <p:spPr>
            <a:xfrm flipV="1">
              <a:off x="2011363" y="4086225"/>
              <a:ext cx="271198" cy="1419225"/>
            </a:xfrm>
            <a:prstGeom prst="line">
              <a:avLst/>
            </a:prstGeom>
            <a:ln w="25400"/>
          </p:spPr>
          <p:style>
            <a:lnRef idx="3">
              <a:schemeClr val="dk1"/>
            </a:lnRef>
            <a:fillRef idx="0">
              <a:schemeClr val="dk1"/>
            </a:fillRef>
            <a:effectRef idx="2">
              <a:schemeClr val="dk1"/>
            </a:effectRef>
            <a:fontRef idx="minor">
              <a:schemeClr val="tx1"/>
            </a:fontRef>
          </p:style>
        </p:cxnSp>
        <p:cxnSp>
          <p:nvCxnSpPr>
            <p:cNvPr id="63" name="Gerader Verbinder 62">
              <a:extLst>
                <a:ext uri="{FF2B5EF4-FFF2-40B4-BE49-F238E27FC236}">
                  <a16:creationId xmlns:a16="http://schemas.microsoft.com/office/drawing/2014/main" id="{35032001-BF5A-41EA-AA8A-80272EB3B3C7}"/>
                </a:ext>
              </a:extLst>
            </p:cNvPr>
            <p:cNvCxnSpPr>
              <a:cxnSpLocks/>
            </p:cNvCxnSpPr>
            <p:nvPr/>
          </p:nvCxnSpPr>
          <p:spPr>
            <a:xfrm flipH="1" flipV="1">
              <a:off x="2206625" y="1290638"/>
              <a:ext cx="1375040" cy="722312"/>
            </a:xfrm>
            <a:prstGeom prst="line">
              <a:avLst/>
            </a:prstGeom>
            <a:ln w="25400"/>
          </p:spPr>
          <p:style>
            <a:lnRef idx="3">
              <a:schemeClr val="dk1"/>
            </a:lnRef>
            <a:fillRef idx="0">
              <a:schemeClr val="dk1"/>
            </a:fillRef>
            <a:effectRef idx="2">
              <a:schemeClr val="dk1"/>
            </a:effectRef>
            <a:fontRef idx="minor">
              <a:schemeClr val="tx1"/>
            </a:fontRef>
          </p:style>
        </p:cxnSp>
        <p:cxnSp>
          <p:nvCxnSpPr>
            <p:cNvPr id="73" name="Gerader Verbinder 72">
              <a:extLst>
                <a:ext uri="{FF2B5EF4-FFF2-40B4-BE49-F238E27FC236}">
                  <a16:creationId xmlns:a16="http://schemas.microsoft.com/office/drawing/2014/main" id="{8D33D458-DB71-87C3-0FFE-C9754CD3D218}"/>
                </a:ext>
              </a:extLst>
            </p:cNvPr>
            <p:cNvCxnSpPr>
              <a:cxnSpLocks/>
            </p:cNvCxnSpPr>
            <p:nvPr/>
          </p:nvCxnSpPr>
          <p:spPr>
            <a:xfrm flipH="1">
              <a:off x="871538" y="1290638"/>
              <a:ext cx="1333235" cy="2174875"/>
            </a:xfrm>
            <a:prstGeom prst="line">
              <a:avLst/>
            </a:prstGeom>
            <a:ln w="25400"/>
          </p:spPr>
          <p:style>
            <a:lnRef idx="3">
              <a:schemeClr val="dk1"/>
            </a:lnRef>
            <a:fillRef idx="0">
              <a:schemeClr val="dk1"/>
            </a:fillRef>
            <a:effectRef idx="2">
              <a:schemeClr val="dk1"/>
            </a:effectRef>
            <a:fontRef idx="minor">
              <a:schemeClr val="tx1"/>
            </a:fontRef>
          </p:style>
        </p:cxnSp>
        <p:cxnSp>
          <p:nvCxnSpPr>
            <p:cNvPr id="77" name="Gerader Verbinder 76">
              <a:extLst>
                <a:ext uri="{FF2B5EF4-FFF2-40B4-BE49-F238E27FC236}">
                  <a16:creationId xmlns:a16="http://schemas.microsoft.com/office/drawing/2014/main" id="{F98A94B6-4F48-342B-F100-CF7D1FABE135}"/>
                </a:ext>
              </a:extLst>
            </p:cNvPr>
            <p:cNvCxnSpPr>
              <a:cxnSpLocks/>
            </p:cNvCxnSpPr>
            <p:nvPr/>
          </p:nvCxnSpPr>
          <p:spPr>
            <a:xfrm flipH="1" flipV="1">
              <a:off x="871538" y="3465513"/>
              <a:ext cx="1412875" cy="620712"/>
            </a:xfrm>
            <a:prstGeom prst="line">
              <a:avLst/>
            </a:prstGeom>
            <a:ln w="25400"/>
          </p:spPr>
          <p:style>
            <a:lnRef idx="3">
              <a:schemeClr val="dk1"/>
            </a:lnRef>
            <a:fillRef idx="0">
              <a:schemeClr val="dk1"/>
            </a:fillRef>
            <a:effectRef idx="2">
              <a:schemeClr val="dk1"/>
            </a:effectRef>
            <a:fontRef idx="minor">
              <a:schemeClr val="tx1"/>
            </a:fontRef>
          </p:style>
        </p:cxnSp>
        <p:cxnSp>
          <p:nvCxnSpPr>
            <p:cNvPr id="80" name="Gerader Verbinder 79">
              <a:extLst>
                <a:ext uri="{FF2B5EF4-FFF2-40B4-BE49-F238E27FC236}">
                  <a16:creationId xmlns:a16="http://schemas.microsoft.com/office/drawing/2014/main" id="{F2F01ABB-BFDA-4F3A-192C-025460B9D80D}"/>
                </a:ext>
              </a:extLst>
            </p:cNvPr>
            <p:cNvCxnSpPr>
              <a:cxnSpLocks/>
            </p:cNvCxnSpPr>
            <p:nvPr/>
          </p:nvCxnSpPr>
          <p:spPr>
            <a:xfrm flipV="1">
              <a:off x="842963" y="3465513"/>
              <a:ext cx="26723" cy="1646237"/>
            </a:xfrm>
            <a:prstGeom prst="line">
              <a:avLst/>
            </a:prstGeom>
            <a:ln w="25400"/>
          </p:spPr>
          <p:style>
            <a:lnRef idx="3">
              <a:schemeClr val="dk1"/>
            </a:lnRef>
            <a:fillRef idx="0">
              <a:schemeClr val="dk1"/>
            </a:fillRef>
            <a:effectRef idx="2">
              <a:schemeClr val="dk1"/>
            </a:effectRef>
            <a:fontRef idx="minor">
              <a:schemeClr val="tx1"/>
            </a:fontRef>
          </p:style>
        </p:cxnSp>
        <p:cxnSp>
          <p:nvCxnSpPr>
            <p:cNvPr id="84" name="Gerader Verbinder 83">
              <a:extLst>
                <a:ext uri="{FF2B5EF4-FFF2-40B4-BE49-F238E27FC236}">
                  <a16:creationId xmlns:a16="http://schemas.microsoft.com/office/drawing/2014/main" id="{18D2609F-86F9-5E4D-12F1-2A0AA63AAA0B}"/>
                </a:ext>
              </a:extLst>
            </p:cNvPr>
            <p:cNvCxnSpPr>
              <a:cxnSpLocks/>
            </p:cNvCxnSpPr>
            <p:nvPr/>
          </p:nvCxnSpPr>
          <p:spPr>
            <a:xfrm flipH="1" flipV="1">
              <a:off x="841111" y="5111750"/>
              <a:ext cx="1168400" cy="393700"/>
            </a:xfrm>
            <a:prstGeom prst="line">
              <a:avLst/>
            </a:prstGeom>
            <a:ln w="25400"/>
          </p:spPr>
          <p:style>
            <a:lnRef idx="3">
              <a:schemeClr val="dk1"/>
            </a:lnRef>
            <a:fillRef idx="0">
              <a:schemeClr val="dk1"/>
            </a:fillRef>
            <a:effectRef idx="2">
              <a:schemeClr val="dk1"/>
            </a:effectRef>
            <a:fontRef idx="minor">
              <a:schemeClr val="tx1"/>
            </a:fontRef>
          </p:style>
        </p:cxnSp>
        <p:cxnSp>
          <p:nvCxnSpPr>
            <p:cNvPr id="87" name="Gerader Verbinder 86">
              <a:extLst>
                <a:ext uri="{FF2B5EF4-FFF2-40B4-BE49-F238E27FC236}">
                  <a16:creationId xmlns:a16="http://schemas.microsoft.com/office/drawing/2014/main" id="{F0B9F5E3-BCE6-D6E4-2662-1AF426B9431F}"/>
                </a:ext>
              </a:extLst>
            </p:cNvPr>
            <p:cNvCxnSpPr>
              <a:cxnSpLocks/>
            </p:cNvCxnSpPr>
            <p:nvPr/>
          </p:nvCxnSpPr>
          <p:spPr>
            <a:xfrm flipH="1">
              <a:off x="2204773" y="465138"/>
              <a:ext cx="1724290" cy="825500"/>
            </a:xfrm>
            <a:prstGeom prst="line">
              <a:avLst/>
            </a:prstGeom>
            <a:ln w="25400"/>
          </p:spPr>
          <p:style>
            <a:lnRef idx="3">
              <a:schemeClr val="dk1"/>
            </a:lnRef>
            <a:fillRef idx="0">
              <a:schemeClr val="dk1"/>
            </a:fillRef>
            <a:effectRef idx="2">
              <a:schemeClr val="dk1"/>
            </a:effectRef>
            <a:fontRef idx="minor">
              <a:schemeClr val="tx1"/>
            </a:fontRef>
          </p:style>
        </p:cxnSp>
        <p:cxnSp>
          <p:nvCxnSpPr>
            <p:cNvPr id="92" name="Gerader Verbinder 91">
              <a:extLst>
                <a:ext uri="{FF2B5EF4-FFF2-40B4-BE49-F238E27FC236}">
                  <a16:creationId xmlns:a16="http://schemas.microsoft.com/office/drawing/2014/main" id="{8CBE9F9B-34A5-6EE7-9529-27F37DCD899C}"/>
                </a:ext>
              </a:extLst>
            </p:cNvPr>
            <p:cNvCxnSpPr>
              <a:cxnSpLocks/>
            </p:cNvCxnSpPr>
            <p:nvPr/>
          </p:nvCxnSpPr>
          <p:spPr>
            <a:xfrm>
              <a:off x="3929063" y="465138"/>
              <a:ext cx="1198562" cy="582612"/>
            </a:xfrm>
            <a:prstGeom prst="line">
              <a:avLst/>
            </a:prstGeom>
            <a:ln w="25400"/>
          </p:spPr>
          <p:style>
            <a:lnRef idx="3">
              <a:schemeClr val="dk1"/>
            </a:lnRef>
            <a:fillRef idx="0">
              <a:schemeClr val="dk1"/>
            </a:fillRef>
            <a:effectRef idx="2">
              <a:schemeClr val="dk1"/>
            </a:effectRef>
            <a:fontRef idx="minor">
              <a:schemeClr val="tx1"/>
            </a:fontRef>
          </p:style>
        </p:cxnSp>
      </p:grpSp>
      <mc:AlternateContent xmlns:mc="http://schemas.openxmlformats.org/markup-compatibility/2006" xmlns:a14="http://schemas.microsoft.com/office/drawing/2010/main">
        <mc:Choice Requires="a14">
          <p:sp>
            <p:nvSpPr>
              <p:cNvPr id="13" name="Ellipse 12">
                <a:extLst>
                  <a:ext uri="{FF2B5EF4-FFF2-40B4-BE49-F238E27FC236}">
                    <a16:creationId xmlns:a16="http://schemas.microsoft.com/office/drawing/2014/main" id="{498D9F34-7E9C-41E7-898C-A96784D23648}"/>
                  </a:ext>
                </a:extLst>
              </p:cNvPr>
              <p:cNvSpPr/>
              <p:nvPr/>
            </p:nvSpPr>
            <p:spPr>
              <a:xfrm>
                <a:off x="2135670" y="3926104"/>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2</m:t>
                          </m:r>
                        </m:sub>
                      </m:sSub>
                    </m:oMath>
                  </m:oMathPara>
                </a14:m>
                <a:endParaRPr lang="en-US" sz="2000" i="1" dirty="0"/>
              </a:p>
            </p:txBody>
          </p:sp>
        </mc:Choice>
        <mc:Fallback xmlns="">
          <p:sp>
            <p:nvSpPr>
              <p:cNvPr id="13" name="Ellipse 12">
                <a:extLst>
                  <a:ext uri="{FF2B5EF4-FFF2-40B4-BE49-F238E27FC236}">
                    <a16:creationId xmlns:a16="http://schemas.microsoft.com/office/drawing/2014/main" id="{498D9F34-7E9C-41E7-898C-A96784D23648}"/>
                  </a:ext>
                </a:extLst>
              </p:cNvPr>
              <p:cNvSpPr>
                <a:spLocks noRot="1" noChangeAspect="1" noMove="1" noResize="1" noEditPoints="1" noAdjustHandles="1" noChangeArrowheads="1" noChangeShapeType="1" noTextEdit="1"/>
              </p:cNvSpPr>
              <p:nvPr/>
            </p:nvSpPr>
            <p:spPr>
              <a:xfrm>
                <a:off x="2135670" y="3926104"/>
                <a:ext cx="330645" cy="336585"/>
              </a:xfrm>
              <a:prstGeom prst="ellipse">
                <a:avLst/>
              </a:prstGeom>
              <a:blipFill>
                <a:blip r:embed="rId2"/>
                <a:stretch>
                  <a:fillRect/>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Ellipse 13">
                <a:extLst>
                  <a:ext uri="{FF2B5EF4-FFF2-40B4-BE49-F238E27FC236}">
                    <a16:creationId xmlns:a16="http://schemas.microsoft.com/office/drawing/2014/main" id="{0B511375-AACA-BE71-4816-196A58DCCD5E}"/>
                  </a:ext>
                </a:extLst>
              </p:cNvPr>
              <p:cNvSpPr/>
              <p:nvPr/>
            </p:nvSpPr>
            <p:spPr>
              <a:xfrm>
                <a:off x="3426529" y="4288631"/>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3</m:t>
                          </m:r>
                        </m:sub>
                      </m:sSub>
                    </m:oMath>
                  </m:oMathPara>
                </a14:m>
                <a:endParaRPr lang="en-US" sz="2000" i="1" dirty="0"/>
              </a:p>
            </p:txBody>
          </p:sp>
        </mc:Choice>
        <mc:Fallback xmlns="">
          <p:sp>
            <p:nvSpPr>
              <p:cNvPr id="14" name="Ellipse 13">
                <a:extLst>
                  <a:ext uri="{FF2B5EF4-FFF2-40B4-BE49-F238E27FC236}">
                    <a16:creationId xmlns:a16="http://schemas.microsoft.com/office/drawing/2014/main" id="{0B511375-AACA-BE71-4816-196A58DCCD5E}"/>
                  </a:ext>
                </a:extLst>
              </p:cNvPr>
              <p:cNvSpPr>
                <a:spLocks noRot="1" noChangeAspect="1" noMove="1" noResize="1" noEditPoints="1" noAdjustHandles="1" noChangeArrowheads="1" noChangeShapeType="1" noTextEdit="1"/>
              </p:cNvSpPr>
              <p:nvPr/>
            </p:nvSpPr>
            <p:spPr>
              <a:xfrm>
                <a:off x="3426529" y="4288631"/>
                <a:ext cx="330645" cy="336585"/>
              </a:xfrm>
              <a:prstGeom prst="ellipse">
                <a:avLst/>
              </a:prstGeom>
              <a:blipFill>
                <a:blip r:embed="rId3"/>
                <a:stretch>
                  <a:fillRect r="-1724"/>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Ellipse 15">
                <a:extLst>
                  <a:ext uri="{FF2B5EF4-FFF2-40B4-BE49-F238E27FC236}">
                    <a16:creationId xmlns:a16="http://schemas.microsoft.com/office/drawing/2014/main" id="{F4E06F58-248D-6730-CF61-31AA3F044DB1}"/>
                  </a:ext>
                </a:extLst>
              </p:cNvPr>
              <p:cNvSpPr/>
              <p:nvPr/>
            </p:nvSpPr>
            <p:spPr>
              <a:xfrm>
                <a:off x="4710114" y="2910647"/>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oMath>
                  </m:oMathPara>
                </a14:m>
                <a:endParaRPr lang="en-US" sz="2000" i="1" dirty="0"/>
              </a:p>
            </p:txBody>
          </p:sp>
        </mc:Choice>
        <mc:Fallback xmlns="">
          <p:sp>
            <p:nvSpPr>
              <p:cNvPr id="16" name="Ellipse 15">
                <a:extLst>
                  <a:ext uri="{FF2B5EF4-FFF2-40B4-BE49-F238E27FC236}">
                    <a16:creationId xmlns:a16="http://schemas.microsoft.com/office/drawing/2014/main" id="{F4E06F58-248D-6730-CF61-31AA3F044DB1}"/>
                  </a:ext>
                </a:extLst>
              </p:cNvPr>
              <p:cNvSpPr>
                <a:spLocks noRot="1" noChangeAspect="1" noMove="1" noResize="1" noEditPoints="1" noAdjustHandles="1" noChangeArrowheads="1" noChangeShapeType="1" noTextEdit="1"/>
              </p:cNvSpPr>
              <p:nvPr/>
            </p:nvSpPr>
            <p:spPr>
              <a:xfrm>
                <a:off x="4710114" y="2910647"/>
                <a:ext cx="330645" cy="336585"/>
              </a:xfrm>
              <a:prstGeom prst="ellipse">
                <a:avLst/>
              </a:prstGeom>
              <a:blipFill>
                <a:blip r:embed="rId4"/>
                <a:stretch>
                  <a:fillRect/>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Ellipse 16">
                <a:extLst>
                  <a:ext uri="{FF2B5EF4-FFF2-40B4-BE49-F238E27FC236}">
                    <a16:creationId xmlns:a16="http://schemas.microsoft.com/office/drawing/2014/main" id="{0E3F1889-BA2A-6DF8-40A9-ED1BF250ADDF}"/>
                  </a:ext>
                </a:extLst>
              </p:cNvPr>
              <p:cNvSpPr/>
              <p:nvPr/>
            </p:nvSpPr>
            <p:spPr>
              <a:xfrm>
                <a:off x="3403335" y="1856097"/>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1</m:t>
                          </m:r>
                        </m:sub>
                      </m:sSub>
                    </m:oMath>
                  </m:oMathPara>
                </a14:m>
                <a:endParaRPr lang="en-US" sz="2000" i="1" dirty="0"/>
              </a:p>
            </p:txBody>
          </p:sp>
        </mc:Choice>
        <mc:Fallback xmlns="">
          <p:sp>
            <p:nvSpPr>
              <p:cNvPr id="17" name="Ellipse 16">
                <a:extLst>
                  <a:ext uri="{FF2B5EF4-FFF2-40B4-BE49-F238E27FC236}">
                    <a16:creationId xmlns:a16="http://schemas.microsoft.com/office/drawing/2014/main" id="{0E3F1889-BA2A-6DF8-40A9-ED1BF250ADDF}"/>
                  </a:ext>
                </a:extLst>
              </p:cNvPr>
              <p:cNvSpPr>
                <a:spLocks noRot="1" noChangeAspect="1" noMove="1" noResize="1" noEditPoints="1" noAdjustHandles="1" noChangeArrowheads="1" noChangeShapeType="1" noTextEdit="1"/>
              </p:cNvSpPr>
              <p:nvPr/>
            </p:nvSpPr>
            <p:spPr>
              <a:xfrm>
                <a:off x="3403335" y="1856097"/>
                <a:ext cx="330645" cy="336585"/>
              </a:xfrm>
              <a:prstGeom prst="ellipse">
                <a:avLst/>
              </a:prstGeom>
              <a:blipFill>
                <a:blip r:embed="rId5"/>
                <a:stretch>
                  <a:fillRect/>
                </a:stretch>
              </a:blipFill>
              <a:ln w="25400">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653034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120</a:t>
            </a:fld>
            <a:endParaRPr lang="en-US" sz="1600" b="1" dirty="0">
              <a:solidFill>
                <a:schemeClr val="tx1"/>
              </a:solidFill>
            </a:endParaRPr>
          </a:p>
        </p:txBody>
      </p:sp>
      <p:sp>
        <p:nvSpPr>
          <p:cNvPr id="2" name="Textfeld 1">
            <a:extLst>
              <a:ext uri="{FF2B5EF4-FFF2-40B4-BE49-F238E27FC236}">
                <a16:creationId xmlns:a16="http://schemas.microsoft.com/office/drawing/2014/main" id="{9C321694-0D6E-2C70-0B19-2936B313951E}"/>
              </a:ext>
            </a:extLst>
          </p:cNvPr>
          <p:cNvSpPr txBox="1"/>
          <p:nvPr/>
        </p:nvSpPr>
        <p:spPr>
          <a:xfrm>
            <a:off x="7115040" y="1196690"/>
            <a:ext cx="4836654" cy="4464620"/>
          </a:xfrm>
          <a:prstGeom prst="rect">
            <a:avLst/>
          </a:prstGeom>
          <a:solidFill>
            <a:schemeClr val="bg1"/>
          </a:solidFill>
          <a:ln>
            <a:solidFill>
              <a:schemeClr val="tx1"/>
            </a:solidFill>
          </a:ln>
        </p:spPr>
        <p:txBody>
          <a:bodyPr wrap="square">
            <a:spAutoFit/>
          </a:bodyPr>
          <a:lstStyle/>
          <a:p>
            <a:pPr algn="ctr">
              <a:lnSpc>
                <a:spcPct val="150000"/>
              </a:lnSpc>
            </a:pPr>
            <a:r>
              <a:rPr lang="en-US" sz="2400" b="1" dirty="0" err="1">
                <a:latin typeface="MV Boli" panose="02000500030200090000" pitchFamily="2" charset="0"/>
                <a:cs typeface="MV Boli" panose="02000500030200090000" pitchFamily="2" charset="0"/>
              </a:rPr>
              <a:t>ToDo</a:t>
            </a:r>
            <a:endParaRPr lang="en-US" sz="2400" dirty="0"/>
          </a:p>
          <a:p>
            <a:pPr>
              <a:lnSpc>
                <a:spcPct val="150000"/>
              </a:lnSpc>
            </a:pPr>
            <a:r>
              <a:rPr lang="en-US" sz="2400" dirty="0"/>
              <a:t>☑ run </a:t>
            </a:r>
            <a:r>
              <a:rPr lang="en-US" sz="2400" b="1" dirty="0"/>
              <a:t>fast </a:t>
            </a:r>
            <a:r>
              <a:rPr lang="en-US" sz="2400" b="1" dirty="0">
                <a:solidFill>
                  <a:srgbClr val="FF0000"/>
                </a:solidFill>
                <a:latin typeface="MV Boli" panose="02000500030200090000" pitchFamily="2" charset="0"/>
                <a:cs typeface="MV Boli" panose="02000500030200090000" pitchFamily="2" charset="0"/>
              </a:rPr>
              <a:t>3x faster!</a:t>
            </a:r>
            <a:endParaRPr lang="en-US" sz="2400" dirty="0">
              <a:solidFill>
                <a:srgbClr val="FF0000"/>
              </a:solidFill>
              <a:latin typeface="MV Boli" panose="02000500030200090000" pitchFamily="2" charset="0"/>
              <a:cs typeface="MV Boli" panose="02000500030200090000" pitchFamily="2" charset="0"/>
            </a:endParaRPr>
          </a:p>
          <a:p>
            <a:pPr>
              <a:lnSpc>
                <a:spcPct val="150000"/>
              </a:lnSpc>
            </a:pPr>
            <a:r>
              <a:rPr lang="en-US" sz="2400" dirty="0"/>
              <a:t>☑ </a:t>
            </a:r>
            <a:r>
              <a:rPr lang="en-US" sz="2400" b="1" dirty="0"/>
              <a:t>real-time</a:t>
            </a:r>
            <a:r>
              <a:rPr lang="en-US" sz="2400" dirty="0"/>
              <a:t> topology changes</a:t>
            </a:r>
          </a:p>
          <a:p>
            <a:pPr>
              <a:lnSpc>
                <a:spcPct val="150000"/>
              </a:lnSpc>
            </a:pPr>
            <a:r>
              <a:rPr lang="en-US" sz="2400" dirty="0"/>
              <a:t>☑ </a:t>
            </a:r>
            <a:r>
              <a:rPr lang="en-US" sz="2400" b="1" dirty="0"/>
              <a:t>easy</a:t>
            </a:r>
            <a:r>
              <a:rPr lang="en-US" sz="2400" dirty="0"/>
              <a:t> to implement and extensible</a:t>
            </a:r>
          </a:p>
          <a:p>
            <a:pPr>
              <a:lnSpc>
                <a:spcPct val="150000"/>
              </a:lnSpc>
            </a:pPr>
            <a:r>
              <a:rPr lang="en-US" sz="2400" dirty="0"/>
              <a:t>☑ </a:t>
            </a:r>
            <a:r>
              <a:rPr lang="en-US" sz="2400" b="1" dirty="0"/>
              <a:t>reduce</a:t>
            </a:r>
            <a:r>
              <a:rPr lang="en-US" sz="2400" dirty="0"/>
              <a:t> neighbor information</a:t>
            </a:r>
          </a:p>
          <a:p>
            <a:pPr>
              <a:lnSpc>
                <a:spcPct val="150000"/>
              </a:lnSpc>
            </a:pPr>
            <a:r>
              <a:rPr lang="en-US" sz="2400" dirty="0"/>
              <a:t>☑ merge to </a:t>
            </a:r>
            <a:r>
              <a:rPr lang="en-US" sz="2400" b="1" dirty="0"/>
              <a:t>single dispatch</a:t>
            </a:r>
          </a:p>
          <a:p>
            <a:pPr>
              <a:lnSpc>
                <a:spcPct val="150000"/>
              </a:lnSpc>
            </a:pPr>
            <a:r>
              <a:rPr lang="en-US" sz="2400" dirty="0"/>
              <a:t>☑ remove all </a:t>
            </a:r>
            <a:r>
              <a:rPr lang="en-US" sz="2400" b="1" dirty="0"/>
              <a:t>atomic float</a:t>
            </a:r>
            <a:r>
              <a:rPr lang="en-US" sz="2400" dirty="0"/>
              <a:t> arithmetic</a:t>
            </a:r>
          </a:p>
          <a:p>
            <a:pPr>
              <a:lnSpc>
                <a:spcPct val="150000"/>
              </a:lnSpc>
            </a:pPr>
            <a:r>
              <a:rPr lang="en-US" sz="2400" dirty="0"/>
              <a:t>☑ improve </a:t>
            </a:r>
            <a:r>
              <a:rPr lang="en-US" sz="2400" b="1" dirty="0"/>
              <a:t>memory layout</a:t>
            </a:r>
          </a:p>
        </p:txBody>
      </p:sp>
      <p:pic>
        <p:nvPicPr>
          <p:cNvPr id="8" name="Grafik 7">
            <a:extLst>
              <a:ext uri="{FF2B5EF4-FFF2-40B4-BE49-F238E27FC236}">
                <a16:creationId xmlns:a16="http://schemas.microsoft.com/office/drawing/2014/main" id="{340CE004-C3BE-8490-8102-6BB82C321AD6}"/>
              </a:ext>
            </a:extLst>
          </p:cNvPr>
          <p:cNvPicPr>
            <a:picLocks noChangeAspect="1"/>
          </p:cNvPicPr>
          <p:nvPr/>
        </p:nvPicPr>
        <p:blipFill>
          <a:blip r:embed="rId2"/>
          <a:stretch>
            <a:fillRect/>
          </a:stretch>
        </p:blipFill>
        <p:spPr>
          <a:xfrm>
            <a:off x="369330" y="411588"/>
            <a:ext cx="5540220" cy="6081287"/>
          </a:xfrm>
          <a:prstGeom prst="rect">
            <a:avLst/>
          </a:prstGeom>
        </p:spPr>
      </p:pic>
      <p:sp>
        <p:nvSpPr>
          <p:cNvPr id="3" name="Rechteck 2">
            <a:extLst>
              <a:ext uri="{FF2B5EF4-FFF2-40B4-BE49-F238E27FC236}">
                <a16:creationId xmlns:a16="http://schemas.microsoft.com/office/drawing/2014/main" id="{830C57D8-BA46-5D2D-C8E3-2890925C3771}"/>
              </a:ext>
            </a:extLst>
          </p:cNvPr>
          <p:cNvSpPr/>
          <p:nvPr/>
        </p:nvSpPr>
        <p:spPr>
          <a:xfrm>
            <a:off x="7158324" y="2970610"/>
            <a:ext cx="4576476" cy="468758"/>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feld 3">
            <a:extLst>
              <a:ext uri="{FF2B5EF4-FFF2-40B4-BE49-F238E27FC236}">
                <a16:creationId xmlns:a16="http://schemas.microsoft.com/office/drawing/2014/main" id="{5F4EE6B5-6510-2F68-058D-24C8303691B6}"/>
              </a:ext>
            </a:extLst>
          </p:cNvPr>
          <p:cNvSpPr txBox="1"/>
          <p:nvPr/>
        </p:nvSpPr>
        <p:spPr>
          <a:xfrm>
            <a:off x="2489648" y="6053067"/>
            <a:ext cx="3419902" cy="523220"/>
          </a:xfrm>
          <a:prstGeom prst="rect">
            <a:avLst/>
          </a:prstGeom>
          <a:solidFill>
            <a:srgbClr val="C00000"/>
          </a:solidFill>
        </p:spPr>
        <p:txBody>
          <a:bodyPr wrap="square">
            <a:spAutoFit/>
          </a:bodyPr>
          <a:lstStyle/>
          <a:p>
            <a:r>
              <a:rPr lang="en-US" sz="2800" b="1" dirty="0">
                <a:solidFill>
                  <a:schemeClr val="bg1"/>
                </a:solidFill>
              </a:rPr>
              <a:t>pseudocode in paper!</a:t>
            </a:r>
          </a:p>
        </p:txBody>
      </p:sp>
    </p:spTree>
    <p:extLst>
      <p:ext uri="{BB962C8B-B14F-4D97-AF65-F5344CB8AC3E}">
        <p14:creationId xmlns:p14="http://schemas.microsoft.com/office/powerpoint/2010/main" val="3966377712"/>
      </p:ext>
    </p:extLst>
  </p:cSld>
  <p:clrMapOvr>
    <a:masterClrMapping/>
  </p:clrMapOvr>
  <p:transition spd="med">
    <p:wip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10">
            <a:extLst>
              <a:ext uri="{FF2B5EF4-FFF2-40B4-BE49-F238E27FC236}">
                <a16:creationId xmlns:a16="http://schemas.microsoft.com/office/drawing/2014/main" id="{A95606F9-1F0D-F3A1-9C7A-D077B6591C5B}"/>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121</a:t>
            </a:fld>
            <a:endParaRPr lang="en-US" sz="1600" b="1" dirty="0">
              <a:solidFill>
                <a:schemeClr val="tx1"/>
              </a:solidFill>
            </a:endParaRPr>
          </a:p>
        </p:txBody>
      </p:sp>
      <p:sp>
        <p:nvSpPr>
          <p:cNvPr id="3" name="Textfeld 2">
            <a:extLst>
              <a:ext uri="{FF2B5EF4-FFF2-40B4-BE49-F238E27FC236}">
                <a16:creationId xmlns:a16="http://schemas.microsoft.com/office/drawing/2014/main" id="{AB61143D-F8F9-D407-CC10-9C1A148AD2AD}"/>
              </a:ext>
            </a:extLst>
          </p:cNvPr>
          <p:cNvSpPr txBox="1"/>
          <p:nvPr/>
        </p:nvSpPr>
        <p:spPr>
          <a:xfrm>
            <a:off x="3677673" y="1196690"/>
            <a:ext cx="4836654" cy="4464620"/>
          </a:xfrm>
          <a:prstGeom prst="rect">
            <a:avLst/>
          </a:prstGeom>
          <a:solidFill>
            <a:schemeClr val="bg1"/>
          </a:solidFill>
          <a:ln>
            <a:solidFill>
              <a:schemeClr val="tx1"/>
            </a:solidFill>
          </a:ln>
        </p:spPr>
        <p:txBody>
          <a:bodyPr wrap="square">
            <a:spAutoFit/>
          </a:bodyPr>
          <a:lstStyle/>
          <a:p>
            <a:pPr algn="ctr">
              <a:lnSpc>
                <a:spcPct val="150000"/>
              </a:lnSpc>
            </a:pPr>
            <a:r>
              <a:rPr lang="en-US" sz="2400" b="1" dirty="0" err="1">
                <a:latin typeface="MV Boli" panose="02000500030200090000" pitchFamily="2" charset="0"/>
                <a:cs typeface="MV Boli" panose="02000500030200090000" pitchFamily="2" charset="0"/>
              </a:rPr>
              <a:t>ToDo</a:t>
            </a:r>
            <a:endParaRPr lang="en-US" sz="2400" dirty="0"/>
          </a:p>
          <a:p>
            <a:pPr>
              <a:lnSpc>
                <a:spcPct val="150000"/>
              </a:lnSpc>
            </a:pPr>
            <a:r>
              <a:rPr lang="en-US" sz="2400" dirty="0"/>
              <a:t>☑ run </a:t>
            </a:r>
            <a:r>
              <a:rPr lang="en-US" sz="2400" b="1" dirty="0"/>
              <a:t>fast </a:t>
            </a:r>
            <a:r>
              <a:rPr lang="en-US" sz="2400" b="1" dirty="0">
                <a:solidFill>
                  <a:srgbClr val="FF0000"/>
                </a:solidFill>
                <a:latin typeface="MV Boli" panose="02000500030200090000" pitchFamily="2" charset="0"/>
                <a:cs typeface="MV Boli" panose="02000500030200090000" pitchFamily="2" charset="0"/>
              </a:rPr>
              <a:t>3x faster!</a:t>
            </a:r>
            <a:endParaRPr lang="en-US" sz="2400" dirty="0">
              <a:solidFill>
                <a:srgbClr val="FF0000"/>
              </a:solidFill>
              <a:latin typeface="MV Boli" panose="02000500030200090000" pitchFamily="2" charset="0"/>
              <a:cs typeface="MV Boli" panose="02000500030200090000" pitchFamily="2" charset="0"/>
            </a:endParaRPr>
          </a:p>
          <a:p>
            <a:pPr>
              <a:lnSpc>
                <a:spcPct val="150000"/>
              </a:lnSpc>
            </a:pPr>
            <a:r>
              <a:rPr lang="en-US" sz="2400" dirty="0"/>
              <a:t>☑ </a:t>
            </a:r>
            <a:r>
              <a:rPr lang="en-US" sz="2400" b="1" dirty="0"/>
              <a:t>real-time</a:t>
            </a:r>
            <a:r>
              <a:rPr lang="en-US" sz="2400" dirty="0"/>
              <a:t> topology changes</a:t>
            </a:r>
          </a:p>
          <a:p>
            <a:pPr>
              <a:lnSpc>
                <a:spcPct val="150000"/>
              </a:lnSpc>
            </a:pPr>
            <a:r>
              <a:rPr lang="en-US" sz="2400" dirty="0"/>
              <a:t>☑ </a:t>
            </a:r>
            <a:r>
              <a:rPr lang="en-US" sz="2400" b="1" dirty="0"/>
              <a:t>easy</a:t>
            </a:r>
            <a:r>
              <a:rPr lang="en-US" sz="2400" dirty="0"/>
              <a:t> to implement and extensible</a:t>
            </a:r>
          </a:p>
          <a:p>
            <a:pPr>
              <a:lnSpc>
                <a:spcPct val="150000"/>
              </a:lnSpc>
            </a:pPr>
            <a:r>
              <a:rPr lang="en-US" sz="2400" dirty="0"/>
              <a:t>☑ </a:t>
            </a:r>
            <a:r>
              <a:rPr lang="en-US" sz="2400" b="1" dirty="0"/>
              <a:t>reduce</a:t>
            </a:r>
            <a:r>
              <a:rPr lang="en-US" sz="2400" dirty="0"/>
              <a:t> neighbor information</a:t>
            </a:r>
          </a:p>
          <a:p>
            <a:pPr>
              <a:lnSpc>
                <a:spcPct val="150000"/>
              </a:lnSpc>
            </a:pPr>
            <a:r>
              <a:rPr lang="en-US" sz="2400" dirty="0"/>
              <a:t>☑ merge to </a:t>
            </a:r>
            <a:r>
              <a:rPr lang="en-US" sz="2400" b="1" dirty="0"/>
              <a:t>single dispatch</a:t>
            </a:r>
          </a:p>
          <a:p>
            <a:pPr>
              <a:lnSpc>
                <a:spcPct val="150000"/>
              </a:lnSpc>
            </a:pPr>
            <a:r>
              <a:rPr lang="en-US" sz="2400" dirty="0"/>
              <a:t>☑ remove all </a:t>
            </a:r>
            <a:r>
              <a:rPr lang="en-US" sz="2400" b="1" dirty="0"/>
              <a:t>atomic float</a:t>
            </a:r>
            <a:r>
              <a:rPr lang="en-US" sz="2400" dirty="0"/>
              <a:t> arithmetic</a:t>
            </a:r>
          </a:p>
          <a:p>
            <a:pPr>
              <a:lnSpc>
                <a:spcPct val="150000"/>
              </a:lnSpc>
            </a:pPr>
            <a:r>
              <a:rPr lang="en-US" sz="2400" dirty="0"/>
              <a:t>☑ improve </a:t>
            </a:r>
            <a:r>
              <a:rPr lang="en-US" sz="2400" b="1" dirty="0"/>
              <a:t>memory layout</a:t>
            </a:r>
          </a:p>
        </p:txBody>
      </p:sp>
    </p:spTree>
    <p:extLst>
      <p:ext uri="{BB962C8B-B14F-4D97-AF65-F5344CB8AC3E}">
        <p14:creationId xmlns:p14="http://schemas.microsoft.com/office/powerpoint/2010/main" val="34949637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000-0360">
            <a:hlinkClick r:id="" action="ppaction://media"/>
            <a:extLst>
              <a:ext uri="{FF2B5EF4-FFF2-40B4-BE49-F238E27FC236}">
                <a16:creationId xmlns:a16="http://schemas.microsoft.com/office/drawing/2014/main" id="{92009470-16BC-29AB-6911-5C7C2E5A113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49890" y="4331126"/>
            <a:ext cx="4492220" cy="2526874"/>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122</a:t>
            </a:fld>
            <a:endParaRPr lang="en-US" sz="1600" b="1" dirty="0">
              <a:solidFill>
                <a:schemeClr val="tx1"/>
              </a:solidFill>
            </a:endParaRPr>
          </a:p>
        </p:txBody>
      </p:sp>
      <p:sp>
        <p:nvSpPr>
          <p:cNvPr id="3" name="Title 2">
            <a:extLst>
              <a:ext uri="{FF2B5EF4-FFF2-40B4-BE49-F238E27FC236}">
                <a16:creationId xmlns:a16="http://schemas.microsoft.com/office/drawing/2014/main" id="{4E6A8EE8-B936-428D-B695-2C8FFE2F8ACC}"/>
              </a:ext>
            </a:extLst>
          </p:cNvPr>
          <p:cNvSpPr txBox="1">
            <a:spLocks/>
          </p:cNvSpPr>
          <p:nvPr/>
        </p:nvSpPr>
        <p:spPr>
          <a:xfrm>
            <a:off x="195618" y="81017"/>
            <a:ext cx="11409528" cy="914400"/>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all" spc="0" normalizeH="0" baseline="0" noProof="0" dirty="0">
                <a:ln>
                  <a:noFill/>
                </a:ln>
                <a:solidFill>
                  <a:srgbClr val="231E1F"/>
                </a:solidFill>
                <a:effectLst/>
                <a:uLnTx/>
                <a:uFillTx/>
                <a:latin typeface="Arial" panose="020B0604020202020204" pitchFamily="34" charset="0"/>
                <a:ea typeface="+mj-ea"/>
                <a:cs typeface="+mj-cs"/>
              </a:rPr>
              <a:t>Copyright and disclaimer</a:t>
            </a:r>
          </a:p>
        </p:txBody>
      </p:sp>
      <p:sp>
        <p:nvSpPr>
          <p:cNvPr id="4" name="TextBox 1">
            <a:extLst>
              <a:ext uri="{FF2B5EF4-FFF2-40B4-BE49-F238E27FC236}">
                <a16:creationId xmlns:a16="http://schemas.microsoft.com/office/drawing/2014/main" id="{3B49E726-AA5D-4E6E-B4DD-25EB45902120}"/>
              </a:ext>
            </a:extLst>
          </p:cNvPr>
          <p:cNvSpPr txBox="1"/>
          <p:nvPr/>
        </p:nvSpPr>
        <p:spPr>
          <a:xfrm>
            <a:off x="354346" y="1118599"/>
            <a:ext cx="11035527" cy="339272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52463" rtl="0" eaLnBrk="1" fontAlgn="base" latinLnBrk="0" hangingPunct="1">
              <a:lnSpc>
                <a:spcPct val="90000"/>
              </a:lnSpc>
              <a:spcBef>
                <a:spcPts val="1000"/>
              </a:spcBef>
              <a:spcAft>
                <a:spcPct val="0"/>
              </a:spcAft>
              <a:buClr>
                <a:srgbClr val="000000">
                  <a:lumMod val="85000"/>
                </a:srgbClr>
              </a:buClr>
              <a:buSzTx/>
              <a:buFont typeface="Wingdings 3" panose="05040102010807070707" pitchFamily="18" charset="2"/>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©2023 Advanced Micro Devices, Inc.  All rights reserved.</a:t>
            </a:r>
          </a:p>
          <a:p>
            <a:pPr marL="0" marR="0" lvl="0" indent="0" algn="l" defTabSz="652463" rtl="0" eaLnBrk="1" fontAlgn="base" latinLnBrk="0" hangingPunct="1">
              <a:lnSpc>
                <a:spcPct val="90000"/>
              </a:lnSpc>
              <a:spcBef>
                <a:spcPts val="1000"/>
              </a:spcBef>
              <a:spcAft>
                <a:spcPct val="0"/>
              </a:spcAft>
              <a:buClr>
                <a:srgbClr val="000000">
                  <a:lumMod val="85000"/>
                </a:srgbClr>
              </a:buClr>
              <a:buSzTx/>
              <a:buFont typeface="Wingdings 3" panose="05040102010807070707" pitchFamily="18" charset="2"/>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AMD, the AMD Arrow logo and combinations thereof are trademarks of Advanced Micro Devices, Inc.  Other product names used in this publication are for identification purposes only and may be trademarks of their respective companies.</a:t>
            </a:r>
          </a:p>
          <a:p>
            <a:pPr marL="0" marR="0" lvl="0" indent="0" algn="l" defTabSz="652463" rtl="0" eaLnBrk="1" fontAlgn="base" latinLnBrk="0" hangingPunct="1">
              <a:lnSpc>
                <a:spcPct val="90000"/>
              </a:lnSpc>
              <a:spcBef>
                <a:spcPts val="1000"/>
              </a:spcBef>
              <a:spcAft>
                <a:spcPct val="0"/>
              </a:spcAft>
              <a:buClr>
                <a:srgbClr val="000000">
                  <a:lumMod val="85000"/>
                </a:srgbClr>
              </a:buClr>
              <a:buSzTx/>
              <a:buFont typeface="Wingdings 3" panose="05040102010807070707" pitchFamily="18" charset="2"/>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lvl="0" defTabSz="652463" fontAlgn="base">
              <a:lnSpc>
                <a:spcPct val="90000"/>
              </a:lnSpc>
              <a:spcBef>
                <a:spcPts val="1000"/>
              </a:spcBef>
              <a:spcAft>
                <a:spcPct val="0"/>
              </a:spcAft>
              <a:buClr>
                <a:srgbClr val="000000">
                  <a:lumMod val="85000"/>
                </a:srgbClr>
              </a:buClr>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 information presented in this document is for informational purposes only and may contain technical inaccuracies, omissions, and typographical errors. The information contained herein is subject to change and may be </a:t>
            </a:r>
            <a:r>
              <a:rPr lang="en-US" altLang="en-US" sz="1200" dirty="0">
                <a:solidFill>
                  <a:srgbClr val="000000"/>
                </a:solidFill>
                <a:latin typeface="Arial" panose="020B0604020202020204" pitchFamily="34" charset="0"/>
              </a:rPr>
              <a:t>rendered inaccurate releases,  </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for many reasons, including but not limited to product and roadmap changes, component and motherboard version changes, new model and/or product differences between differing manufacturers, software changes, BIOS flashes, firmware upgrades, or the like. Any computer system has risks of security vulnerabilities that cannot be completely prevented or mitigated.  AMD assumes no obligation to update or otherwise correct or revise this information. However, AMD reserves the right to revise this information and to make changes from time to time to the content hereof without obligation of AMD to notify any person of such revisions or changes.</a:t>
            </a:r>
          </a:p>
          <a:p>
            <a:pPr marL="0" marR="0" lvl="0" indent="0" algn="l" defTabSz="652463" rtl="0" eaLnBrk="1" fontAlgn="base" latinLnBrk="0" hangingPunct="1">
              <a:lnSpc>
                <a:spcPct val="90000"/>
              </a:lnSpc>
              <a:spcBef>
                <a:spcPts val="1000"/>
              </a:spcBef>
              <a:spcAft>
                <a:spcPct val="0"/>
              </a:spcAft>
              <a:buClr>
                <a:srgbClr val="000000">
                  <a:lumMod val="85000"/>
                </a:srgbClr>
              </a:buClr>
              <a:buSzTx/>
              <a:buFont typeface="Wingdings 3" panose="05040102010807070707" pitchFamily="18" charset="2"/>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652463" rtl="0" eaLnBrk="1" fontAlgn="base" latinLnBrk="0" hangingPunct="1">
              <a:lnSpc>
                <a:spcPct val="90000"/>
              </a:lnSpc>
              <a:spcBef>
                <a:spcPts val="1000"/>
              </a:spcBef>
              <a:spcAft>
                <a:spcPct val="0"/>
              </a:spcAft>
              <a:buClr>
                <a:srgbClr val="000000">
                  <a:lumMod val="85000"/>
                </a:srgbClr>
              </a:buClr>
              <a:buSzTx/>
              <a:buFont typeface="Wingdings 3" panose="05040102010807070707" pitchFamily="18" charset="2"/>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THIS INFORMATION IS PROVIDED 'AS IS." AMD MAKES NO REPRESENTATIONS OR WARRANTIES WITH RESPECT TO THE CONTENTS HEREOF AND ASSUMES NO RESPONSIBILITY FOR ANY INACCURACIES, ERRORS, OR OMISSIONS THAT MAY APPEAR IN THIS INFORMATION. AMD SPECIFICALLY DISCLAIMS ANY IMPLIED WARRANTIES OF NON-INFRINGEMENT, MERCHANTABILITY, OR FITNESS FOR ANY PARTICULAR PURPOSE. IN NO EVENT WILL AMD BE LIABLE TO ANY PERSON FOR ANY RELIANCE, DIRECT, INDIRECT, SPECIAL, OR OTHER CONSEQUENTIAL DAMAGES ARISING FROM THE USE OF ANY INFORMATION CONTAINED HEREIN, EVEN IF AMD IS EXPRESSLY ADVISED OF THE POSSIBILITY OF SUCH DAMAGES.</a:t>
            </a:r>
          </a:p>
        </p:txBody>
      </p:sp>
    </p:spTree>
    <p:extLst>
      <p:ext uri="{BB962C8B-B14F-4D97-AF65-F5344CB8AC3E}">
        <p14:creationId xmlns:p14="http://schemas.microsoft.com/office/powerpoint/2010/main" val="19684456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13</a:t>
            </a:fld>
            <a:endParaRPr lang="en-US" sz="1600" b="1" dirty="0">
              <a:solidFill>
                <a:schemeClr val="tx1"/>
              </a:solidFill>
            </a:endParaRPr>
          </a:p>
        </p:txBody>
      </p:sp>
      <p:grpSp>
        <p:nvGrpSpPr>
          <p:cNvPr id="95" name="Gruppieren 94">
            <a:extLst>
              <a:ext uri="{FF2B5EF4-FFF2-40B4-BE49-F238E27FC236}">
                <a16:creationId xmlns:a16="http://schemas.microsoft.com/office/drawing/2014/main" id="{72EB0EFB-2434-DB11-F89D-4DC42D619794}"/>
              </a:ext>
            </a:extLst>
          </p:cNvPr>
          <p:cNvGrpSpPr/>
          <p:nvPr/>
        </p:nvGrpSpPr>
        <p:grpSpPr>
          <a:xfrm>
            <a:off x="841111" y="465138"/>
            <a:ext cx="6081977" cy="5459412"/>
            <a:chOff x="841111" y="465138"/>
            <a:chExt cx="6081977" cy="5459412"/>
          </a:xfrm>
        </p:grpSpPr>
        <p:cxnSp>
          <p:nvCxnSpPr>
            <p:cNvPr id="4" name="Gerader Verbinder 3">
              <a:extLst>
                <a:ext uri="{FF2B5EF4-FFF2-40B4-BE49-F238E27FC236}">
                  <a16:creationId xmlns:a16="http://schemas.microsoft.com/office/drawing/2014/main" id="{8CFE558B-5D71-502E-3243-28B52923D7B0}"/>
                </a:ext>
              </a:extLst>
            </p:cNvPr>
            <p:cNvCxnSpPr>
              <a:cxnSpLocks/>
            </p:cNvCxnSpPr>
            <p:nvPr/>
          </p:nvCxnSpPr>
          <p:spPr>
            <a:xfrm>
              <a:off x="4891088" y="3079750"/>
              <a:ext cx="1158875" cy="1555750"/>
            </a:xfrm>
            <a:prstGeom prst="line">
              <a:avLst/>
            </a:prstGeom>
            <a:ln w="25400"/>
          </p:spPr>
          <p:style>
            <a:lnRef idx="3">
              <a:schemeClr val="dk1"/>
            </a:lnRef>
            <a:fillRef idx="0">
              <a:schemeClr val="dk1"/>
            </a:fillRef>
            <a:effectRef idx="2">
              <a:schemeClr val="dk1"/>
            </a:effectRef>
            <a:fontRef idx="minor">
              <a:schemeClr val="tx1"/>
            </a:fontRef>
          </p:style>
        </p:cxnSp>
        <p:cxnSp>
          <p:nvCxnSpPr>
            <p:cNvPr id="7" name="Gerader Verbinder 6">
              <a:extLst>
                <a:ext uri="{FF2B5EF4-FFF2-40B4-BE49-F238E27FC236}">
                  <a16:creationId xmlns:a16="http://schemas.microsoft.com/office/drawing/2014/main" id="{E8E13ECA-0E86-0120-954A-FC03CEC36D68}"/>
                </a:ext>
              </a:extLst>
            </p:cNvPr>
            <p:cNvCxnSpPr>
              <a:cxnSpLocks/>
            </p:cNvCxnSpPr>
            <p:nvPr/>
          </p:nvCxnSpPr>
          <p:spPr>
            <a:xfrm flipH="1">
              <a:off x="6049963" y="3128963"/>
              <a:ext cx="873125" cy="1506537"/>
            </a:xfrm>
            <a:prstGeom prst="line">
              <a:avLst/>
            </a:prstGeom>
            <a:ln w="25400"/>
          </p:spPr>
          <p:style>
            <a:lnRef idx="3">
              <a:schemeClr val="dk1"/>
            </a:lnRef>
            <a:fillRef idx="0">
              <a:schemeClr val="dk1"/>
            </a:fillRef>
            <a:effectRef idx="2">
              <a:schemeClr val="dk1"/>
            </a:effectRef>
            <a:fontRef idx="minor">
              <a:schemeClr val="tx1"/>
            </a:fontRef>
          </p:style>
        </p:cxnSp>
        <p:cxnSp>
          <p:nvCxnSpPr>
            <p:cNvPr id="10" name="Gerader Verbinder 9">
              <a:extLst>
                <a:ext uri="{FF2B5EF4-FFF2-40B4-BE49-F238E27FC236}">
                  <a16:creationId xmlns:a16="http://schemas.microsoft.com/office/drawing/2014/main" id="{B6EFB97B-56D7-7F30-ECDC-0EB0F2AAED28}"/>
                </a:ext>
              </a:extLst>
            </p:cNvPr>
            <p:cNvCxnSpPr>
              <a:cxnSpLocks/>
            </p:cNvCxnSpPr>
            <p:nvPr/>
          </p:nvCxnSpPr>
          <p:spPr>
            <a:xfrm flipH="1" flipV="1">
              <a:off x="6249988" y="2043113"/>
              <a:ext cx="673100" cy="1085850"/>
            </a:xfrm>
            <a:prstGeom prst="line">
              <a:avLst/>
            </a:prstGeom>
            <a:ln w="25400"/>
          </p:spPr>
          <p:style>
            <a:lnRef idx="3">
              <a:schemeClr val="dk1"/>
            </a:lnRef>
            <a:fillRef idx="0">
              <a:schemeClr val="dk1"/>
            </a:fillRef>
            <a:effectRef idx="2">
              <a:schemeClr val="dk1"/>
            </a:effectRef>
            <a:fontRef idx="minor">
              <a:schemeClr val="tx1"/>
            </a:fontRef>
          </p:style>
        </p:cxnSp>
        <p:cxnSp>
          <p:nvCxnSpPr>
            <p:cNvPr id="15" name="Gerader Verbinder 14">
              <a:extLst>
                <a:ext uri="{FF2B5EF4-FFF2-40B4-BE49-F238E27FC236}">
                  <a16:creationId xmlns:a16="http://schemas.microsoft.com/office/drawing/2014/main" id="{DB0DD4D8-95EE-EA13-90E7-7EC29BEAC661}"/>
                </a:ext>
              </a:extLst>
            </p:cNvPr>
            <p:cNvCxnSpPr>
              <a:cxnSpLocks/>
            </p:cNvCxnSpPr>
            <p:nvPr/>
          </p:nvCxnSpPr>
          <p:spPr>
            <a:xfrm flipV="1">
              <a:off x="4891088" y="2043113"/>
              <a:ext cx="1358900" cy="1036637"/>
            </a:xfrm>
            <a:prstGeom prst="line">
              <a:avLst/>
            </a:prstGeom>
            <a:ln w="25400"/>
          </p:spPr>
          <p:style>
            <a:lnRef idx="3">
              <a:schemeClr val="dk1"/>
            </a:lnRef>
            <a:fillRef idx="0">
              <a:schemeClr val="dk1"/>
            </a:fillRef>
            <a:effectRef idx="2">
              <a:schemeClr val="dk1"/>
            </a:effectRef>
            <a:fontRef idx="minor">
              <a:schemeClr val="tx1"/>
            </a:fontRef>
          </p:style>
        </p:cxnSp>
        <p:cxnSp>
          <p:nvCxnSpPr>
            <p:cNvPr id="19" name="Gerader Verbinder 18">
              <a:extLst>
                <a:ext uri="{FF2B5EF4-FFF2-40B4-BE49-F238E27FC236}">
                  <a16:creationId xmlns:a16="http://schemas.microsoft.com/office/drawing/2014/main" id="{D55DC848-873C-A283-D809-8FCEBBFDA6BE}"/>
                </a:ext>
              </a:extLst>
            </p:cNvPr>
            <p:cNvCxnSpPr>
              <a:cxnSpLocks/>
            </p:cNvCxnSpPr>
            <p:nvPr/>
          </p:nvCxnSpPr>
          <p:spPr>
            <a:xfrm>
              <a:off x="5127625" y="1047750"/>
              <a:ext cx="1122363" cy="995363"/>
            </a:xfrm>
            <a:prstGeom prst="line">
              <a:avLst/>
            </a:prstGeom>
            <a:ln w="25400"/>
          </p:spPr>
          <p:style>
            <a:lnRef idx="3">
              <a:schemeClr val="dk1"/>
            </a:lnRef>
            <a:fillRef idx="0">
              <a:schemeClr val="dk1"/>
            </a:fillRef>
            <a:effectRef idx="2">
              <a:schemeClr val="dk1"/>
            </a:effectRef>
            <a:fontRef idx="minor">
              <a:schemeClr val="tx1"/>
            </a:fontRef>
          </p:style>
        </p:cxnSp>
        <p:cxnSp>
          <p:nvCxnSpPr>
            <p:cNvPr id="23" name="Gerader Verbinder 22">
              <a:extLst>
                <a:ext uri="{FF2B5EF4-FFF2-40B4-BE49-F238E27FC236}">
                  <a16:creationId xmlns:a16="http://schemas.microsoft.com/office/drawing/2014/main" id="{E7C76374-FDA8-12F2-D6D8-7C0C706E35F2}"/>
                </a:ext>
              </a:extLst>
            </p:cNvPr>
            <p:cNvCxnSpPr>
              <a:cxnSpLocks/>
            </p:cNvCxnSpPr>
            <p:nvPr/>
          </p:nvCxnSpPr>
          <p:spPr>
            <a:xfrm flipH="1">
              <a:off x="3583517" y="1047750"/>
              <a:ext cx="1544108" cy="965200"/>
            </a:xfrm>
            <a:prstGeom prst="line">
              <a:avLst/>
            </a:prstGeom>
            <a:ln w="25400"/>
          </p:spPr>
          <p:style>
            <a:lnRef idx="3">
              <a:schemeClr val="dk1"/>
            </a:lnRef>
            <a:fillRef idx="0">
              <a:schemeClr val="dk1"/>
            </a:fillRef>
            <a:effectRef idx="2">
              <a:schemeClr val="dk1"/>
            </a:effectRef>
            <a:fontRef idx="minor">
              <a:schemeClr val="tx1"/>
            </a:fontRef>
          </p:style>
        </p:cxnSp>
        <p:cxnSp>
          <p:nvCxnSpPr>
            <p:cNvPr id="26" name="Gerader Verbinder 25">
              <a:extLst>
                <a:ext uri="{FF2B5EF4-FFF2-40B4-BE49-F238E27FC236}">
                  <a16:creationId xmlns:a16="http://schemas.microsoft.com/office/drawing/2014/main" id="{3AA46C89-A720-D42C-4389-320D3C1A1858}"/>
                </a:ext>
              </a:extLst>
            </p:cNvPr>
            <p:cNvCxnSpPr>
              <a:cxnSpLocks/>
            </p:cNvCxnSpPr>
            <p:nvPr/>
          </p:nvCxnSpPr>
          <p:spPr>
            <a:xfrm flipH="1" flipV="1">
              <a:off x="3583517" y="2012950"/>
              <a:ext cx="1307571" cy="1066800"/>
            </a:xfrm>
            <a:prstGeom prst="line">
              <a:avLst/>
            </a:prstGeom>
            <a:ln w="25400"/>
          </p:spPr>
          <p:style>
            <a:lnRef idx="3">
              <a:schemeClr val="dk1"/>
            </a:lnRef>
            <a:fillRef idx="0">
              <a:schemeClr val="dk1"/>
            </a:fillRef>
            <a:effectRef idx="2">
              <a:schemeClr val="dk1"/>
            </a:effectRef>
            <a:fontRef idx="minor">
              <a:schemeClr val="tx1"/>
            </a:fontRef>
          </p:style>
        </p:cxnSp>
        <p:cxnSp>
          <p:nvCxnSpPr>
            <p:cNvPr id="30" name="Gerader Verbinder 29">
              <a:extLst>
                <a:ext uri="{FF2B5EF4-FFF2-40B4-BE49-F238E27FC236}">
                  <a16:creationId xmlns:a16="http://schemas.microsoft.com/office/drawing/2014/main" id="{59C79CA2-3946-9794-763A-515DAE55B6BE}"/>
                </a:ext>
              </a:extLst>
            </p:cNvPr>
            <p:cNvCxnSpPr>
              <a:cxnSpLocks/>
            </p:cNvCxnSpPr>
            <p:nvPr/>
          </p:nvCxnSpPr>
          <p:spPr>
            <a:xfrm flipV="1">
              <a:off x="2284413" y="2012950"/>
              <a:ext cx="1297252" cy="2073275"/>
            </a:xfrm>
            <a:prstGeom prst="line">
              <a:avLst/>
            </a:prstGeom>
            <a:ln w="25400"/>
          </p:spPr>
          <p:style>
            <a:lnRef idx="3">
              <a:schemeClr val="dk1"/>
            </a:lnRef>
            <a:fillRef idx="0">
              <a:schemeClr val="dk1"/>
            </a:fillRef>
            <a:effectRef idx="2">
              <a:schemeClr val="dk1"/>
            </a:effectRef>
            <a:fontRef idx="minor">
              <a:schemeClr val="tx1"/>
            </a:fontRef>
          </p:style>
        </p:cxnSp>
        <p:cxnSp>
          <p:nvCxnSpPr>
            <p:cNvPr id="34" name="Gerader Verbinder 33">
              <a:extLst>
                <a:ext uri="{FF2B5EF4-FFF2-40B4-BE49-F238E27FC236}">
                  <a16:creationId xmlns:a16="http://schemas.microsoft.com/office/drawing/2014/main" id="{1B092634-0BD5-137C-E246-B2E5AD3F1631}"/>
                </a:ext>
              </a:extLst>
            </p:cNvPr>
            <p:cNvCxnSpPr>
              <a:cxnSpLocks/>
            </p:cNvCxnSpPr>
            <p:nvPr/>
          </p:nvCxnSpPr>
          <p:spPr>
            <a:xfrm>
              <a:off x="2284413" y="4086225"/>
              <a:ext cx="1317625" cy="369888"/>
            </a:xfrm>
            <a:prstGeom prst="line">
              <a:avLst/>
            </a:prstGeom>
            <a:ln w="25400"/>
          </p:spPr>
          <p:style>
            <a:lnRef idx="3">
              <a:schemeClr val="dk1"/>
            </a:lnRef>
            <a:fillRef idx="0">
              <a:schemeClr val="dk1"/>
            </a:fillRef>
            <a:effectRef idx="2">
              <a:schemeClr val="dk1"/>
            </a:effectRef>
            <a:fontRef idx="minor">
              <a:schemeClr val="tx1"/>
            </a:fontRef>
          </p:style>
        </p:cxnSp>
        <p:cxnSp>
          <p:nvCxnSpPr>
            <p:cNvPr id="38" name="Gerader Verbinder 37">
              <a:extLst>
                <a:ext uri="{FF2B5EF4-FFF2-40B4-BE49-F238E27FC236}">
                  <a16:creationId xmlns:a16="http://schemas.microsoft.com/office/drawing/2014/main" id="{7EDBAB34-BE62-8750-729B-E343D2CD5774}"/>
                </a:ext>
              </a:extLst>
            </p:cNvPr>
            <p:cNvCxnSpPr>
              <a:cxnSpLocks/>
            </p:cNvCxnSpPr>
            <p:nvPr/>
          </p:nvCxnSpPr>
          <p:spPr>
            <a:xfrm flipH="1">
              <a:off x="3602038" y="3079750"/>
              <a:ext cx="1287198" cy="1376363"/>
            </a:xfrm>
            <a:prstGeom prst="line">
              <a:avLst/>
            </a:prstGeom>
            <a:ln w="25400"/>
          </p:spPr>
          <p:style>
            <a:lnRef idx="3">
              <a:schemeClr val="dk1"/>
            </a:lnRef>
            <a:fillRef idx="0">
              <a:schemeClr val="dk1"/>
            </a:fillRef>
            <a:effectRef idx="2">
              <a:schemeClr val="dk1"/>
            </a:effectRef>
            <a:fontRef idx="minor">
              <a:schemeClr val="tx1"/>
            </a:fontRef>
          </p:style>
        </p:cxnSp>
        <p:cxnSp>
          <p:nvCxnSpPr>
            <p:cNvPr id="42" name="Gerader Verbinder 41">
              <a:extLst>
                <a:ext uri="{FF2B5EF4-FFF2-40B4-BE49-F238E27FC236}">
                  <a16:creationId xmlns:a16="http://schemas.microsoft.com/office/drawing/2014/main" id="{8498CFAB-512B-A9FF-BC93-76EEFFB706B2}"/>
                </a:ext>
              </a:extLst>
            </p:cNvPr>
            <p:cNvCxnSpPr>
              <a:cxnSpLocks/>
            </p:cNvCxnSpPr>
            <p:nvPr/>
          </p:nvCxnSpPr>
          <p:spPr>
            <a:xfrm flipH="1" flipV="1">
              <a:off x="3602038" y="4456113"/>
              <a:ext cx="769937" cy="1468437"/>
            </a:xfrm>
            <a:prstGeom prst="line">
              <a:avLst/>
            </a:prstGeom>
            <a:ln w="25400"/>
          </p:spPr>
          <p:style>
            <a:lnRef idx="3">
              <a:schemeClr val="dk1"/>
            </a:lnRef>
            <a:fillRef idx="0">
              <a:schemeClr val="dk1"/>
            </a:fillRef>
            <a:effectRef idx="2">
              <a:schemeClr val="dk1"/>
            </a:effectRef>
            <a:fontRef idx="minor">
              <a:schemeClr val="tx1"/>
            </a:fontRef>
          </p:style>
        </p:cxnSp>
        <p:cxnSp>
          <p:nvCxnSpPr>
            <p:cNvPr id="48" name="Gerader Verbinder 47">
              <a:extLst>
                <a:ext uri="{FF2B5EF4-FFF2-40B4-BE49-F238E27FC236}">
                  <a16:creationId xmlns:a16="http://schemas.microsoft.com/office/drawing/2014/main" id="{5AD7946D-69D6-D787-6F72-5C5B1EAFAA71}"/>
                </a:ext>
              </a:extLst>
            </p:cNvPr>
            <p:cNvCxnSpPr>
              <a:cxnSpLocks/>
            </p:cNvCxnSpPr>
            <p:nvPr/>
          </p:nvCxnSpPr>
          <p:spPr>
            <a:xfrm flipH="1">
              <a:off x="4371975" y="4635500"/>
              <a:ext cx="1677988" cy="1289050"/>
            </a:xfrm>
            <a:prstGeom prst="line">
              <a:avLst/>
            </a:prstGeom>
            <a:ln w="25400"/>
          </p:spPr>
          <p:style>
            <a:lnRef idx="3">
              <a:schemeClr val="dk1"/>
            </a:lnRef>
            <a:fillRef idx="0">
              <a:schemeClr val="dk1"/>
            </a:fillRef>
            <a:effectRef idx="2">
              <a:schemeClr val="dk1"/>
            </a:effectRef>
            <a:fontRef idx="minor">
              <a:schemeClr val="tx1"/>
            </a:fontRef>
          </p:style>
        </p:cxnSp>
        <p:cxnSp>
          <p:nvCxnSpPr>
            <p:cNvPr id="51" name="Gerader Verbinder 50">
              <a:extLst>
                <a:ext uri="{FF2B5EF4-FFF2-40B4-BE49-F238E27FC236}">
                  <a16:creationId xmlns:a16="http://schemas.microsoft.com/office/drawing/2014/main" id="{B776260D-4F04-1030-B370-BC1D44B800D1}"/>
                </a:ext>
              </a:extLst>
            </p:cNvPr>
            <p:cNvCxnSpPr>
              <a:cxnSpLocks/>
            </p:cNvCxnSpPr>
            <p:nvPr/>
          </p:nvCxnSpPr>
          <p:spPr>
            <a:xfrm flipH="1" flipV="1">
              <a:off x="2379133" y="5778500"/>
              <a:ext cx="1992842" cy="146050"/>
            </a:xfrm>
            <a:prstGeom prst="line">
              <a:avLst/>
            </a:prstGeom>
            <a:ln w="25400"/>
          </p:spPr>
          <p:style>
            <a:lnRef idx="3">
              <a:schemeClr val="dk1"/>
            </a:lnRef>
            <a:fillRef idx="0">
              <a:schemeClr val="dk1"/>
            </a:fillRef>
            <a:effectRef idx="2">
              <a:schemeClr val="dk1"/>
            </a:effectRef>
            <a:fontRef idx="minor">
              <a:schemeClr val="tx1"/>
            </a:fontRef>
          </p:style>
        </p:cxnSp>
        <p:cxnSp>
          <p:nvCxnSpPr>
            <p:cNvPr id="54" name="Gerader Verbinder 53">
              <a:extLst>
                <a:ext uri="{FF2B5EF4-FFF2-40B4-BE49-F238E27FC236}">
                  <a16:creationId xmlns:a16="http://schemas.microsoft.com/office/drawing/2014/main" id="{DFE67903-73DD-65B4-550F-F0F3B2B553D2}"/>
                </a:ext>
              </a:extLst>
            </p:cNvPr>
            <p:cNvCxnSpPr>
              <a:cxnSpLocks/>
            </p:cNvCxnSpPr>
            <p:nvPr/>
          </p:nvCxnSpPr>
          <p:spPr>
            <a:xfrm flipH="1" flipV="1">
              <a:off x="2011363" y="5505450"/>
              <a:ext cx="367770" cy="273050"/>
            </a:xfrm>
            <a:prstGeom prst="line">
              <a:avLst/>
            </a:prstGeom>
            <a:ln w="25400"/>
          </p:spPr>
          <p:style>
            <a:lnRef idx="3">
              <a:schemeClr val="dk1"/>
            </a:lnRef>
            <a:fillRef idx="0">
              <a:schemeClr val="dk1"/>
            </a:fillRef>
            <a:effectRef idx="2">
              <a:schemeClr val="dk1"/>
            </a:effectRef>
            <a:fontRef idx="minor">
              <a:schemeClr val="tx1"/>
            </a:fontRef>
          </p:style>
        </p:cxnSp>
        <p:cxnSp>
          <p:nvCxnSpPr>
            <p:cNvPr id="59" name="Gerader Verbinder 58">
              <a:extLst>
                <a:ext uri="{FF2B5EF4-FFF2-40B4-BE49-F238E27FC236}">
                  <a16:creationId xmlns:a16="http://schemas.microsoft.com/office/drawing/2014/main" id="{C0EFD7E5-73C0-0869-C1FF-C3757FFB2BDD}"/>
                </a:ext>
              </a:extLst>
            </p:cNvPr>
            <p:cNvCxnSpPr>
              <a:cxnSpLocks/>
            </p:cNvCxnSpPr>
            <p:nvPr/>
          </p:nvCxnSpPr>
          <p:spPr>
            <a:xfrm flipV="1">
              <a:off x="2011363" y="4086225"/>
              <a:ext cx="271198" cy="1419225"/>
            </a:xfrm>
            <a:prstGeom prst="line">
              <a:avLst/>
            </a:prstGeom>
            <a:ln w="25400"/>
          </p:spPr>
          <p:style>
            <a:lnRef idx="3">
              <a:schemeClr val="dk1"/>
            </a:lnRef>
            <a:fillRef idx="0">
              <a:schemeClr val="dk1"/>
            </a:fillRef>
            <a:effectRef idx="2">
              <a:schemeClr val="dk1"/>
            </a:effectRef>
            <a:fontRef idx="minor">
              <a:schemeClr val="tx1"/>
            </a:fontRef>
          </p:style>
        </p:cxnSp>
        <p:cxnSp>
          <p:nvCxnSpPr>
            <p:cNvPr id="63" name="Gerader Verbinder 62">
              <a:extLst>
                <a:ext uri="{FF2B5EF4-FFF2-40B4-BE49-F238E27FC236}">
                  <a16:creationId xmlns:a16="http://schemas.microsoft.com/office/drawing/2014/main" id="{35032001-BF5A-41EA-AA8A-80272EB3B3C7}"/>
                </a:ext>
              </a:extLst>
            </p:cNvPr>
            <p:cNvCxnSpPr>
              <a:cxnSpLocks/>
            </p:cNvCxnSpPr>
            <p:nvPr/>
          </p:nvCxnSpPr>
          <p:spPr>
            <a:xfrm flipH="1" flipV="1">
              <a:off x="2206625" y="1290638"/>
              <a:ext cx="1375040" cy="722312"/>
            </a:xfrm>
            <a:prstGeom prst="line">
              <a:avLst/>
            </a:prstGeom>
            <a:ln w="25400"/>
          </p:spPr>
          <p:style>
            <a:lnRef idx="3">
              <a:schemeClr val="dk1"/>
            </a:lnRef>
            <a:fillRef idx="0">
              <a:schemeClr val="dk1"/>
            </a:fillRef>
            <a:effectRef idx="2">
              <a:schemeClr val="dk1"/>
            </a:effectRef>
            <a:fontRef idx="minor">
              <a:schemeClr val="tx1"/>
            </a:fontRef>
          </p:style>
        </p:cxnSp>
        <p:cxnSp>
          <p:nvCxnSpPr>
            <p:cNvPr id="73" name="Gerader Verbinder 72">
              <a:extLst>
                <a:ext uri="{FF2B5EF4-FFF2-40B4-BE49-F238E27FC236}">
                  <a16:creationId xmlns:a16="http://schemas.microsoft.com/office/drawing/2014/main" id="{8D33D458-DB71-87C3-0FFE-C9754CD3D218}"/>
                </a:ext>
              </a:extLst>
            </p:cNvPr>
            <p:cNvCxnSpPr>
              <a:cxnSpLocks/>
            </p:cNvCxnSpPr>
            <p:nvPr/>
          </p:nvCxnSpPr>
          <p:spPr>
            <a:xfrm flipH="1">
              <a:off x="871538" y="1290638"/>
              <a:ext cx="1333235" cy="2174875"/>
            </a:xfrm>
            <a:prstGeom prst="line">
              <a:avLst/>
            </a:prstGeom>
            <a:ln w="25400"/>
          </p:spPr>
          <p:style>
            <a:lnRef idx="3">
              <a:schemeClr val="dk1"/>
            </a:lnRef>
            <a:fillRef idx="0">
              <a:schemeClr val="dk1"/>
            </a:fillRef>
            <a:effectRef idx="2">
              <a:schemeClr val="dk1"/>
            </a:effectRef>
            <a:fontRef idx="minor">
              <a:schemeClr val="tx1"/>
            </a:fontRef>
          </p:style>
        </p:cxnSp>
        <p:cxnSp>
          <p:nvCxnSpPr>
            <p:cNvPr id="77" name="Gerader Verbinder 76">
              <a:extLst>
                <a:ext uri="{FF2B5EF4-FFF2-40B4-BE49-F238E27FC236}">
                  <a16:creationId xmlns:a16="http://schemas.microsoft.com/office/drawing/2014/main" id="{F98A94B6-4F48-342B-F100-CF7D1FABE135}"/>
                </a:ext>
              </a:extLst>
            </p:cNvPr>
            <p:cNvCxnSpPr>
              <a:cxnSpLocks/>
            </p:cNvCxnSpPr>
            <p:nvPr/>
          </p:nvCxnSpPr>
          <p:spPr>
            <a:xfrm flipH="1" flipV="1">
              <a:off x="871538" y="3465513"/>
              <a:ext cx="1412875" cy="620712"/>
            </a:xfrm>
            <a:prstGeom prst="line">
              <a:avLst/>
            </a:prstGeom>
            <a:ln w="25400"/>
          </p:spPr>
          <p:style>
            <a:lnRef idx="3">
              <a:schemeClr val="dk1"/>
            </a:lnRef>
            <a:fillRef idx="0">
              <a:schemeClr val="dk1"/>
            </a:fillRef>
            <a:effectRef idx="2">
              <a:schemeClr val="dk1"/>
            </a:effectRef>
            <a:fontRef idx="minor">
              <a:schemeClr val="tx1"/>
            </a:fontRef>
          </p:style>
        </p:cxnSp>
        <p:cxnSp>
          <p:nvCxnSpPr>
            <p:cNvPr id="80" name="Gerader Verbinder 79">
              <a:extLst>
                <a:ext uri="{FF2B5EF4-FFF2-40B4-BE49-F238E27FC236}">
                  <a16:creationId xmlns:a16="http://schemas.microsoft.com/office/drawing/2014/main" id="{F2F01ABB-BFDA-4F3A-192C-025460B9D80D}"/>
                </a:ext>
              </a:extLst>
            </p:cNvPr>
            <p:cNvCxnSpPr>
              <a:cxnSpLocks/>
            </p:cNvCxnSpPr>
            <p:nvPr/>
          </p:nvCxnSpPr>
          <p:spPr>
            <a:xfrm flipV="1">
              <a:off x="842963" y="3465513"/>
              <a:ext cx="26723" cy="1646237"/>
            </a:xfrm>
            <a:prstGeom prst="line">
              <a:avLst/>
            </a:prstGeom>
            <a:ln w="25400"/>
          </p:spPr>
          <p:style>
            <a:lnRef idx="3">
              <a:schemeClr val="dk1"/>
            </a:lnRef>
            <a:fillRef idx="0">
              <a:schemeClr val="dk1"/>
            </a:fillRef>
            <a:effectRef idx="2">
              <a:schemeClr val="dk1"/>
            </a:effectRef>
            <a:fontRef idx="minor">
              <a:schemeClr val="tx1"/>
            </a:fontRef>
          </p:style>
        </p:cxnSp>
        <p:cxnSp>
          <p:nvCxnSpPr>
            <p:cNvPr id="84" name="Gerader Verbinder 83">
              <a:extLst>
                <a:ext uri="{FF2B5EF4-FFF2-40B4-BE49-F238E27FC236}">
                  <a16:creationId xmlns:a16="http://schemas.microsoft.com/office/drawing/2014/main" id="{18D2609F-86F9-5E4D-12F1-2A0AA63AAA0B}"/>
                </a:ext>
              </a:extLst>
            </p:cNvPr>
            <p:cNvCxnSpPr>
              <a:cxnSpLocks/>
            </p:cNvCxnSpPr>
            <p:nvPr/>
          </p:nvCxnSpPr>
          <p:spPr>
            <a:xfrm flipH="1" flipV="1">
              <a:off x="841111" y="5111750"/>
              <a:ext cx="1168400" cy="393700"/>
            </a:xfrm>
            <a:prstGeom prst="line">
              <a:avLst/>
            </a:prstGeom>
            <a:ln w="25400"/>
          </p:spPr>
          <p:style>
            <a:lnRef idx="3">
              <a:schemeClr val="dk1"/>
            </a:lnRef>
            <a:fillRef idx="0">
              <a:schemeClr val="dk1"/>
            </a:fillRef>
            <a:effectRef idx="2">
              <a:schemeClr val="dk1"/>
            </a:effectRef>
            <a:fontRef idx="minor">
              <a:schemeClr val="tx1"/>
            </a:fontRef>
          </p:style>
        </p:cxnSp>
        <p:cxnSp>
          <p:nvCxnSpPr>
            <p:cNvPr id="87" name="Gerader Verbinder 86">
              <a:extLst>
                <a:ext uri="{FF2B5EF4-FFF2-40B4-BE49-F238E27FC236}">
                  <a16:creationId xmlns:a16="http://schemas.microsoft.com/office/drawing/2014/main" id="{F0B9F5E3-BCE6-D6E4-2662-1AF426B9431F}"/>
                </a:ext>
              </a:extLst>
            </p:cNvPr>
            <p:cNvCxnSpPr>
              <a:cxnSpLocks/>
            </p:cNvCxnSpPr>
            <p:nvPr/>
          </p:nvCxnSpPr>
          <p:spPr>
            <a:xfrm flipH="1">
              <a:off x="2204773" y="465138"/>
              <a:ext cx="1724290" cy="825500"/>
            </a:xfrm>
            <a:prstGeom prst="line">
              <a:avLst/>
            </a:prstGeom>
            <a:ln w="25400"/>
          </p:spPr>
          <p:style>
            <a:lnRef idx="3">
              <a:schemeClr val="dk1"/>
            </a:lnRef>
            <a:fillRef idx="0">
              <a:schemeClr val="dk1"/>
            </a:fillRef>
            <a:effectRef idx="2">
              <a:schemeClr val="dk1"/>
            </a:effectRef>
            <a:fontRef idx="minor">
              <a:schemeClr val="tx1"/>
            </a:fontRef>
          </p:style>
        </p:cxnSp>
        <p:cxnSp>
          <p:nvCxnSpPr>
            <p:cNvPr id="92" name="Gerader Verbinder 91">
              <a:extLst>
                <a:ext uri="{FF2B5EF4-FFF2-40B4-BE49-F238E27FC236}">
                  <a16:creationId xmlns:a16="http://schemas.microsoft.com/office/drawing/2014/main" id="{8CBE9F9B-34A5-6EE7-9529-27F37DCD899C}"/>
                </a:ext>
              </a:extLst>
            </p:cNvPr>
            <p:cNvCxnSpPr>
              <a:cxnSpLocks/>
            </p:cNvCxnSpPr>
            <p:nvPr/>
          </p:nvCxnSpPr>
          <p:spPr>
            <a:xfrm>
              <a:off x="3929063" y="465138"/>
              <a:ext cx="1198562" cy="582612"/>
            </a:xfrm>
            <a:prstGeom prst="line">
              <a:avLst/>
            </a:prstGeom>
            <a:ln w="25400"/>
          </p:spPr>
          <p:style>
            <a:lnRef idx="3">
              <a:schemeClr val="dk1"/>
            </a:lnRef>
            <a:fillRef idx="0">
              <a:schemeClr val="dk1"/>
            </a:fillRef>
            <a:effectRef idx="2">
              <a:schemeClr val="dk1"/>
            </a:effectRef>
            <a:fontRef idx="minor">
              <a:schemeClr val="tx1"/>
            </a:fontRef>
          </p:style>
        </p:cxnSp>
      </p:grpSp>
      <mc:AlternateContent xmlns:mc="http://schemas.openxmlformats.org/markup-compatibility/2006" xmlns:a14="http://schemas.microsoft.com/office/drawing/2010/main">
        <mc:Choice Requires="a14">
          <p:sp>
            <p:nvSpPr>
              <p:cNvPr id="13" name="Ellipse 12">
                <a:extLst>
                  <a:ext uri="{FF2B5EF4-FFF2-40B4-BE49-F238E27FC236}">
                    <a16:creationId xmlns:a16="http://schemas.microsoft.com/office/drawing/2014/main" id="{498D9F34-7E9C-41E7-898C-A96784D23648}"/>
                  </a:ext>
                </a:extLst>
              </p:cNvPr>
              <p:cNvSpPr/>
              <p:nvPr/>
            </p:nvSpPr>
            <p:spPr>
              <a:xfrm>
                <a:off x="3470147" y="3245751"/>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2</m:t>
                          </m:r>
                        </m:sub>
                      </m:sSub>
                    </m:oMath>
                  </m:oMathPara>
                </a14:m>
                <a:endParaRPr lang="en-US" sz="2000" i="1" dirty="0"/>
              </a:p>
            </p:txBody>
          </p:sp>
        </mc:Choice>
        <mc:Fallback xmlns="">
          <p:sp>
            <p:nvSpPr>
              <p:cNvPr id="13" name="Ellipse 12">
                <a:extLst>
                  <a:ext uri="{FF2B5EF4-FFF2-40B4-BE49-F238E27FC236}">
                    <a16:creationId xmlns:a16="http://schemas.microsoft.com/office/drawing/2014/main" id="{498D9F34-7E9C-41E7-898C-A96784D23648}"/>
                  </a:ext>
                </a:extLst>
              </p:cNvPr>
              <p:cNvSpPr>
                <a:spLocks noRot="1" noChangeAspect="1" noMove="1" noResize="1" noEditPoints="1" noAdjustHandles="1" noChangeArrowheads="1" noChangeShapeType="1" noTextEdit="1"/>
              </p:cNvSpPr>
              <p:nvPr/>
            </p:nvSpPr>
            <p:spPr>
              <a:xfrm>
                <a:off x="3470147" y="3245751"/>
                <a:ext cx="330645" cy="336585"/>
              </a:xfrm>
              <a:prstGeom prst="ellipse">
                <a:avLst/>
              </a:prstGeom>
              <a:blipFill>
                <a:blip r:embed="rId2"/>
                <a:stretch>
                  <a:fillRect r="-1724"/>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Ellipse 13">
                <a:extLst>
                  <a:ext uri="{FF2B5EF4-FFF2-40B4-BE49-F238E27FC236}">
                    <a16:creationId xmlns:a16="http://schemas.microsoft.com/office/drawing/2014/main" id="{0B511375-AACA-BE71-4816-196A58DCCD5E}"/>
                  </a:ext>
                </a:extLst>
              </p:cNvPr>
              <p:cNvSpPr/>
              <p:nvPr/>
            </p:nvSpPr>
            <p:spPr>
              <a:xfrm>
                <a:off x="3470146" y="3245101"/>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3</m:t>
                          </m:r>
                        </m:sub>
                      </m:sSub>
                    </m:oMath>
                  </m:oMathPara>
                </a14:m>
                <a:endParaRPr lang="en-US" sz="2000" i="1" dirty="0"/>
              </a:p>
            </p:txBody>
          </p:sp>
        </mc:Choice>
        <mc:Fallback xmlns="">
          <p:sp>
            <p:nvSpPr>
              <p:cNvPr id="14" name="Ellipse 13">
                <a:extLst>
                  <a:ext uri="{FF2B5EF4-FFF2-40B4-BE49-F238E27FC236}">
                    <a16:creationId xmlns:a16="http://schemas.microsoft.com/office/drawing/2014/main" id="{0B511375-AACA-BE71-4816-196A58DCCD5E}"/>
                  </a:ext>
                </a:extLst>
              </p:cNvPr>
              <p:cNvSpPr>
                <a:spLocks noRot="1" noChangeAspect="1" noMove="1" noResize="1" noEditPoints="1" noAdjustHandles="1" noChangeArrowheads="1" noChangeShapeType="1" noTextEdit="1"/>
              </p:cNvSpPr>
              <p:nvPr/>
            </p:nvSpPr>
            <p:spPr>
              <a:xfrm>
                <a:off x="3470146" y="3245101"/>
                <a:ext cx="330645" cy="336585"/>
              </a:xfrm>
              <a:prstGeom prst="ellipse">
                <a:avLst/>
              </a:prstGeom>
              <a:blipFill>
                <a:blip r:embed="rId3"/>
                <a:stretch>
                  <a:fillRect r="-1724"/>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Ellipse 15">
                <a:extLst>
                  <a:ext uri="{FF2B5EF4-FFF2-40B4-BE49-F238E27FC236}">
                    <a16:creationId xmlns:a16="http://schemas.microsoft.com/office/drawing/2014/main" id="{F4E06F58-248D-6730-CF61-31AA3F044DB1}"/>
                  </a:ext>
                </a:extLst>
              </p:cNvPr>
              <p:cNvSpPr/>
              <p:nvPr/>
            </p:nvSpPr>
            <p:spPr>
              <a:xfrm>
                <a:off x="3470147" y="3246401"/>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oMath>
                  </m:oMathPara>
                </a14:m>
                <a:endParaRPr lang="en-US" sz="2000" i="1" dirty="0"/>
              </a:p>
            </p:txBody>
          </p:sp>
        </mc:Choice>
        <mc:Fallback xmlns="">
          <p:sp>
            <p:nvSpPr>
              <p:cNvPr id="16" name="Ellipse 15">
                <a:extLst>
                  <a:ext uri="{FF2B5EF4-FFF2-40B4-BE49-F238E27FC236}">
                    <a16:creationId xmlns:a16="http://schemas.microsoft.com/office/drawing/2014/main" id="{F4E06F58-248D-6730-CF61-31AA3F044DB1}"/>
                  </a:ext>
                </a:extLst>
              </p:cNvPr>
              <p:cNvSpPr>
                <a:spLocks noRot="1" noChangeAspect="1" noMove="1" noResize="1" noEditPoints="1" noAdjustHandles="1" noChangeArrowheads="1" noChangeShapeType="1" noTextEdit="1"/>
              </p:cNvSpPr>
              <p:nvPr/>
            </p:nvSpPr>
            <p:spPr>
              <a:xfrm>
                <a:off x="3470147" y="3246401"/>
                <a:ext cx="330645" cy="336585"/>
              </a:xfrm>
              <a:prstGeom prst="ellipse">
                <a:avLst/>
              </a:prstGeom>
              <a:blipFill>
                <a:blip r:embed="rId4"/>
                <a:stretch>
                  <a:fillRect r="-1724"/>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Ellipse 16">
                <a:extLst>
                  <a:ext uri="{FF2B5EF4-FFF2-40B4-BE49-F238E27FC236}">
                    <a16:creationId xmlns:a16="http://schemas.microsoft.com/office/drawing/2014/main" id="{0E3F1889-BA2A-6DF8-40A9-ED1BF250ADDF}"/>
                  </a:ext>
                </a:extLst>
              </p:cNvPr>
              <p:cNvSpPr/>
              <p:nvPr/>
            </p:nvSpPr>
            <p:spPr>
              <a:xfrm>
                <a:off x="3470147" y="3246402"/>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1</m:t>
                          </m:r>
                        </m:sub>
                      </m:sSub>
                    </m:oMath>
                  </m:oMathPara>
                </a14:m>
                <a:endParaRPr lang="en-US" sz="2000" i="1" dirty="0"/>
              </a:p>
            </p:txBody>
          </p:sp>
        </mc:Choice>
        <mc:Fallback xmlns="">
          <p:sp>
            <p:nvSpPr>
              <p:cNvPr id="17" name="Ellipse 16">
                <a:extLst>
                  <a:ext uri="{FF2B5EF4-FFF2-40B4-BE49-F238E27FC236}">
                    <a16:creationId xmlns:a16="http://schemas.microsoft.com/office/drawing/2014/main" id="{0E3F1889-BA2A-6DF8-40A9-ED1BF250ADDF}"/>
                  </a:ext>
                </a:extLst>
              </p:cNvPr>
              <p:cNvSpPr>
                <a:spLocks noRot="1" noChangeAspect="1" noMove="1" noResize="1" noEditPoints="1" noAdjustHandles="1" noChangeArrowheads="1" noChangeShapeType="1" noTextEdit="1"/>
              </p:cNvSpPr>
              <p:nvPr/>
            </p:nvSpPr>
            <p:spPr>
              <a:xfrm>
                <a:off x="3470147" y="3246402"/>
                <a:ext cx="330645" cy="336585"/>
              </a:xfrm>
              <a:prstGeom prst="ellipse">
                <a:avLst/>
              </a:prstGeom>
              <a:blipFill>
                <a:blip r:embed="rId5"/>
                <a:stretch>
                  <a:fillRect/>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Ellipse 2">
                <a:extLst>
                  <a:ext uri="{FF2B5EF4-FFF2-40B4-BE49-F238E27FC236}">
                    <a16:creationId xmlns:a16="http://schemas.microsoft.com/office/drawing/2014/main" id="{301A8300-5B06-8A38-4F1C-92F64871F811}"/>
                  </a:ext>
                </a:extLst>
              </p:cNvPr>
              <p:cNvSpPr/>
              <p:nvPr/>
            </p:nvSpPr>
            <p:spPr>
              <a:xfrm>
                <a:off x="3471999" y="3246402"/>
                <a:ext cx="330645" cy="336585"/>
              </a:xfrm>
              <a:prstGeom prst="ellipse">
                <a:avLst/>
              </a:prstGeom>
              <a:solidFill>
                <a:schemeClr val="bg1"/>
              </a:solidFill>
              <a:ln w="25400">
                <a:solidFill>
                  <a:srgbClr val="C00000"/>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0</m:t>
                          </m:r>
                        </m:sub>
                      </m:sSub>
                    </m:oMath>
                  </m:oMathPara>
                </a14:m>
                <a:endParaRPr lang="en-US" sz="2000" i="1" dirty="0"/>
              </a:p>
            </p:txBody>
          </p:sp>
        </mc:Choice>
        <mc:Fallback xmlns="">
          <p:sp>
            <p:nvSpPr>
              <p:cNvPr id="3" name="Ellipse 2">
                <a:extLst>
                  <a:ext uri="{FF2B5EF4-FFF2-40B4-BE49-F238E27FC236}">
                    <a16:creationId xmlns:a16="http://schemas.microsoft.com/office/drawing/2014/main" id="{301A8300-5B06-8A38-4F1C-92F64871F811}"/>
                  </a:ext>
                </a:extLst>
              </p:cNvPr>
              <p:cNvSpPr>
                <a:spLocks noRot="1" noChangeAspect="1" noMove="1" noResize="1" noEditPoints="1" noAdjustHandles="1" noChangeArrowheads="1" noChangeShapeType="1" noTextEdit="1"/>
              </p:cNvSpPr>
              <p:nvPr/>
            </p:nvSpPr>
            <p:spPr>
              <a:xfrm>
                <a:off x="3471999" y="3246402"/>
                <a:ext cx="330645" cy="336585"/>
              </a:xfrm>
              <a:prstGeom prst="ellipse">
                <a:avLst/>
              </a:prstGeom>
              <a:blipFill>
                <a:blip r:embed="rId6"/>
                <a:stretch>
                  <a:fillRect l="-6897" b="-8475"/>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feld 20">
                <a:extLst>
                  <a:ext uri="{FF2B5EF4-FFF2-40B4-BE49-F238E27FC236}">
                    <a16:creationId xmlns:a16="http://schemas.microsoft.com/office/drawing/2014/main" id="{67D6BFE0-E3F7-F3F6-508C-22D884EFB5BF}"/>
                  </a:ext>
                </a:extLst>
              </p:cNvPr>
              <p:cNvSpPr txBox="1"/>
              <p:nvPr/>
            </p:nvSpPr>
            <p:spPr>
              <a:xfrm>
                <a:off x="7608889" y="1358174"/>
                <a:ext cx="4141152" cy="783804"/>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400" b="0" i="1" smtClean="0">
                          <a:solidFill>
                            <a:schemeClr val="tx1"/>
                          </a:solidFill>
                          <a:latin typeface="Cambria Math" panose="02040503050406030204" pitchFamily="18" charset="0"/>
                        </a:rPr>
                        <m:t>𝑓</m:t>
                      </m:r>
                      <m:r>
                        <a:rPr lang="en-US" sz="2400" i="1" smtClean="0">
                          <a:solidFill>
                            <a:schemeClr val="tx1"/>
                          </a:solidFill>
                          <a:latin typeface="Cambria Math" panose="02040503050406030204" pitchFamily="18" charset="0"/>
                        </a:rPr>
                        <m:t>=</m:t>
                      </m:r>
                      <m:f>
                        <m:fPr>
                          <m:ctrlPr>
                            <a:rPr lang="en-US" sz="2400" i="1" kern="10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400"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400"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4</m:t>
                          </m:r>
                        </m:den>
                      </m:f>
                      <m:r>
                        <a:rPr lang="en-US" sz="2400" b="0" i="1" kern="10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smtClean="0">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𝑣</m:t>
                          </m:r>
                        </m:e>
                        <m:sub>
                          <m:r>
                            <a:rPr lang="en-US" sz="2400" i="1">
                              <a:solidFill>
                                <a:schemeClr val="tx1"/>
                              </a:solidFill>
                              <a:latin typeface="Cambria Math" panose="02040503050406030204" pitchFamily="18" charset="0"/>
                            </a:rPr>
                            <m:t>0</m:t>
                          </m:r>
                        </m:sub>
                      </m:sSub>
                      <m:r>
                        <a:rPr lang="en-US" sz="2400" i="1">
                          <a:solidFill>
                            <a:schemeClr val="tx1"/>
                          </a:solidFill>
                          <a:latin typeface="Cambria Math" panose="02040503050406030204" pitchFamily="18" charset="0"/>
                        </a:rPr>
                        <m:t>+</m:t>
                      </m:r>
                      <m:sSub>
                        <m:sSubPr>
                          <m:ctrlPr>
                            <a:rPr lang="en-US" sz="2400" i="1" smtClean="0">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𝑣</m:t>
                          </m:r>
                        </m:e>
                        <m:sub>
                          <m:r>
                            <a:rPr lang="en-US" sz="2400" i="1">
                              <a:solidFill>
                                <a:schemeClr val="tx1"/>
                              </a:solidFill>
                              <a:latin typeface="Cambria Math" panose="02040503050406030204" pitchFamily="18" charset="0"/>
                            </a:rPr>
                            <m:t>1</m:t>
                          </m:r>
                        </m:sub>
                      </m:sSub>
                      <m:r>
                        <a:rPr lang="en-US" sz="2400" i="1">
                          <a:solidFill>
                            <a:schemeClr val="tx1"/>
                          </a:solidFill>
                          <a:latin typeface="Cambria Math" panose="02040503050406030204" pitchFamily="18" charset="0"/>
                        </a:rPr>
                        <m:t>+</m:t>
                      </m:r>
                      <m:sSub>
                        <m:sSubPr>
                          <m:ctrlPr>
                            <a:rPr lang="en-US" sz="2400" i="1" smtClean="0">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𝑣</m:t>
                          </m:r>
                        </m:e>
                        <m:sub>
                          <m:r>
                            <a:rPr lang="en-US" sz="2400" i="1">
                              <a:solidFill>
                                <a:schemeClr val="tx1"/>
                              </a:solidFill>
                              <a:latin typeface="Cambria Math" panose="02040503050406030204" pitchFamily="18" charset="0"/>
                            </a:rPr>
                            <m:t>2</m:t>
                          </m:r>
                        </m:sub>
                      </m:sSub>
                      <m:r>
                        <a:rPr lang="en-US" sz="2400" i="1">
                          <a:solidFill>
                            <a:schemeClr val="tx1"/>
                          </a:solidFill>
                          <a:latin typeface="Cambria Math" panose="02040503050406030204" pitchFamily="18" charset="0"/>
                        </a:rPr>
                        <m:t>+</m:t>
                      </m:r>
                      <m:sSub>
                        <m:sSubPr>
                          <m:ctrlPr>
                            <a:rPr lang="en-US" sz="2400" i="1" smtClean="0">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𝑣</m:t>
                          </m:r>
                        </m:e>
                        <m:sub>
                          <m:r>
                            <a:rPr lang="en-US" sz="2400" i="1">
                              <a:solidFill>
                                <a:schemeClr val="tx1"/>
                              </a:solidFill>
                              <a:latin typeface="Cambria Math" panose="02040503050406030204" pitchFamily="18" charset="0"/>
                            </a:rPr>
                            <m:t>3</m:t>
                          </m:r>
                        </m:sub>
                      </m:sSub>
                      <m:r>
                        <a:rPr lang="en-US" sz="2400" b="0" i="1" smtClean="0">
                          <a:solidFill>
                            <a:schemeClr val="tx1"/>
                          </a:solidFill>
                          <a:latin typeface="Cambria Math" panose="02040503050406030204" pitchFamily="18" charset="0"/>
                        </a:rPr>
                        <m:t>)</m:t>
                      </m:r>
                    </m:oMath>
                  </m:oMathPara>
                </a14:m>
                <a:endParaRPr lang="en-US" sz="2400" dirty="0">
                  <a:solidFill>
                    <a:schemeClr val="tx1"/>
                  </a:solidFill>
                </a:endParaRPr>
              </a:p>
            </p:txBody>
          </p:sp>
        </mc:Choice>
        <mc:Fallback xmlns="">
          <p:sp>
            <p:nvSpPr>
              <p:cNvPr id="21" name="Textfeld 20">
                <a:extLst>
                  <a:ext uri="{FF2B5EF4-FFF2-40B4-BE49-F238E27FC236}">
                    <a16:creationId xmlns:a16="http://schemas.microsoft.com/office/drawing/2014/main" id="{67D6BFE0-E3F7-F3F6-508C-22D884EFB5BF}"/>
                  </a:ext>
                </a:extLst>
              </p:cNvPr>
              <p:cNvSpPr txBox="1">
                <a:spLocks noRot="1" noChangeAspect="1" noMove="1" noResize="1" noEditPoints="1" noAdjustHandles="1" noChangeArrowheads="1" noChangeShapeType="1" noTextEdit="1"/>
              </p:cNvSpPr>
              <p:nvPr/>
            </p:nvSpPr>
            <p:spPr>
              <a:xfrm>
                <a:off x="7608889" y="1358174"/>
                <a:ext cx="4141152" cy="783804"/>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3516625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14</a:t>
            </a:fld>
            <a:endParaRPr lang="en-US" sz="1600" b="1" dirty="0">
              <a:solidFill>
                <a:schemeClr val="tx1"/>
              </a:solidFill>
            </a:endParaRPr>
          </a:p>
        </p:txBody>
      </p:sp>
      <p:grpSp>
        <p:nvGrpSpPr>
          <p:cNvPr id="95" name="Gruppieren 94">
            <a:extLst>
              <a:ext uri="{FF2B5EF4-FFF2-40B4-BE49-F238E27FC236}">
                <a16:creationId xmlns:a16="http://schemas.microsoft.com/office/drawing/2014/main" id="{72EB0EFB-2434-DB11-F89D-4DC42D619794}"/>
              </a:ext>
            </a:extLst>
          </p:cNvPr>
          <p:cNvGrpSpPr/>
          <p:nvPr/>
        </p:nvGrpSpPr>
        <p:grpSpPr>
          <a:xfrm>
            <a:off x="841111" y="465138"/>
            <a:ext cx="6081977" cy="5459412"/>
            <a:chOff x="841111" y="465138"/>
            <a:chExt cx="6081977" cy="5459412"/>
          </a:xfrm>
        </p:grpSpPr>
        <p:cxnSp>
          <p:nvCxnSpPr>
            <p:cNvPr id="4" name="Gerader Verbinder 3">
              <a:extLst>
                <a:ext uri="{FF2B5EF4-FFF2-40B4-BE49-F238E27FC236}">
                  <a16:creationId xmlns:a16="http://schemas.microsoft.com/office/drawing/2014/main" id="{8CFE558B-5D71-502E-3243-28B52923D7B0}"/>
                </a:ext>
              </a:extLst>
            </p:cNvPr>
            <p:cNvCxnSpPr>
              <a:cxnSpLocks/>
            </p:cNvCxnSpPr>
            <p:nvPr/>
          </p:nvCxnSpPr>
          <p:spPr>
            <a:xfrm>
              <a:off x="4891088" y="3079750"/>
              <a:ext cx="1158875" cy="1555750"/>
            </a:xfrm>
            <a:prstGeom prst="line">
              <a:avLst/>
            </a:prstGeom>
            <a:ln w="25400"/>
          </p:spPr>
          <p:style>
            <a:lnRef idx="3">
              <a:schemeClr val="dk1"/>
            </a:lnRef>
            <a:fillRef idx="0">
              <a:schemeClr val="dk1"/>
            </a:fillRef>
            <a:effectRef idx="2">
              <a:schemeClr val="dk1"/>
            </a:effectRef>
            <a:fontRef idx="minor">
              <a:schemeClr val="tx1"/>
            </a:fontRef>
          </p:style>
        </p:cxnSp>
        <p:cxnSp>
          <p:nvCxnSpPr>
            <p:cNvPr id="7" name="Gerader Verbinder 6">
              <a:extLst>
                <a:ext uri="{FF2B5EF4-FFF2-40B4-BE49-F238E27FC236}">
                  <a16:creationId xmlns:a16="http://schemas.microsoft.com/office/drawing/2014/main" id="{E8E13ECA-0E86-0120-954A-FC03CEC36D68}"/>
                </a:ext>
              </a:extLst>
            </p:cNvPr>
            <p:cNvCxnSpPr>
              <a:cxnSpLocks/>
            </p:cNvCxnSpPr>
            <p:nvPr/>
          </p:nvCxnSpPr>
          <p:spPr>
            <a:xfrm flipH="1">
              <a:off x="6049963" y="3128963"/>
              <a:ext cx="873125" cy="1506537"/>
            </a:xfrm>
            <a:prstGeom prst="line">
              <a:avLst/>
            </a:prstGeom>
            <a:ln w="25400"/>
          </p:spPr>
          <p:style>
            <a:lnRef idx="3">
              <a:schemeClr val="dk1"/>
            </a:lnRef>
            <a:fillRef idx="0">
              <a:schemeClr val="dk1"/>
            </a:fillRef>
            <a:effectRef idx="2">
              <a:schemeClr val="dk1"/>
            </a:effectRef>
            <a:fontRef idx="minor">
              <a:schemeClr val="tx1"/>
            </a:fontRef>
          </p:style>
        </p:cxnSp>
        <p:cxnSp>
          <p:nvCxnSpPr>
            <p:cNvPr id="10" name="Gerader Verbinder 9">
              <a:extLst>
                <a:ext uri="{FF2B5EF4-FFF2-40B4-BE49-F238E27FC236}">
                  <a16:creationId xmlns:a16="http://schemas.microsoft.com/office/drawing/2014/main" id="{B6EFB97B-56D7-7F30-ECDC-0EB0F2AAED28}"/>
                </a:ext>
              </a:extLst>
            </p:cNvPr>
            <p:cNvCxnSpPr>
              <a:cxnSpLocks/>
            </p:cNvCxnSpPr>
            <p:nvPr/>
          </p:nvCxnSpPr>
          <p:spPr>
            <a:xfrm flipH="1" flipV="1">
              <a:off x="6249988" y="2043113"/>
              <a:ext cx="673100" cy="1085850"/>
            </a:xfrm>
            <a:prstGeom prst="line">
              <a:avLst/>
            </a:prstGeom>
            <a:ln w="25400"/>
          </p:spPr>
          <p:style>
            <a:lnRef idx="3">
              <a:schemeClr val="dk1"/>
            </a:lnRef>
            <a:fillRef idx="0">
              <a:schemeClr val="dk1"/>
            </a:fillRef>
            <a:effectRef idx="2">
              <a:schemeClr val="dk1"/>
            </a:effectRef>
            <a:fontRef idx="minor">
              <a:schemeClr val="tx1"/>
            </a:fontRef>
          </p:style>
        </p:cxnSp>
        <p:cxnSp>
          <p:nvCxnSpPr>
            <p:cNvPr id="15" name="Gerader Verbinder 14">
              <a:extLst>
                <a:ext uri="{FF2B5EF4-FFF2-40B4-BE49-F238E27FC236}">
                  <a16:creationId xmlns:a16="http://schemas.microsoft.com/office/drawing/2014/main" id="{DB0DD4D8-95EE-EA13-90E7-7EC29BEAC661}"/>
                </a:ext>
              </a:extLst>
            </p:cNvPr>
            <p:cNvCxnSpPr>
              <a:cxnSpLocks/>
            </p:cNvCxnSpPr>
            <p:nvPr/>
          </p:nvCxnSpPr>
          <p:spPr>
            <a:xfrm flipV="1">
              <a:off x="4891088" y="2043113"/>
              <a:ext cx="1358900" cy="1036637"/>
            </a:xfrm>
            <a:prstGeom prst="line">
              <a:avLst/>
            </a:prstGeom>
            <a:ln w="25400"/>
          </p:spPr>
          <p:style>
            <a:lnRef idx="3">
              <a:schemeClr val="dk1"/>
            </a:lnRef>
            <a:fillRef idx="0">
              <a:schemeClr val="dk1"/>
            </a:fillRef>
            <a:effectRef idx="2">
              <a:schemeClr val="dk1"/>
            </a:effectRef>
            <a:fontRef idx="minor">
              <a:schemeClr val="tx1"/>
            </a:fontRef>
          </p:style>
        </p:cxnSp>
        <p:cxnSp>
          <p:nvCxnSpPr>
            <p:cNvPr id="19" name="Gerader Verbinder 18">
              <a:extLst>
                <a:ext uri="{FF2B5EF4-FFF2-40B4-BE49-F238E27FC236}">
                  <a16:creationId xmlns:a16="http://schemas.microsoft.com/office/drawing/2014/main" id="{D55DC848-873C-A283-D809-8FCEBBFDA6BE}"/>
                </a:ext>
              </a:extLst>
            </p:cNvPr>
            <p:cNvCxnSpPr>
              <a:cxnSpLocks/>
            </p:cNvCxnSpPr>
            <p:nvPr/>
          </p:nvCxnSpPr>
          <p:spPr>
            <a:xfrm>
              <a:off x="5127625" y="1047750"/>
              <a:ext cx="1122363" cy="995363"/>
            </a:xfrm>
            <a:prstGeom prst="line">
              <a:avLst/>
            </a:prstGeom>
            <a:ln w="25400"/>
          </p:spPr>
          <p:style>
            <a:lnRef idx="3">
              <a:schemeClr val="dk1"/>
            </a:lnRef>
            <a:fillRef idx="0">
              <a:schemeClr val="dk1"/>
            </a:fillRef>
            <a:effectRef idx="2">
              <a:schemeClr val="dk1"/>
            </a:effectRef>
            <a:fontRef idx="minor">
              <a:schemeClr val="tx1"/>
            </a:fontRef>
          </p:style>
        </p:cxnSp>
        <p:cxnSp>
          <p:nvCxnSpPr>
            <p:cNvPr id="23" name="Gerader Verbinder 22">
              <a:extLst>
                <a:ext uri="{FF2B5EF4-FFF2-40B4-BE49-F238E27FC236}">
                  <a16:creationId xmlns:a16="http://schemas.microsoft.com/office/drawing/2014/main" id="{E7C76374-FDA8-12F2-D6D8-7C0C706E35F2}"/>
                </a:ext>
              </a:extLst>
            </p:cNvPr>
            <p:cNvCxnSpPr>
              <a:cxnSpLocks/>
            </p:cNvCxnSpPr>
            <p:nvPr/>
          </p:nvCxnSpPr>
          <p:spPr>
            <a:xfrm flipH="1">
              <a:off x="3583517" y="1047750"/>
              <a:ext cx="1544108" cy="965200"/>
            </a:xfrm>
            <a:prstGeom prst="line">
              <a:avLst/>
            </a:prstGeom>
            <a:ln w="25400"/>
          </p:spPr>
          <p:style>
            <a:lnRef idx="3">
              <a:schemeClr val="dk1"/>
            </a:lnRef>
            <a:fillRef idx="0">
              <a:schemeClr val="dk1"/>
            </a:fillRef>
            <a:effectRef idx="2">
              <a:schemeClr val="dk1"/>
            </a:effectRef>
            <a:fontRef idx="minor">
              <a:schemeClr val="tx1"/>
            </a:fontRef>
          </p:style>
        </p:cxnSp>
        <p:cxnSp>
          <p:nvCxnSpPr>
            <p:cNvPr id="26" name="Gerader Verbinder 25">
              <a:extLst>
                <a:ext uri="{FF2B5EF4-FFF2-40B4-BE49-F238E27FC236}">
                  <a16:creationId xmlns:a16="http://schemas.microsoft.com/office/drawing/2014/main" id="{3AA46C89-A720-D42C-4389-320D3C1A1858}"/>
                </a:ext>
              </a:extLst>
            </p:cNvPr>
            <p:cNvCxnSpPr>
              <a:cxnSpLocks/>
            </p:cNvCxnSpPr>
            <p:nvPr/>
          </p:nvCxnSpPr>
          <p:spPr>
            <a:xfrm flipH="1" flipV="1">
              <a:off x="3583517" y="2012950"/>
              <a:ext cx="1307571" cy="1066800"/>
            </a:xfrm>
            <a:prstGeom prst="line">
              <a:avLst/>
            </a:prstGeom>
            <a:ln w="25400"/>
          </p:spPr>
          <p:style>
            <a:lnRef idx="3">
              <a:schemeClr val="dk1"/>
            </a:lnRef>
            <a:fillRef idx="0">
              <a:schemeClr val="dk1"/>
            </a:fillRef>
            <a:effectRef idx="2">
              <a:schemeClr val="dk1"/>
            </a:effectRef>
            <a:fontRef idx="minor">
              <a:schemeClr val="tx1"/>
            </a:fontRef>
          </p:style>
        </p:cxnSp>
        <p:cxnSp>
          <p:nvCxnSpPr>
            <p:cNvPr id="30" name="Gerader Verbinder 29">
              <a:extLst>
                <a:ext uri="{FF2B5EF4-FFF2-40B4-BE49-F238E27FC236}">
                  <a16:creationId xmlns:a16="http://schemas.microsoft.com/office/drawing/2014/main" id="{59C79CA2-3946-9794-763A-515DAE55B6BE}"/>
                </a:ext>
              </a:extLst>
            </p:cNvPr>
            <p:cNvCxnSpPr>
              <a:cxnSpLocks/>
            </p:cNvCxnSpPr>
            <p:nvPr/>
          </p:nvCxnSpPr>
          <p:spPr>
            <a:xfrm flipV="1">
              <a:off x="2284413" y="2012950"/>
              <a:ext cx="1297252" cy="2073275"/>
            </a:xfrm>
            <a:prstGeom prst="line">
              <a:avLst/>
            </a:prstGeom>
            <a:ln w="25400"/>
          </p:spPr>
          <p:style>
            <a:lnRef idx="3">
              <a:schemeClr val="dk1"/>
            </a:lnRef>
            <a:fillRef idx="0">
              <a:schemeClr val="dk1"/>
            </a:fillRef>
            <a:effectRef idx="2">
              <a:schemeClr val="dk1"/>
            </a:effectRef>
            <a:fontRef idx="minor">
              <a:schemeClr val="tx1"/>
            </a:fontRef>
          </p:style>
        </p:cxnSp>
        <p:cxnSp>
          <p:nvCxnSpPr>
            <p:cNvPr id="34" name="Gerader Verbinder 33">
              <a:extLst>
                <a:ext uri="{FF2B5EF4-FFF2-40B4-BE49-F238E27FC236}">
                  <a16:creationId xmlns:a16="http://schemas.microsoft.com/office/drawing/2014/main" id="{1B092634-0BD5-137C-E246-B2E5AD3F1631}"/>
                </a:ext>
              </a:extLst>
            </p:cNvPr>
            <p:cNvCxnSpPr>
              <a:cxnSpLocks/>
            </p:cNvCxnSpPr>
            <p:nvPr/>
          </p:nvCxnSpPr>
          <p:spPr>
            <a:xfrm>
              <a:off x="2284413" y="4086225"/>
              <a:ext cx="1317625" cy="369888"/>
            </a:xfrm>
            <a:prstGeom prst="line">
              <a:avLst/>
            </a:prstGeom>
            <a:ln w="25400"/>
          </p:spPr>
          <p:style>
            <a:lnRef idx="3">
              <a:schemeClr val="dk1"/>
            </a:lnRef>
            <a:fillRef idx="0">
              <a:schemeClr val="dk1"/>
            </a:fillRef>
            <a:effectRef idx="2">
              <a:schemeClr val="dk1"/>
            </a:effectRef>
            <a:fontRef idx="minor">
              <a:schemeClr val="tx1"/>
            </a:fontRef>
          </p:style>
        </p:cxnSp>
        <p:cxnSp>
          <p:nvCxnSpPr>
            <p:cNvPr id="38" name="Gerader Verbinder 37">
              <a:extLst>
                <a:ext uri="{FF2B5EF4-FFF2-40B4-BE49-F238E27FC236}">
                  <a16:creationId xmlns:a16="http://schemas.microsoft.com/office/drawing/2014/main" id="{7EDBAB34-BE62-8750-729B-E343D2CD5774}"/>
                </a:ext>
              </a:extLst>
            </p:cNvPr>
            <p:cNvCxnSpPr>
              <a:cxnSpLocks/>
            </p:cNvCxnSpPr>
            <p:nvPr/>
          </p:nvCxnSpPr>
          <p:spPr>
            <a:xfrm flipH="1">
              <a:off x="3602038" y="3079750"/>
              <a:ext cx="1287198" cy="1376363"/>
            </a:xfrm>
            <a:prstGeom prst="line">
              <a:avLst/>
            </a:prstGeom>
            <a:ln w="25400"/>
          </p:spPr>
          <p:style>
            <a:lnRef idx="3">
              <a:schemeClr val="dk1"/>
            </a:lnRef>
            <a:fillRef idx="0">
              <a:schemeClr val="dk1"/>
            </a:fillRef>
            <a:effectRef idx="2">
              <a:schemeClr val="dk1"/>
            </a:effectRef>
            <a:fontRef idx="minor">
              <a:schemeClr val="tx1"/>
            </a:fontRef>
          </p:style>
        </p:cxnSp>
        <p:cxnSp>
          <p:nvCxnSpPr>
            <p:cNvPr id="42" name="Gerader Verbinder 41">
              <a:extLst>
                <a:ext uri="{FF2B5EF4-FFF2-40B4-BE49-F238E27FC236}">
                  <a16:creationId xmlns:a16="http://schemas.microsoft.com/office/drawing/2014/main" id="{8498CFAB-512B-A9FF-BC93-76EEFFB706B2}"/>
                </a:ext>
              </a:extLst>
            </p:cNvPr>
            <p:cNvCxnSpPr>
              <a:cxnSpLocks/>
            </p:cNvCxnSpPr>
            <p:nvPr/>
          </p:nvCxnSpPr>
          <p:spPr>
            <a:xfrm flipH="1" flipV="1">
              <a:off x="3602038" y="4456113"/>
              <a:ext cx="769937" cy="1468437"/>
            </a:xfrm>
            <a:prstGeom prst="line">
              <a:avLst/>
            </a:prstGeom>
            <a:ln w="25400"/>
          </p:spPr>
          <p:style>
            <a:lnRef idx="3">
              <a:schemeClr val="dk1"/>
            </a:lnRef>
            <a:fillRef idx="0">
              <a:schemeClr val="dk1"/>
            </a:fillRef>
            <a:effectRef idx="2">
              <a:schemeClr val="dk1"/>
            </a:effectRef>
            <a:fontRef idx="minor">
              <a:schemeClr val="tx1"/>
            </a:fontRef>
          </p:style>
        </p:cxnSp>
        <p:cxnSp>
          <p:nvCxnSpPr>
            <p:cNvPr id="48" name="Gerader Verbinder 47">
              <a:extLst>
                <a:ext uri="{FF2B5EF4-FFF2-40B4-BE49-F238E27FC236}">
                  <a16:creationId xmlns:a16="http://schemas.microsoft.com/office/drawing/2014/main" id="{5AD7946D-69D6-D787-6F72-5C5B1EAFAA71}"/>
                </a:ext>
              </a:extLst>
            </p:cNvPr>
            <p:cNvCxnSpPr>
              <a:cxnSpLocks/>
            </p:cNvCxnSpPr>
            <p:nvPr/>
          </p:nvCxnSpPr>
          <p:spPr>
            <a:xfrm flipH="1">
              <a:off x="4371975" y="4635500"/>
              <a:ext cx="1677988" cy="1289050"/>
            </a:xfrm>
            <a:prstGeom prst="line">
              <a:avLst/>
            </a:prstGeom>
            <a:ln w="25400"/>
          </p:spPr>
          <p:style>
            <a:lnRef idx="3">
              <a:schemeClr val="dk1"/>
            </a:lnRef>
            <a:fillRef idx="0">
              <a:schemeClr val="dk1"/>
            </a:fillRef>
            <a:effectRef idx="2">
              <a:schemeClr val="dk1"/>
            </a:effectRef>
            <a:fontRef idx="minor">
              <a:schemeClr val="tx1"/>
            </a:fontRef>
          </p:style>
        </p:cxnSp>
        <p:cxnSp>
          <p:nvCxnSpPr>
            <p:cNvPr id="51" name="Gerader Verbinder 50">
              <a:extLst>
                <a:ext uri="{FF2B5EF4-FFF2-40B4-BE49-F238E27FC236}">
                  <a16:creationId xmlns:a16="http://schemas.microsoft.com/office/drawing/2014/main" id="{B776260D-4F04-1030-B370-BC1D44B800D1}"/>
                </a:ext>
              </a:extLst>
            </p:cNvPr>
            <p:cNvCxnSpPr>
              <a:cxnSpLocks/>
            </p:cNvCxnSpPr>
            <p:nvPr/>
          </p:nvCxnSpPr>
          <p:spPr>
            <a:xfrm flipH="1" flipV="1">
              <a:off x="2379133" y="5778500"/>
              <a:ext cx="1992842" cy="146050"/>
            </a:xfrm>
            <a:prstGeom prst="line">
              <a:avLst/>
            </a:prstGeom>
            <a:ln w="25400"/>
          </p:spPr>
          <p:style>
            <a:lnRef idx="3">
              <a:schemeClr val="dk1"/>
            </a:lnRef>
            <a:fillRef idx="0">
              <a:schemeClr val="dk1"/>
            </a:fillRef>
            <a:effectRef idx="2">
              <a:schemeClr val="dk1"/>
            </a:effectRef>
            <a:fontRef idx="minor">
              <a:schemeClr val="tx1"/>
            </a:fontRef>
          </p:style>
        </p:cxnSp>
        <p:cxnSp>
          <p:nvCxnSpPr>
            <p:cNvPr id="54" name="Gerader Verbinder 53">
              <a:extLst>
                <a:ext uri="{FF2B5EF4-FFF2-40B4-BE49-F238E27FC236}">
                  <a16:creationId xmlns:a16="http://schemas.microsoft.com/office/drawing/2014/main" id="{DFE67903-73DD-65B4-550F-F0F3B2B553D2}"/>
                </a:ext>
              </a:extLst>
            </p:cNvPr>
            <p:cNvCxnSpPr>
              <a:cxnSpLocks/>
            </p:cNvCxnSpPr>
            <p:nvPr/>
          </p:nvCxnSpPr>
          <p:spPr>
            <a:xfrm flipH="1" flipV="1">
              <a:off x="2011363" y="5505450"/>
              <a:ext cx="367770" cy="273050"/>
            </a:xfrm>
            <a:prstGeom prst="line">
              <a:avLst/>
            </a:prstGeom>
            <a:ln w="25400"/>
          </p:spPr>
          <p:style>
            <a:lnRef idx="3">
              <a:schemeClr val="dk1"/>
            </a:lnRef>
            <a:fillRef idx="0">
              <a:schemeClr val="dk1"/>
            </a:fillRef>
            <a:effectRef idx="2">
              <a:schemeClr val="dk1"/>
            </a:effectRef>
            <a:fontRef idx="minor">
              <a:schemeClr val="tx1"/>
            </a:fontRef>
          </p:style>
        </p:cxnSp>
        <p:cxnSp>
          <p:nvCxnSpPr>
            <p:cNvPr id="59" name="Gerader Verbinder 58">
              <a:extLst>
                <a:ext uri="{FF2B5EF4-FFF2-40B4-BE49-F238E27FC236}">
                  <a16:creationId xmlns:a16="http://schemas.microsoft.com/office/drawing/2014/main" id="{C0EFD7E5-73C0-0869-C1FF-C3757FFB2BDD}"/>
                </a:ext>
              </a:extLst>
            </p:cNvPr>
            <p:cNvCxnSpPr>
              <a:cxnSpLocks/>
            </p:cNvCxnSpPr>
            <p:nvPr/>
          </p:nvCxnSpPr>
          <p:spPr>
            <a:xfrm flipV="1">
              <a:off x="2011363" y="4086225"/>
              <a:ext cx="271198" cy="1419225"/>
            </a:xfrm>
            <a:prstGeom prst="line">
              <a:avLst/>
            </a:prstGeom>
            <a:ln w="25400"/>
          </p:spPr>
          <p:style>
            <a:lnRef idx="3">
              <a:schemeClr val="dk1"/>
            </a:lnRef>
            <a:fillRef idx="0">
              <a:schemeClr val="dk1"/>
            </a:fillRef>
            <a:effectRef idx="2">
              <a:schemeClr val="dk1"/>
            </a:effectRef>
            <a:fontRef idx="minor">
              <a:schemeClr val="tx1"/>
            </a:fontRef>
          </p:style>
        </p:cxnSp>
        <p:cxnSp>
          <p:nvCxnSpPr>
            <p:cNvPr id="63" name="Gerader Verbinder 62">
              <a:extLst>
                <a:ext uri="{FF2B5EF4-FFF2-40B4-BE49-F238E27FC236}">
                  <a16:creationId xmlns:a16="http://schemas.microsoft.com/office/drawing/2014/main" id="{35032001-BF5A-41EA-AA8A-80272EB3B3C7}"/>
                </a:ext>
              </a:extLst>
            </p:cNvPr>
            <p:cNvCxnSpPr>
              <a:cxnSpLocks/>
            </p:cNvCxnSpPr>
            <p:nvPr/>
          </p:nvCxnSpPr>
          <p:spPr>
            <a:xfrm flipH="1" flipV="1">
              <a:off x="2206625" y="1290638"/>
              <a:ext cx="1375040" cy="722312"/>
            </a:xfrm>
            <a:prstGeom prst="line">
              <a:avLst/>
            </a:prstGeom>
            <a:ln w="25400"/>
          </p:spPr>
          <p:style>
            <a:lnRef idx="3">
              <a:schemeClr val="dk1"/>
            </a:lnRef>
            <a:fillRef idx="0">
              <a:schemeClr val="dk1"/>
            </a:fillRef>
            <a:effectRef idx="2">
              <a:schemeClr val="dk1"/>
            </a:effectRef>
            <a:fontRef idx="minor">
              <a:schemeClr val="tx1"/>
            </a:fontRef>
          </p:style>
        </p:cxnSp>
        <p:cxnSp>
          <p:nvCxnSpPr>
            <p:cNvPr id="73" name="Gerader Verbinder 72">
              <a:extLst>
                <a:ext uri="{FF2B5EF4-FFF2-40B4-BE49-F238E27FC236}">
                  <a16:creationId xmlns:a16="http://schemas.microsoft.com/office/drawing/2014/main" id="{8D33D458-DB71-87C3-0FFE-C9754CD3D218}"/>
                </a:ext>
              </a:extLst>
            </p:cNvPr>
            <p:cNvCxnSpPr>
              <a:cxnSpLocks/>
            </p:cNvCxnSpPr>
            <p:nvPr/>
          </p:nvCxnSpPr>
          <p:spPr>
            <a:xfrm flipH="1">
              <a:off x="871538" y="1290638"/>
              <a:ext cx="1333235" cy="2174875"/>
            </a:xfrm>
            <a:prstGeom prst="line">
              <a:avLst/>
            </a:prstGeom>
            <a:ln w="25400"/>
          </p:spPr>
          <p:style>
            <a:lnRef idx="3">
              <a:schemeClr val="dk1"/>
            </a:lnRef>
            <a:fillRef idx="0">
              <a:schemeClr val="dk1"/>
            </a:fillRef>
            <a:effectRef idx="2">
              <a:schemeClr val="dk1"/>
            </a:effectRef>
            <a:fontRef idx="minor">
              <a:schemeClr val="tx1"/>
            </a:fontRef>
          </p:style>
        </p:cxnSp>
        <p:cxnSp>
          <p:nvCxnSpPr>
            <p:cNvPr id="77" name="Gerader Verbinder 76">
              <a:extLst>
                <a:ext uri="{FF2B5EF4-FFF2-40B4-BE49-F238E27FC236}">
                  <a16:creationId xmlns:a16="http://schemas.microsoft.com/office/drawing/2014/main" id="{F98A94B6-4F48-342B-F100-CF7D1FABE135}"/>
                </a:ext>
              </a:extLst>
            </p:cNvPr>
            <p:cNvCxnSpPr>
              <a:cxnSpLocks/>
            </p:cNvCxnSpPr>
            <p:nvPr/>
          </p:nvCxnSpPr>
          <p:spPr>
            <a:xfrm flipH="1" flipV="1">
              <a:off x="871538" y="3465513"/>
              <a:ext cx="1412875" cy="620712"/>
            </a:xfrm>
            <a:prstGeom prst="line">
              <a:avLst/>
            </a:prstGeom>
            <a:ln w="25400"/>
          </p:spPr>
          <p:style>
            <a:lnRef idx="3">
              <a:schemeClr val="dk1"/>
            </a:lnRef>
            <a:fillRef idx="0">
              <a:schemeClr val="dk1"/>
            </a:fillRef>
            <a:effectRef idx="2">
              <a:schemeClr val="dk1"/>
            </a:effectRef>
            <a:fontRef idx="minor">
              <a:schemeClr val="tx1"/>
            </a:fontRef>
          </p:style>
        </p:cxnSp>
        <p:cxnSp>
          <p:nvCxnSpPr>
            <p:cNvPr id="80" name="Gerader Verbinder 79">
              <a:extLst>
                <a:ext uri="{FF2B5EF4-FFF2-40B4-BE49-F238E27FC236}">
                  <a16:creationId xmlns:a16="http://schemas.microsoft.com/office/drawing/2014/main" id="{F2F01ABB-BFDA-4F3A-192C-025460B9D80D}"/>
                </a:ext>
              </a:extLst>
            </p:cNvPr>
            <p:cNvCxnSpPr>
              <a:cxnSpLocks/>
            </p:cNvCxnSpPr>
            <p:nvPr/>
          </p:nvCxnSpPr>
          <p:spPr>
            <a:xfrm flipV="1">
              <a:off x="842963" y="3465513"/>
              <a:ext cx="26723" cy="1646237"/>
            </a:xfrm>
            <a:prstGeom prst="line">
              <a:avLst/>
            </a:prstGeom>
            <a:ln w="25400"/>
          </p:spPr>
          <p:style>
            <a:lnRef idx="3">
              <a:schemeClr val="dk1"/>
            </a:lnRef>
            <a:fillRef idx="0">
              <a:schemeClr val="dk1"/>
            </a:fillRef>
            <a:effectRef idx="2">
              <a:schemeClr val="dk1"/>
            </a:effectRef>
            <a:fontRef idx="minor">
              <a:schemeClr val="tx1"/>
            </a:fontRef>
          </p:style>
        </p:cxnSp>
        <p:cxnSp>
          <p:nvCxnSpPr>
            <p:cNvPr id="84" name="Gerader Verbinder 83">
              <a:extLst>
                <a:ext uri="{FF2B5EF4-FFF2-40B4-BE49-F238E27FC236}">
                  <a16:creationId xmlns:a16="http://schemas.microsoft.com/office/drawing/2014/main" id="{18D2609F-86F9-5E4D-12F1-2A0AA63AAA0B}"/>
                </a:ext>
              </a:extLst>
            </p:cNvPr>
            <p:cNvCxnSpPr>
              <a:cxnSpLocks/>
            </p:cNvCxnSpPr>
            <p:nvPr/>
          </p:nvCxnSpPr>
          <p:spPr>
            <a:xfrm flipH="1" flipV="1">
              <a:off x="841111" y="5111750"/>
              <a:ext cx="1168400" cy="393700"/>
            </a:xfrm>
            <a:prstGeom prst="line">
              <a:avLst/>
            </a:prstGeom>
            <a:ln w="25400"/>
          </p:spPr>
          <p:style>
            <a:lnRef idx="3">
              <a:schemeClr val="dk1"/>
            </a:lnRef>
            <a:fillRef idx="0">
              <a:schemeClr val="dk1"/>
            </a:fillRef>
            <a:effectRef idx="2">
              <a:schemeClr val="dk1"/>
            </a:effectRef>
            <a:fontRef idx="minor">
              <a:schemeClr val="tx1"/>
            </a:fontRef>
          </p:style>
        </p:cxnSp>
        <p:cxnSp>
          <p:nvCxnSpPr>
            <p:cNvPr id="87" name="Gerader Verbinder 86">
              <a:extLst>
                <a:ext uri="{FF2B5EF4-FFF2-40B4-BE49-F238E27FC236}">
                  <a16:creationId xmlns:a16="http://schemas.microsoft.com/office/drawing/2014/main" id="{F0B9F5E3-BCE6-D6E4-2662-1AF426B9431F}"/>
                </a:ext>
              </a:extLst>
            </p:cNvPr>
            <p:cNvCxnSpPr>
              <a:cxnSpLocks/>
            </p:cNvCxnSpPr>
            <p:nvPr/>
          </p:nvCxnSpPr>
          <p:spPr>
            <a:xfrm flipH="1">
              <a:off x="2204773" y="465138"/>
              <a:ext cx="1724290" cy="825500"/>
            </a:xfrm>
            <a:prstGeom prst="line">
              <a:avLst/>
            </a:prstGeom>
            <a:ln w="25400"/>
          </p:spPr>
          <p:style>
            <a:lnRef idx="3">
              <a:schemeClr val="dk1"/>
            </a:lnRef>
            <a:fillRef idx="0">
              <a:schemeClr val="dk1"/>
            </a:fillRef>
            <a:effectRef idx="2">
              <a:schemeClr val="dk1"/>
            </a:effectRef>
            <a:fontRef idx="minor">
              <a:schemeClr val="tx1"/>
            </a:fontRef>
          </p:style>
        </p:cxnSp>
        <p:cxnSp>
          <p:nvCxnSpPr>
            <p:cNvPr id="92" name="Gerader Verbinder 91">
              <a:extLst>
                <a:ext uri="{FF2B5EF4-FFF2-40B4-BE49-F238E27FC236}">
                  <a16:creationId xmlns:a16="http://schemas.microsoft.com/office/drawing/2014/main" id="{8CBE9F9B-34A5-6EE7-9529-27F37DCD899C}"/>
                </a:ext>
              </a:extLst>
            </p:cNvPr>
            <p:cNvCxnSpPr>
              <a:cxnSpLocks/>
            </p:cNvCxnSpPr>
            <p:nvPr/>
          </p:nvCxnSpPr>
          <p:spPr>
            <a:xfrm>
              <a:off x="3929063" y="465138"/>
              <a:ext cx="1198562" cy="582612"/>
            </a:xfrm>
            <a:prstGeom prst="line">
              <a:avLst/>
            </a:prstGeom>
            <a:ln w="25400"/>
          </p:spPr>
          <p:style>
            <a:lnRef idx="3">
              <a:schemeClr val="dk1"/>
            </a:lnRef>
            <a:fillRef idx="0">
              <a:schemeClr val="dk1"/>
            </a:fillRef>
            <a:effectRef idx="2">
              <a:schemeClr val="dk1"/>
            </a:effectRef>
            <a:fontRef idx="minor">
              <a:schemeClr val="tx1"/>
            </a:fontRef>
          </p:style>
        </p:cxnSp>
      </p:grpSp>
      <mc:AlternateContent xmlns:mc="http://schemas.openxmlformats.org/markup-compatibility/2006" xmlns:a14="http://schemas.microsoft.com/office/drawing/2010/main">
        <mc:Choice Requires="a14">
          <p:sp>
            <p:nvSpPr>
              <p:cNvPr id="6" name="Ellipse 5">
                <a:extLst>
                  <a:ext uri="{FF2B5EF4-FFF2-40B4-BE49-F238E27FC236}">
                    <a16:creationId xmlns:a16="http://schemas.microsoft.com/office/drawing/2014/main" id="{743D1025-BE7E-89DB-44B0-72BD4AD2AF9B}"/>
                  </a:ext>
                </a:extLst>
              </p:cNvPr>
              <p:cNvSpPr/>
              <p:nvPr/>
            </p:nvSpPr>
            <p:spPr>
              <a:xfrm>
                <a:off x="2145856" y="3914664"/>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2</m:t>
                          </m:r>
                        </m:sub>
                      </m:sSub>
                    </m:oMath>
                  </m:oMathPara>
                </a14:m>
                <a:endParaRPr lang="en-US" sz="2000" i="1" dirty="0"/>
              </a:p>
            </p:txBody>
          </p:sp>
        </mc:Choice>
        <mc:Fallback xmlns="">
          <p:sp>
            <p:nvSpPr>
              <p:cNvPr id="6" name="Ellipse 5">
                <a:extLst>
                  <a:ext uri="{FF2B5EF4-FFF2-40B4-BE49-F238E27FC236}">
                    <a16:creationId xmlns:a16="http://schemas.microsoft.com/office/drawing/2014/main" id="{743D1025-BE7E-89DB-44B0-72BD4AD2AF9B}"/>
                  </a:ext>
                </a:extLst>
              </p:cNvPr>
              <p:cNvSpPr>
                <a:spLocks noRot="1" noChangeAspect="1" noMove="1" noResize="1" noEditPoints="1" noAdjustHandles="1" noChangeArrowheads="1" noChangeShapeType="1" noTextEdit="1"/>
              </p:cNvSpPr>
              <p:nvPr/>
            </p:nvSpPr>
            <p:spPr>
              <a:xfrm>
                <a:off x="2145856" y="3914664"/>
                <a:ext cx="330645" cy="336585"/>
              </a:xfrm>
              <a:prstGeom prst="ellipse">
                <a:avLst/>
              </a:prstGeom>
              <a:blipFill>
                <a:blip r:embed="rId2"/>
                <a:stretch>
                  <a:fillRect r="-1724"/>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Ellipse 8">
                <a:extLst>
                  <a:ext uri="{FF2B5EF4-FFF2-40B4-BE49-F238E27FC236}">
                    <a16:creationId xmlns:a16="http://schemas.microsoft.com/office/drawing/2014/main" id="{2F01A410-4B89-13B8-672F-FA09A021C8DA}"/>
                  </a:ext>
                </a:extLst>
              </p:cNvPr>
              <p:cNvSpPr/>
              <p:nvPr/>
            </p:nvSpPr>
            <p:spPr>
              <a:xfrm>
                <a:off x="3436715" y="4277191"/>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3</m:t>
                          </m:r>
                        </m:sub>
                      </m:sSub>
                    </m:oMath>
                  </m:oMathPara>
                </a14:m>
                <a:endParaRPr lang="en-US" sz="2000" i="1" dirty="0"/>
              </a:p>
            </p:txBody>
          </p:sp>
        </mc:Choice>
        <mc:Fallback xmlns="">
          <p:sp>
            <p:nvSpPr>
              <p:cNvPr id="9" name="Ellipse 8">
                <a:extLst>
                  <a:ext uri="{FF2B5EF4-FFF2-40B4-BE49-F238E27FC236}">
                    <a16:creationId xmlns:a16="http://schemas.microsoft.com/office/drawing/2014/main" id="{2F01A410-4B89-13B8-672F-FA09A021C8DA}"/>
                  </a:ext>
                </a:extLst>
              </p:cNvPr>
              <p:cNvSpPr>
                <a:spLocks noRot="1" noChangeAspect="1" noMove="1" noResize="1" noEditPoints="1" noAdjustHandles="1" noChangeArrowheads="1" noChangeShapeType="1" noTextEdit="1"/>
              </p:cNvSpPr>
              <p:nvPr/>
            </p:nvSpPr>
            <p:spPr>
              <a:xfrm>
                <a:off x="3436715" y="4277191"/>
                <a:ext cx="330645" cy="336585"/>
              </a:xfrm>
              <a:prstGeom prst="ellipse">
                <a:avLst/>
              </a:prstGeom>
              <a:blipFill>
                <a:blip r:embed="rId3"/>
                <a:stretch>
                  <a:fillRect/>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Ellipse 11">
                <a:extLst>
                  <a:ext uri="{FF2B5EF4-FFF2-40B4-BE49-F238E27FC236}">
                    <a16:creationId xmlns:a16="http://schemas.microsoft.com/office/drawing/2014/main" id="{138E8C1E-0967-0178-F25F-6CCE7BB2FC30}"/>
                  </a:ext>
                </a:extLst>
              </p:cNvPr>
              <p:cNvSpPr/>
              <p:nvPr/>
            </p:nvSpPr>
            <p:spPr>
              <a:xfrm>
                <a:off x="4710114" y="2899207"/>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oMath>
                  </m:oMathPara>
                </a14:m>
                <a:endParaRPr lang="en-US" sz="2000" i="1" dirty="0"/>
              </a:p>
            </p:txBody>
          </p:sp>
        </mc:Choice>
        <mc:Fallback xmlns="">
          <p:sp>
            <p:nvSpPr>
              <p:cNvPr id="12" name="Ellipse 11">
                <a:extLst>
                  <a:ext uri="{FF2B5EF4-FFF2-40B4-BE49-F238E27FC236}">
                    <a16:creationId xmlns:a16="http://schemas.microsoft.com/office/drawing/2014/main" id="{138E8C1E-0967-0178-F25F-6CCE7BB2FC30}"/>
                  </a:ext>
                </a:extLst>
              </p:cNvPr>
              <p:cNvSpPr>
                <a:spLocks noRot="1" noChangeAspect="1" noMove="1" noResize="1" noEditPoints="1" noAdjustHandles="1" noChangeArrowheads="1" noChangeShapeType="1" noTextEdit="1"/>
              </p:cNvSpPr>
              <p:nvPr/>
            </p:nvSpPr>
            <p:spPr>
              <a:xfrm>
                <a:off x="4710114" y="2899207"/>
                <a:ext cx="330645" cy="336585"/>
              </a:xfrm>
              <a:prstGeom prst="ellipse">
                <a:avLst/>
              </a:prstGeom>
              <a:blipFill>
                <a:blip r:embed="rId4"/>
                <a:stretch>
                  <a:fillRect/>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Ellipse 17">
                <a:extLst>
                  <a:ext uri="{FF2B5EF4-FFF2-40B4-BE49-F238E27FC236}">
                    <a16:creationId xmlns:a16="http://schemas.microsoft.com/office/drawing/2014/main" id="{25EA120F-81C5-B422-0744-D2F4B5DDB417}"/>
                  </a:ext>
                </a:extLst>
              </p:cNvPr>
              <p:cNvSpPr/>
              <p:nvPr/>
            </p:nvSpPr>
            <p:spPr>
              <a:xfrm>
                <a:off x="3403335" y="1844657"/>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1</m:t>
                          </m:r>
                        </m:sub>
                      </m:sSub>
                    </m:oMath>
                  </m:oMathPara>
                </a14:m>
                <a:endParaRPr lang="en-US" sz="2000" i="1" dirty="0"/>
              </a:p>
            </p:txBody>
          </p:sp>
        </mc:Choice>
        <mc:Fallback xmlns="">
          <p:sp>
            <p:nvSpPr>
              <p:cNvPr id="18" name="Ellipse 17">
                <a:extLst>
                  <a:ext uri="{FF2B5EF4-FFF2-40B4-BE49-F238E27FC236}">
                    <a16:creationId xmlns:a16="http://schemas.microsoft.com/office/drawing/2014/main" id="{25EA120F-81C5-B422-0744-D2F4B5DDB417}"/>
                  </a:ext>
                </a:extLst>
              </p:cNvPr>
              <p:cNvSpPr>
                <a:spLocks noRot="1" noChangeAspect="1" noMove="1" noResize="1" noEditPoints="1" noAdjustHandles="1" noChangeArrowheads="1" noChangeShapeType="1" noTextEdit="1"/>
              </p:cNvSpPr>
              <p:nvPr/>
            </p:nvSpPr>
            <p:spPr>
              <a:xfrm>
                <a:off x="3403335" y="1844657"/>
                <a:ext cx="330645" cy="336585"/>
              </a:xfrm>
              <a:prstGeom prst="ellipse">
                <a:avLst/>
              </a:prstGeom>
              <a:blipFill>
                <a:blip r:embed="rId5"/>
                <a:stretch>
                  <a:fillRect/>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Ellipse 20">
                <a:extLst>
                  <a:ext uri="{FF2B5EF4-FFF2-40B4-BE49-F238E27FC236}">
                    <a16:creationId xmlns:a16="http://schemas.microsoft.com/office/drawing/2014/main" id="{3F0E4186-202F-0B63-BBB4-F05154A0EDD2}"/>
                  </a:ext>
                </a:extLst>
              </p:cNvPr>
              <p:cNvSpPr/>
              <p:nvPr/>
            </p:nvSpPr>
            <p:spPr>
              <a:xfrm>
                <a:off x="1826503" y="5335208"/>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4</m:t>
                          </m:r>
                        </m:sub>
                      </m:sSub>
                    </m:oMath>
                  </m:oMathPara>
                </a14:m>
                <a:endParaRPr lang="en-US" sz="2000" i="1" dirty="0"/>
              </a:p>
            </p:txBody>
          </p:sp>
        </mc:Choice>
        <mc:Fallback xmlns="">
          <p:sp>
            <p:nvSpPr>
              <p:cNvPr id="21" name="Ellipse 20">
                <a:extLst>
                  <a:ext uri="{FF2B5EF4-FFF2-40B4-BE49-F238E27FC236}">
                    <a16:creationId xmlns:a16="http://schemas.microsoft.com/office/drawing/2014/main" id="{3F0E4186-202F-0B63-BBB4-F05154A0EDD2}"/>
                  </a:ext>
                </a:extLst>
              </p:cNvPr>
              <p:cNvSpPr>
                <a:spLocks noRot="1" noChangeAspect="1" noMove="1" noResize="1" noEditPoints="1" noAdjustHandles="1" noChangeArrowheads="1" noChangeShapeType="1" noTextEdit="1"/>
              </p:cNvSpPr>
              <p:nvPr/>
            </p:nvSpPr>
            <p:spPr>
              <a:xfrm>
                <a:off x="1826503" y="5335208"/>
                <a:ext cx="330645" cy="336585"/>
              </a:xfrm>
              <a:prstGeom prst="ellipse">
                <a:avLst/>
              </a:prstGeom>
              <a:blipFill>
                <a:blip r:embed="rId6"/>
                <a:stretch>
                  <a:fillRect/>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Ellipse 21">
                <a:extLst>
                  <a:ext uri="{FF2B5EF4-FFF2-40B4-BE49-F238E27FC236}">
                    <a16:creationId xmlns:a16="http://schemas.microsoft.com/office/drawing/2014/main" id="{CF0C5FA3-ABD3-20B6-C1E9-BFC83E012D82}"/>
                  </a:ext>
                </a:extLst>
              </p:cNvPr>
              <p:cNvSpPr/>
              <p:nvPr/>
            </p:nvSpPr>
            <p:spPr>
              <a:xfrm>
                <a:off x="2214959" y="5597957"/>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5</m:t>
                          </m:r>
                        </m:sub>
                      </m:sSub>
                    </m:oMath>
                  </m:oMathPara>
                </a14:m>
                <a:endParaRPr lang="en-US" sz="2000" i="1" dirty="0"/>
              </a:p>
            </p:txBody>
          </p:sp>
        </mc:Choice>
        <mc:Fallback xmlns="">
          <p:sp>
            <p:nvSpPr>
              <p:cNvPr id="22" name="Ellipse 21">
                <a:extLst>
                  <a:ext uri="{FF2B5EF4-FFF2-40B4-BE49-F238E27FC236}">
                    <a16:creationId xmlns:a16="http://schemas.microsoft.com/office/drawing/2014/main" id="{CF0C5FA3-ABD3-20B6-C1E9-BFC83E012D82}"/>
                  </a:ext>
                </a:extLst>
              </p:cNvPr>
              <p:cNvSpPr>
                <a:spLocks noRot="1" noChangeAspect="1" noMove="1" noResize="1" noEditPoints="1" noAdjustHandles="1" noChangeArrowheads="1" noChangeShapeType="1" noTextEdit="1"/>
              </p:cNvSpPr>
              <p:nvPr/>
            </p:nvSpPr>
            <p:spPr>
              <a:xfrm>
                <a:off x="2214959" y="5597957"/>
                <a:ext cx="330645" cy="336585"/>
              </a:xfrm>
              <a:prstGeom prst="ellipse">
                <a:avLst/>
              </a:prstGeom>
              <a:blipFill>
                <a:blip r:embed="rId7"/>
                <a:stretch>
                  <a:fillRect/>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Ellipse 23">
                <a:extLst>
                  <a:ext uri="{FF2B5EF4-FFF2-40B4-BE49-F238E27FC236}">
                    <a16:creationId xmlns:a16="http://schemas.microsoft.com/office/drawing/2014/main" id="{FA3820E6-F7B7-78E0-84AA-11CB995E211B}"/>
                  </a:ext>
                </a:extLst>
              </p:cNvPr>
              <p:cNvSpPr/>
              <p:nvPr/>
            </p:nvSpPr>
            <p:spPr>
              <a:xfrm>
                <a:off x="4200434" y="5744817"/>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6</m:t>
                          </m:r>
                        </m:sub>
                      </m:sSub>
                    </m:oMath>
                  </m:oMathPara>
                </a14:m>
                <a:endParaRPr lang="en-US" sz="2000" i="1" dirty="0"/>
              </a:p>
            </p:txBody>
          </p:sp>
        </mc:Choice>
        <mc:Fallback xmlns="">
          <p:sp>
            <p:nvSpPr>
              <p:cNvPr id="24" name="Ellipse 23">
                <a:extLst>
                  <a:ext uri="{FF2B5EF4-FFF2-40B4-BE49-F238E27FC236}">
                    <a16:creationId xmlns:a16="http://schemas.microsoft.com/office/drawing/2014/main" id="{FA3820E6-F7B7-78E0-84AA-11CB995E211B}"/>
                  </a:ext>
                </a:extLst>
              </p:cNvPr>
              <p:cNvSpPr>
                <a:spLocks noRot="1" noChangeAspect="1" noMove="1" noResize="1" noEditPoints="1" noAdjustHandles="1" noChangeArrowheads="1" noChangeShapeType="1" noTextEdit="1"/>
              </p:cNvSpPr>
              <p:nvPr/>
            </p:nvSpPr>
            <p:spPr>
              <a:xfrm>
                <a:off x="4200434" y="5744817"/>
                <a:ext cx="330645" cy="336585"/>
              </a:xfrm>
              <a:prstGeom prst="ellipse">
                <a:avLst/>
              </a:prstGeom>
              <a:blipFill>
                <a:blip r:embed="rId8"/>
                <a:stretch>
                  <a:fillRect r="-1724"/>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feld 27">
                <a:extLst>
                  <a:ext uri="{FF2B5EF4-FFF2-40B4-BE49-F238E27FC236}">
                    <a16:creationId xmlns:a16="http://schemas.microsoft.com/office/drawing/2014/main" id="{E5F035D9-CC40-7B62-B0EF-A15ADFF4A42A}"/>
                  </a:ext>
                </a:extLst>
              </p:cNvPr>
              <p:cNvSpPr txBox="1"/>
              <p:nvPr/>
            </p:nvSpPr>
            <p:spPr>
              <a:xfrm>
                <a:off x="7608889" y="1358174"/>
                <a:ext cx="4141152" cy="783804"/>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400" b="0" i="1" smtClean="0">
                          <a:solidFill>
                            <a:schemeClr val="tx1"/>
                          </a:solidFill>
                          <a:latin typeface="Cambria Math" panose="02040503050406030204" pitchFamily="18" charset="0"/>
                        </a:rPr>
                        <m:t>𝑓</m:t>
                      </m:r>
                      <m:r>
                        <a:rPr lang="en-US" sz="2400" i="1" smtClean="0">
                          <a:solidFill>
                            <a:schemeClr val="tx1"/>
                          </a:solidFill>
                          <a:latin typeface="Cambria Math" panose="02040503050406030204" pitchFamily="18" charset="0"/>
                        </a:rPr>
                        <m:t>=</m:t>
                      </m:r>
                      <m:f>
                        <m:fPr>
                          <m:ctrlPr>
                            <a:rPr lang="en-US" sz="2400" i="1" kern="10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400"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400"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4</m:t>
                          </m:r>
                        </m:den>
                      </m:f>
                      <m:r>
                        <a:rPr lang="en-US" sz="2400" b="0" i="1" kern="10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smtClean="0">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𝑣</m:t>
                          </m:r>
                        </m:e>
                        <m:sub>
                          <m:r>
                            <a:rPr lang="en-US" sz="2400" i="1">
                              <a:solidFill>
                                <a:schemeClr val="tx1"/>
                              </a:solidFill>
                              <a:latin typeface="Cambria Math" panose="02040503050406030204" pitchFamily="18" charset="0"/>
                            </a:rPr>
                            <m:t>0</m:t>
                          </m:r>
                        </m:sub>
                      </m:sSub>
                      <m:r>
                        <a:rPr lang="en-US" sz="2400" i="1">
                          <a:solidFill>
                            <a:schemeClr val="tx1"/>
                          </a:solidFill>
                          <a:latin typeface="Cambria Math" panose="02040503050406030204" pitchFamily="18" charset="0"/>
                        </a:rPr>
                        <m:t>+</m:t>
                      </m:r>
                      <m:sSub>
                        <m:sSubPr>
                          <m:ctrlPr>
                            <a:rPr lang="en-US" sz="2400" i="1" smtClean="0">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𝑣</m:t>
                          </m:r>
                        </m:e>
                        <m:sub>
                          <m:r>
                            <a:rPr lang="en-US" sz="2400" i="1">
                              <a:solidFill>
                                <a:schemeClr val="tx1"/>
                              </a:solidFill>
                              <a:latin typeface="Cambria Math" panose="02040503050406030204" pitchFamily="18" charset="0"/>
                            </a:rPr>
                            <m:t>1</m:t>
                          </m:r>
                        </m:sub>
                      </m:sSub>
                      <m:r>
                        <a:rPr lang="en-US" sz="2400" i="1">
                          <a:solidFill>
                            <a:schemeClr val="tx1"/>
                          </a:solidFill>
                          <a:latin typeface="Cambria Math" panose="02040503050406030204" pitchFamily="18" charset="0"/>
                        </a:rPr>
                        <m:t>+</m:t>
                      </m:r>
                      <m:sSub>
                        <m:sSubPr>
                          <m:ctrlPr>
                            <a:rPr lang="en-US" sz="2400" i="1" smtClean="0">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𝑣</m:t>
                          </m:r>
                        </m:e>
                        <m:sub>
                          <m:r>
                            <a:rPr lang="en-US" sz="2400" i="1">
                              <a:solidFill>
                                <a:schemeClr val="tx1"/>
                              </a:solidFill>
                              <a:latin typeface="Cambria Math" panose="02040503050406030204" pitchFamily="18" charset="0"/>
                            </a:rPr>
                            <m:t>2</m:t>
                          </m:r>
                        </m:sub>
                      </m:sSub>
                      <m:r>
                        <a:rPr lang="en-US" sz="2400" i="1">
                          <a:solidFill>
                            <a:schemeClr val="tx1"/>
                          </a:solidFill>
                          <a:latin typeface="Cambria Math" panose="02040503050406030204" pitchFamily="18" charset="0"/>
                        </a:rPr>
                        <m:t>+</m:t>
                      </m:r>
                      <m:sSub>
                        <m:sSubPr>
                          <m:ctrlPr>
                            <a:rPr lang="en-US" sz="2400" i="1" smtClean="0">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𝑣</m:t>
                          </m:r>
                        </m:e>
                        <m:sub>
                          <m:r>
                            <a:rPr lang="en-US" sz="2400" i="1">
                              <a:solidFill>
                                <a:schemeClr val="tx1"/>
                              </a:solidFill>
                              <a:latin typeface="Cambria Math" panose="02040503050406030204" pitchFamily="18" charset="0"/>
                            </a:rPr>
                            <m:t>3</m:t>
                          </m:r>
                        </m:sub>
                      </m:sSub>
                      <m:r>
                        <a:rPr lang="en-US" sz="2400" b="0" i="1" smtClean="0">
                          <a:solidFill>
                            <a:schemeClr val="tx1"/>
                          </a:solidFill>
                          <a:latin typeface="Cambria Math" panose="02040503050406030204" pitchFamily="18" charset="0"/>
                        </a:rPr>
                        <m:t>)</m:t>
                      </m:r>
                    </m:oMath>
                  </m:oMathPara>
                </a14:m>
                <a:endParaRPr lang="en-US" sz="2400" dirty="0">
                  <a:solidFill>
                    <a:schemeClr val="tx1"/>
                  </a:solidFill>
                </a:endParaRPr>
              </a:p>
            </p:txBody>
          </p:sp>
        </mc:Choice>
        <mc:Fallback xmlns="">
          <p:sp>
            <p:nvSpPr>
              <p:cNvPr id="28" name="Textfeld 27">
                <a:extLst>
                  <a:ext uri="{FF2B5EF4-FFF2-40B4-BE49-F238E27FC236}">
                    <a16:creationId xmlns:a16="http://schemas.microsoft.com/office/drawing/2014/main" id="{E5F035D9-CC40-7B62-B0EF-A15ADFF4A42A}"/>
                  </a:ext>
                </a:extLst>
              </p:cNvPr>
              <p:cNvSpPr txBox="1">
                <a:spLocks noRot="1" noChangeAspect="1" noMove="1" noResize="1" noEditPoints="1" noAdjustHandles="1" noChangeArrowheads="1" noChangeShapeType="1" noTextEdit="1"/>
              </p:cNvSpPr>
              <p:nvPr/>
            </p:nvSpPr>
            <p:spPr>
              <a:xfrm>
                <a:off x="7608889" y="1358174"/>
                <a:ext cx="4141152" cy="783804"/>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1659283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15</a:t>
            </a:fld>
            <a:endParaRPr lang="en-US" sz="1600" b="1" dirty="0">
              <a:solidFill>
                <a:schemeClr val="tx1"/>
              </a:solidFill>
            </a:endParaRPr>
          </a:p>
        </p:txBody>
      </p:sp>
      <p:grpSp>
        <p:nvGrpSpPr>
          <p:cNvPr id="95" name="Gruppieren 94">
            <a:extLst>
              <a:ext uri="{FF2B5EF4-FFF2-40B4-BE49-F238E27FC236}">
                <a16:creationId xmlns:a16="http://schemas.microsoft.com/office/drawing/2014/main" id="{72EB0EFB-2434-DB11-F89D-4DC42D619794}"/>
              </a:ext>
            </a:extLst>
          </p:cNvPr>
          <p:cNvGrpSpPr/>
          <p:nvPr/>
        </p:nvGrpSpPr>
        <p:grpSpPr>
          <a:xfrm>
            <a:off x="841111" y="465138"/>
            <a:ext cx="6081977" cy="5459412"/>
            <a:chOff x="841111" y="465138"/>
            <a:chExt cx="6081977" cy="5459412"/>
          </a:xfrm>
        </p:grpSpPr>
        <p:cxnSp>
          <p:nvCxnSpPr>
            <p:cNvPr id="4" name="Gerader Verbinder 3">
              <a:extLst>
                <a:ext uri="{FF2B5EF4-FFF2-40B4-BE49-F238E27FC236}">
                  <a16:creationId xmlns:a16="http://schemas.microsoft.com/office/drawing/2014/main" id="{8CFE558B-5D71-502E-3243-28B52923D7B0}"/>
                </a:ext>
              </a:extLst>
            </p:cNvPr>
            <p:cNvCxnSpPr>
              <a:cxnSpLocks/>
            </p:cNvCxnSpPr>
            <p:nvPr/>
          </p:nvCxnSpPr>
          <p:spPr>
            <a:xfrm>
              <a:off x="4891088" y="3079750"/>
              <a:ext cx="1158875" cy="1555750"/>
            </a:xfrm>
            <a:prstGeom prst="line">
              <a:avLst/>
            </a:prstGeom>
            <a:ln w="25400"/>
          </p:spPr>
          <p:style>
            <a:lnRef idx="3">
              <a:schemeClr val="dk1"/>
            </a:lnRef>
            <a:fillRef idx="0">
              <a:schemeClr val="dk1"/>
            </a:fillRef>
            <a:effectRef idx="2">
              <a:schemeClr val="dk1"/>
            </a:effectRef>
            <a:fontRef idx="minor">
              <a:schemeClr val="tx1"/>
            </a:fontRef>
          </p:style>
        </p:cxnSp>
        <p:cxnSp>
          <p:nvCxnSpPr>
            <p:cNvPr id="7" name="Gerader Verbinder 6">
              <a:extLst>
                <a:ext uri="{FF2B5EF4-FFF2-40B4-BE49-F238E27FC236}">
                  <a16:creationId xmlns:a16="http://schemas.microsoft.com/office/drawing/2014/main" id="{E8E13ECA-0E86-0120-954A-FC03CEC36D68}"/>
                </a:ext>
              </a:extLst>
            </p:cNvPr>
            <p:cNvCxnSpPr>
              <a:cxnSpLocks/>
            </p:cNvCxnSpPr>
            <p:nvPr/>
          </p:nvCxnSpPr>
          <p:spPr>
            <a:xfrm flipH="1">
              <a:off x="6049963" y="3128963"/>
              <a:ext cx="873125" cy="1506537"/>
            </a:xfrm>
            <a:prstGeom prst="line">
              <a:avLst/>
            </a:prstGeom>
            <a:ln w="25400"/>
          </p:spPr>
          <p:style>
            <a:lnRef idx="3">
              <a:schemeClr val="dk1"/>
            </a:lnRef>
            <a:fillRef idx="0">
              <a:schemeClr val="dk1"/>
            </a:fillRef>
            <a:effectRef idx="2">
              <a:schemeClr val="dk1"/>
            </a:effectRef>
            <a:fontRef idx="minor">
              <a:schemeClr val="tx1"/>
            </a:fontRef>
          </p:style>
        </p:cxnSp>
        <p:cxnSp>
          <p:nvCxnSpPr>
            <p:cNvPr id="10" name="Gerader Verbinder 9">
              <a:extLst>
                <a:ext uri="{FF2B5EF4-FFF2-40B4-BE49-F238E27FC236}">
                  <a16:creationId xmlns:a16="http://schemas.microsoft.com/office/drawing/2014/main" id="{B6EFB97B-56D7-7F30-ECDC-0EB0F2AAED28}"/>
                </a:ext>
              </a:extLst>
            </p:cNvPr>
            <p:cNvCxnSpPr>
              <a:cxnSpLocks/>
            </p:cNvCxnSpPr>
            <p:nvPr/>
          </p:nvCxnSpPr>
          <p:spPr>
            <a:xfrm flipH="1" flipV="1">
              <a:off x="6249988" y="2043113"/>
              <a:ext cx="673100" cy="1085850"/>
            </a:xfrm>
            <a:prstGeom prst="line">
              <a:avLst/>
            </a:prstGeom>
            <a:ln w="25400"/>
          </p:spPr>
          <p:style>
            <a:lnRef idx="3">
              <a:schemeClr val="dk1"/>
            </a:lnRef>
            <a:fillRef idx="0">
              <a:schemeClr val="dk1"/>
            </a:fillRef>
            <a:effectRef idx="2">
              <a:schemeClr val="dk1"/>
            </a:effectRef>
            <a:fontRef idx="minor">
              <a:schemeClr val="tx1"/>
            </a:fontRef>
          </p:style>
        </p:cxnSp>
        <p:cxnSp>
          <p:nvCxnSpPr>
            <p:cNvPr id="15" name="Gerader Verbinder 14">
              <a:extLst>
                <a:ext uri="{FF2B5EF4-FFF2-40B4-BE49-F238E27FC236}">
                  <a16:creationId xmlns:a16="http://schemas.microsoft.com/office/drawing/2014/main" id="{DB0DD4D8-95EE-EA13-90E7-7EC29BEAC661}"/>
                </a:ext>
              </a:extLst>
            </p:cNvPr>
            <p:cNvCxnSpPr>
              <a:cxnSpLocks/>
            </p:cNvCxnSpPr>
            <p:nvPr/>
          </p:nvCxnSpPr>
          <p:spPr>
            <a:xfrm flipV="1">
              <a:off x="4891088" y="2043113"/>
              <a:ext cx="1358900" cy="1036637"/>
            </a:xfrm>
            <a:prstGeom prst="line">
              <a:avLst/>
            </a:prstGeom>
            <a:ln w="25400"/>
          </p:spPr>
          <p:style>
            <a:lnRef idx="3">
              <a:schemeClr val="dk1"/>
            </a:lnRef>
            <a:fillRef idx="0">
              <a:schemeClr val="dk1"/>
            </a:fillRef>
            <a:effectRef idx="2">
              <a:schemeClr val="dk1"/>
            </a:effectRef>
            <a:fontRef idx="minor">
              <a:schemeClr val="tx1"/>
            </a:fontRef>
          </p:style>
        </p:cxnSp>
        <p:cxnSp>
          <p:nvCxnSpPr>
            <p:cNvPr id="19" name="Gerader Verbinder 18">
              <a:extLst>
                <a:ext uri="{FF2B5EF4-FFF2-40B4-BE49-F238E27FC236}">
                  <a16:creationId xmlns:a16="http://schemas.microsoft.com/office/drawing/2014/main" id="{D55DC848-873C-A283-D809-8FCEBBFDA6BE}"/>
                </a:ext>
              </a:extLst>
            </p:cNvPr>
            <p:cNvCxnSpPr>
              <a:cxnSpLocks/>
            </p:cNvCxnSpPr>
            <p:nvPr/>
          </p:nvCxnSpPr>
          <p:spPr>
            <a:xfrm>
              <a:off x="5127625" y="1047750"/>
              <a:ext cx="1122363" cy="995363"/>
            </a:xfrm>
            <a:prstGeom prst="line">
              <a:avLst/>
            </a:prstGeom>
            <a:ln w="25400"/>
          </p:spPr>
          <p:style>
            <a:lnRef idx="3">
              <a:schemeClr val="dk1"/>
            </a:lnRef>
            <a:fillRef idx="0">
              <a:schemeClr val="dk1"/>
            </a:fillRef>
            <a:effectRef idx="2">
              <a:schemeClr val="dk1"/>
            </a:effectRef>
            <a:fontRef idx="minor">
              <a:schemeClr val="tx1"/>
            </a:fontRef>
          </p:style>
        </p:cxnSp>
        <p:cxnSp>
          <p:nvCxnSpPr>
            <p:cNvPr id="23" name="Gerader Verbinder 22">
              <a:extLst>
                <a:ext uri="{FF2B5EF4-FFF2-40B4-BE49-F238E27FC236}">
                  <a16:creationId xmlns:a16="http://schemas.microsoft.com/office/drawing/2014/main" id="{E7C76374-FDA8-12F2-D6D8-7C0C706E35F2}"/>
                </a:ext>
              </a:extLst>
            </p:cNvPr>
            <p:cNvCxnSpPr>
              <a:cxnSpLocks/>
            </p:cNvCxnSpPr>
            <p:nvPr/>
          </p:nvCxnSpPr>
          <p:spPr>
            <a:xfrm flipH="1">
              <a:off x="3583517" y="1047750"/>
              <a:ext cx="1544108" cy="965200"/>
            </a:xfrm>
            <a:prstGeom prst="line">
              <a:avLst/>
            </a:prstGeom>
            <a:ln w="25400"/>
          </p:spPr>
          <p:style>
            <a:lnRef idx="3">
              <a:schemeClr val="dk1"/>
            </a:lnRef>
            <a:fillRef idx="0">
              <a:schemeClr val="dk1"/>
            </a:fillRef>
            <a:effectRef idx="2">
              <a:schemeClr val="dk1"/>
            </a:effectRef>
            <a:fontRef idx="minor">
              <a:schemeClr val="tx1"/>
            </a:fontRef>
          </p:style>
        </p:cxnSp>
        <p:cxnSp>
          <p:nvCxnSpPr>
            <p:cNvPr id="26" name="Gerader Verbinder 25">
              <a:extLst>
                <a:ext uri="{FF2B5EF4-FFF2-40B4-BE49-F238E27FC236}">
                  <a16:creationId xmlns:a16="http://schemas.microsoft.com/office/drawing/2014/main" id="{3AA46C89-A720-D42C-4389-320D3C1A1858}"/>
                </a:ext>
              </a:extLst>
            </p:cNvPr>
            <p:cNvCxnSpPr>
              <a:cxnSpLocks/>
            </p:cNvCxnSpPr>
            <p:nvPr/>
          </p:nvCxnSpPr>
          <p:spPr>
            <a:xfrm flipH="1" flipV="1">
              <a:off x="3583517" y="2012950"/>
              <a:ext cx="1307571" cy="1066800"/>
            </a:xfrm>
            <a:prstGeom prst="line">
              <a:avLst/>
            </a:prstGeom>
            <a:ln w="25400"/>
          </p:spPr>
          <p:style>
            <a:lnRef idx="3">
              <a:schemeClr val="dk1"/>
            </a:lnRef>
            <a:fillRef idx="0">
              <a:schemeClr val="dk1"/>
            </a:fillRef>
            <a:effectRef idx="2">
              <a:schemeClr val="dk1"/>
            </a:effectRef>
            <a:fontRef idx="minor">
              <a:schemeClr val="tx1"/>
            </a:fontRef>
          </p:style>
        </p:cxnSp>
        <p:cxnSp>
          <p:nvCxnSpPr>
            <p:cNvPr id="30" name="Gerader Verbinder 29">
              <a:extLst>
                <a:ext uri="{FF2B5EF4-FFF2-40B4-BE49-F238E27FC236}">
                  <a16:creationId xmlns:a16="http://schemas.microsoft.com/office/drawing/2014/main" id="{59C79CA2-3946-9794-763A-515DAE55B6BE}"/>
                </a:ext>
              </a:extLst>
            </p:cNvPr>
            <p:cNvCxnSpPr>
              <a:cxnSpLocks/>
            </p:cNvCxnSpPr>
            <p:nvPr/>
          </p:nvCxnSpPr>
          <p:spPr>
            <a:xfrm flipV="1">
              <a:off x="2284413" y="2012950"/>
              <a:ext cx="1297252" cy="2073275"/>
            </a:xfrm>
            <a:prstGeom prst="line">
              <a:avLst/>
            </a:prstGeom>
            <a:ln w="25400"/>
          </p:spPr>
          <p:style>
            <a:lnRef idx="3">
              <a:schemeClr val="dk1"/>
            </a:lnRef>
            <a:fillRef idx="0">
              <a:schemeClr val="dk1"/>
            </a:fillRef>
            <a:effectRef idx="2">
              <a:schemeClr val="dk1"/>
            </a:effectRef>
            <a:fontRef idx="minor">
              <a:schemeClr val="tx1"/>
            </a:fontRef>
          </p:style>
        </p:cxnSp>
        <p:cxnSp>
          <p:nvCxnSpPr>
            <p:cNvPr id="34" name="Gerader Verbinder 33">
              <a:extLst>
                <a:ext uri="{FF2B5EF4-FFF2-40B4-BE49-F238E27FC236}">
                  <a16:creationId xmlns:a16="http://schemas.microsoft.com/office/drawing/2014/main" id="{1B092634-0BD5-137C-E246-B2E5AD3F1631}"/>
                </a:ext>
              </a:extLst>
            </p:cNvPr>
            <p:cNvCxnSpPr>
              <a:cxnSpLocks/>
            </p:cNvCxnSpPr>
            <p:nvPr/>
          </p:nvCxnSpPr>
          <p:spPr>
            <a:xfrm>
              <a:off x="2284413" y="4086225"/>
              <a:ext cx="1317625" cy="369888"/>
            </a:xfrm>
            <a:prstGeom prst="line">
              <a:avLst/>
            </a:prstGeom>
            <a:ln w="25400"/>
          </p:spPr>
          <p:style>
            <a:lnRef idx="3">
              <a:schemeClr val="dk1"/>
            </a:lnRef>
            <a:fillRef idx="0">
              <a:schemeClr val="dk1"/>
            </a:fillRef>
            <a:effectRef idx="2">
              <a:schemeClr val="dk1"/>
            </a:effectRef>
            <a:fontRef idx="minor">
              <a:schemeClr val="tx1"/>
            </a:fontRef>
          </p:style>
        </p:cxnSp>
        <p:cxnSp>
          <p:nvCxnSpPr>
            <p:cNvPr id="38" name="Gerader Verbinder 37">
              <a:extLst>
                <a:ext uri="{FF2B5EF4-FFF2-40B4-BE49-F238E27FC236}">
                  <a16:creationId xmlns:a16="http://schemas.microsoft.com/office/drawing/2014/main" id="{7EDBAB34-BE62-8750-729B-E343D2CD5774}"/>
                </a:ext>
              </a:extLst>
            </p:cNvPr>
            <p:cNvCxnSpPr>
              <a:cxnSpLocks/>
            </p:cNvCxnSpPr>
            <p:nvPr/>
          </p:nvCxnSpPr>
          <p:spPr>
            <a:xfrm flipH="1">
              <a:off x="3602038" y="3079750"/>
              <a:ext cx="1287198" cy="1376363"/>
            </a:xfrm>
            <a:prstGeom prst="line">
              <a:avLst/>
            </a:prstGeom>
            <a:ln w="25400"/>
          </p:spPr>
          <p:style>
            <a:lnRef idx="3">
              <a:schemeClr val="dk1"/>
            </a:lnRef>
            <a:fillRef idx="0">
              <a:schemeClr val="dk1"/>
            </a:fillRef>
            <a:effectRef idx="2">
              <a:schemeClr val="dk1"/>
            </a:effectRef>
            <a:fontRef idx="minor">
              <a:schemeClr val="tx1"/>
            </a:fontRef>
          </p:style>
        </p:cxnSp>
        <p:cxnSp>
          <p:nvCxnSpPr>
            <p:cNvPr id="42" name="Gerader Verbinder 41">
              <a:extLst>
                <a:ext uri="{FF2B5EF4-FFF2-40B4-BE49-F238E27FC236}">
                  <a16:creationId xmlns:a16="http://schemas.microsoft.com/office/drawing/2014/main" id="{8498CFAB-512B-A9FF-BC93-76EEFFB706B2}"/>
                </a:ext>
              </a:extLst>
            </p:cNvPr>
            <p:cNvCxnSpPr>
              <a:cxnSpLocks/>
            </p:cNvCxnSpPr>
            <p:nvPr/>
          </p:nvCxnSpPr>
          <p:spPr>
            <a:xfrm flipH="1" flipV="1">
              <a:off x="3602038" y="4456113"/>
              <a:ext cx="769937" cy="1468437"/>
            </a:xfrm>
            <a:prstGeom prst="line">
              <a:avLst/>
            </a:prstGeom>
            <a:ln w="25400"/>
          </p:spPr>
          <p:style>
            <a:lnRef idx="3">
              <a:schemeClr val="dk1"/>
            </a:lnRef>
            <a:fillRef idx="0">
              <a:schemeClr val="dk1"/>
            </a:fillRef>
            <a:effectRef idx="2">
              <a:schemeClr val="dk1"/>
            </a:effectRef>
            <a:fontRef idx="minor">
              <a:schemeClr val="tx1"/>
            </a:fontRef>
          </p:style>
        </p:cxnSp>
        <p:cxnSp>
          <p:nvCxnSpPr>
            <p:cNvPr id="48" name="Gerader Verbinder 47">
              <a:extLst>
                <a:ext uri="{FF2B5EF4-FFF2-40B4-BE49-F238E27FC236}">
                  <a16:creationId xmlns:a16="http://schemas.microsoft.com/office/drawing/2014/main" id="{5AD7946D-69D6-D787-6F72-5C5B1EAFAA71}"/>
                </a:ext>
              </a:extLst>
            </p:cNvPr>
            <p:cNvCxnSpPr>
              <a:cxnSpLocks/>
            </p:cNvCxnSpPr>
            <p:nvPr/>
          </p:nvCxnSpPr>
          <p:spPr>
            <a:xfrm flipH="1">
              <a:off x="4371975" y="4635500"/>
              <a:ext cx="1677988" cy="1289050"/>
            </a:xfrm>
            <a:prstGeom prst="line">
              <a:avLst/>
            </a:prstGeom>
            <a:ln w="25400"/>
          </p:spPr>
          <p:style>
            <a:lnRef idx="3">
              <a:schemeClr val="dk1"/>
            </a:lnRef>
            <a:fillRef idx="0">
              <a:schemeClr val="dk1"/>
            </a:fillRef>
            <a:effectRef idx="2">
              <a:schemeClr val="dk1"/>
            </a:effectRef>
            <a:fontRef idx="minor">
              <a:schemeClr val="tx1"/>
            </a:fontRef>
          </p:style>
        </p:cxnSp>
        <p:cxnSp>
          <p:nvCxnSpPr>
            <p:cNvPr id="51" name="Gerader Verbinder 50">
              <a:extLst>
                <a:ext uri="{FF2B5EF4-FFF2-40B4-BE49-F238E27FC236}">
                  <a16:creationId xmlns:a16="http://schemas.microsoft.com/office/drawing/2014/main" id="{B776260D-4F04-1030-B370-BC1D44B800D1}"/>
                </a:ext>
              </a:extLst>
            </p:cNvPr>
            <p:cNvCxnSpPr>
              <a:cxnSpLocks/>
            </p:cNvCxnSpPr>
            <p:nvPr/>
          </p:nvCxnSpPr>
          <p:spPr>
            <a:xfrm flipH="1" flipV="1">
              <a:off x="2379133" y="5778500"/>
              <a:ext cx="1992842" cy="146050"/>
            </a:xfrm>
            <a:prstGeom prst="line">
              <a:avLst/>
            </a:prstGeom>
            <a:ln w="25400"/>
          </p:spPr>
          <p:style>
            <a:lnRef idx="3">
              <a:schemeClr val="dk1"/>
            </a:lnRef>
            <a:fillRef idx="0">
              <a:schemeClr val="dk1"/>
            </a:fillRef>
            <a:effectRef idx="2">
              <a:schemeClr val="dk1"/>
            </a:effectRef>
            <a:fontRef idx="minor">
              <a:schemeClr val="tx1"/>
            </a:fontRef>
          </p:style>
        </p:cxnSp>
        <p:cxnSp>
          <p:nvCxnSpPr>
            <p:cNvPr id="54" name="Gerader Verbinder 53">
              <a:extLst>
                <a:ext uri="{FF2B5EF4-FFF2-40B4-BE49-F238E27FC236}">
                  <a16:creationId xmlns:a16="http://schemas.microsoft.com/office/drawing/2014/main" id="{DFE67903-73DD-65B4-550F-F0F3B2B553D2}"/>
                </a:ext>
              </a:extLst>
            </p:cNvPr>
            <p:cNvCxnSpPr>
              <a:cxnSpLocks/>
            </p:cNvCxnSpPr>
            <p:nvPr/>
          </p:nvCxnSpPr>
          <p:spPr>
            <a:xfrm flipH="1" flipV="1">
              <a:off x="2011363" y="5505450"/>
              <a:ext cx="367770" cy="273050"/>
            </a:xfrm>
            <a:prstGeom prst="line">
              <a:avLst/>
            </a:prstGeom>
            <a:ln w="25400"/>
          </p:spPr>
          <p:style>
            <a:lnRef idx="3">
              <a:schemeClr val="dk1"/>
            </a:lnRef>
            <a:fillRef idx="0">
              <a:schemeClr val="dk1"/>
            </a:fillRef>
            <a:effectRef idx="2">
              <a:schemeClr val="dk1"/>
            </a:effectRef>
            <a:fontRef idx="minor">
              <a:schemeClr val="tx1"/>
            </a:fontRef>
          </p:style>
        </p:cxnSp>
        <p:cxnSp>
          <p:nvCxnSpPr>
            <p:cNvPr id="59" name="Gerader Verbinder 58">
              <a:extLst>
                <a:ext uri="{FF2B5EF4-FFF2-40B4-BE49-F238E27FC236}">
                  <a16:creationId xmlns:a16="http://schemas.microsoft.com/office/drawing/2014/main" id="{C0EFD7E5-73C0-0869-C1FF-C3757FFB2BDD}"/>
                </a:ext>
              </a:extLst>
            </p:cNvPr>
            <p:cNvCxnSpPr>
              <a:cxnSpLocks/>
            </p:cNvCxnSpPr>
            <p:nvPr/>
          </p:nvCxnSpPr>
          <p:spPr>
            <a:xfrm flipV="1">
              <a:off x="2011363" y="4086225"/>
              <a:ext cx="271198" cy="1419225"/>
            </a:xfrm>
            <a:prstGeom prst="line">
              <a:avLst/>
            </a:prstGeom>
            <a:ln w="25400"/>
          </p:spPr>
          <p:style>
            <a:lnRef idx="3">
              <a:schemeClr val="dk1"/>
            </a:lnRef>
            <a:fillRef idx="0">
              <a:schemeClr val="dk1"/>
            </a:fillRef>
            <a:effectRef idx="2">
              <a:schemeClr val="dk1"/>
            </a:effectRef>
            <a:fontRef idx="minor">
              <a:schemeClr val="tx1"/>
            </a:fontRef>
          </p:style>
        </p:cxnSp>
        <p:cxnSp>
          <p:nvCxnSpPr>
            <p:cNvPr id="63" name="Gerader Verbinder 62">
              <a:extLst>
                <a:ext uri="{FF2B5EF4-FFF2-40B4-BE49-F238E27FC236}">
                  <a16:creationId xmlns:a16="http://schemas.microsoft.com/office/drawing/2014/main" id="{35032001-BF5A-41EA-AA8A-80272EB3B3C7}"/>
                </a:ext>
              </a:extLst>
            </p:cNvPr>
            <p:cNvCxnSpPr>
              <a:cxnSpLocks/>
            </p:cNvCxnSpPr>
            <p:nvPr/>
          </p:nvCxnSpPr>
          <p:spPr>
            <a:xfrm flipH="1" flipV="1">
              <a:off x="2206625" y="1290638"/>
              <a:ext cx="1375040" cy="722312"/>
            </a:xfrm>
            <a:prstGeom prst="line">
              <a:avLst/>
            </a:prstGeom>
            <a:ln w="25400"/>
          </p:spPr>
          <p:style>
            <a:lnRef idx="3">
              <a:schemeClr val="dk1"/>
            </a:lnRef>
            <a:fillRef idx="0">
              <a:schemeClr val="dk1"/>
            </a:fillRef>
            <a:effectRef idx="2">
              <a:schemeClr val="dk1"/>
            </a:effectRef>
            <a:fontRef idx="minor">
              <a:schemeClr val="tx1"/>
            </a:fontRef>
          </p:style>
        </p:cxnSp>
        <p:cxnSp>
          <p:nvCxnSpPr>
            <p:cNvPr id="73" name="Gerader Verbinder 72">
              <a:extLst>
                <a:ext uri="{FF2B5EF4-FFF2-40B4-BE49-F238E27FC236}">
                  <a16:creationId xmlns:a16="http://schemas.microsoft.com/office/drawing/2014/main" id="{8D33D458-DB71-87C3-0FFE-C9754CD3D218}"/>
                </a:ext>
              </a:extLst>
            </p:cNvPr>
            <p:cNvCxnSpPr>
              <a:cxnSpLocks/>
            </p:cNvCxnSpPr>
            <p:nvPr/>
          </p:nvCxnSpPr>
          <p:spPr>
            <a:xfrm flipH="1">
              <a:off x="871538" y="1290638"/>
              <a:ext cx="1333235" cy="2174875"/>
            </a:xfrm>
            <a:prstGeom prst="line">
              <a:avLst/>
            </a:prstGeom>
            <a:ln w="25400"/>
          </p:spPr>
          <p:style>
            <a:lnRef idx="3">
              <a:schemeClr val="dk1"/>
            </a:lnRef>
            <a:fillRef idx="0">
              <a:schemeClr val="dk1"/>
            </a:fillRef>
            <a:effectRef idx="2">
              <a:schemeClr val="dk1"/>
            </a:effectRef>
            <a:fontRef idx="minor">
              <a:schemeClr val="tx1"/>
            </a:fontRef>
          </p:style>
        </p:cxnSp>
        <p:cxnSp>
          <p:nvCxnSpPr>
            <p:cNvPr id="77" name="Gerader Verbinder 76">
              <a:extLst>
                <a:ext uri="{FF2B5EF4-FFF2-40B4-BE49-F238E27FC236}">
                  <a16:creationId xmlns:a16="http://schemas.microsoft.com/office/drawing/2014/main" id="{F98A94B6-4F48-342B-F100-CF7D1FABE135}"/>
                </a:ext>
              </a:extLst>
            </p:cNvPr>
            <p:cNvCxnSpPr>
              <a:cxnSpLocks/>
            </p:cNvCxnSpPr>
            <p:nvPr/>
          </p:nvCxnSpPr>
          <p:spPr>
            <a:xfrm flipH="1" flipV="1">
              <a:off x="871538" y="3465513"/>
              <a:ext cx="1412875" cy="620712"/>
            </a:xfrm>
            <a:prstGeom prst="line">
              <a:avLst/>
            </a:prstGeom>
            <a:ln w="25400"/>
          </p:spPr>
          <p:style>
            <a:lnRef idx="3">
              <a:schemeClr val="dk1"/>
            </a:lnRef>
            <a:fillRef idx="0">
              <a:schemeClr val="dk1"/>
            </a:fillRef>
            <a:effectRef idx="2">
              <a:schemeClr val="dk1"/>
            </a:effectRef>
            <a:fontRef idx="minor">
              <a:schemeClr val="tx1"/>
            </a:fontRef>
          </p:style>
        </p:cxnSp>
        <p:cxnSp>
          <p:nvCxnSpPr>
            <p:cNvPr id="80" name="Gerader Verbinder 79">
              <a:extLst>
                <a:ext uri="{FF2B5EF4-FFF2-40B4-BE49-F238E27FC236}">
                  <a16:creationId xmlns:a16="http://schemas.microsoft.com/office/drawing/2014/main" id="{F2F01ABB-BFDA-4F3A-192C-025460B9D80D}"/>
                </a:ext>
              </a:extLst>
            </p:cNvPr>
            <p:cNvCxnSpPr>
              <a:cxnSpLocks/>
            </p:cNvCxnSpPr>
            <p:nvPr/>
          </p:nvCxnSpPr>
          <p:spPr>
            <a:xfrm flipV="1">
              <a:off x="842963" y="3465513"/>
              <a:ext cx="26723" cy="1646237"/>
            </a:xfrm>
            <a:prstGeom prst="line">
              <a:avLst/>
            </a:prstGeom>
            <a:ln w="25400"/>
          </p:spPr>
          <p:style>
            <a:lnRef idx="3">
              <a:schemeClr val="dk1"/>
            </a:lnRef>
            <a:fillRef idx="0">
              <a:schemeClr val="dk1"/>
            </a:fillRef>
            <a:effectRef idx="2">
              <a:schemeClr val="dk1"/>
            </a:effectRef>
            <a:fontRef idx="minor">
              <a:schemeClr val="tx1"/>
            </a:fontRef>
          </p:style>
        </p:cxnSp>
        <p:cxnSp>
          <p:nvCxnSpPr>
            <p:cNvPr id="84" name="Gerader Verbinder 83">
              <a:extLst>
                <a:ext uri="{FF2B5EF4-FFF2-40B4-BE49-F238E27FC236}">
                  <a16:creationId xmlns:a16="http://schemas.microsoft.com/office/drawing/2014/main" id="{18D2609F-86F9-5E4D-12F1-2A0AA63AAA0B}"/>
                </a:ext>
              </a:extLst>
            </p:cNvPr>
            <p:cNvCxnSpPr>
              <a:cxnSpLocks/>
            </p:cNvCxnSpPr>
            <p:nvPr/>
          </p:nvCxnSpPr>
          <p:spPr>
            <a:xfrm flipH="1" flipV="1">
              <a:off x="841111" y="5111750"/>
              <a:ext cx="1168400" cy="393700"/>
            </a:xfrm>
            <a:prstGeom prst="line">
              <a:avLst/>
            </a:prstGeom>
            <a:ln w="25400"/>
          </p:spPr>
          <p:style>
            <a:lnRef idx="3">
              <a:schemeClr val="dk1"/>
            </a:lnRef>
            <a:fillRef idx="0">
              <a:schemeClr val="dk1"/>
            </a:fillRef>
            <a:effectRef idx="2">
              <a:schemeClr val="dk1"/>
            </a:effectRef>
            <a:fontRef idx="minor">
              <a:schemeClr val="tx1"/>
            </a:fontRef>
          </p:style>
        </p:cxnSp>
        <p:cxnSp>
          <p:nvCxnSpPr>
            <p:cNvPr id="87" name="Gerader Verbinder 86">
              <a:extLst>
                <a:ext uri="{FF2B5EF4-FFF2-40B4-BE49-F238E27FC236}">
                  <a16:creationId xmlns:a16="http://schemas.microsoft.com/office/drawing/2014/main" id="{F0B9F5E3-BCE6-D6E4-2662-1AF426B9431F}"/>
                </a:ext>
              </a:extLst>
            </p:cNvPr>
            <p:cNvCxnSpPr>
              <a:cxnSpLocks/>
            </p:cNvCxnSpPr>
            <p:nvPr/>
          </p:nvCxnSpPr>
          <p:spPr>
            <a:xfrm flipH="1">
              <a:off x="2204773" y="465138"/>
              <a:ext cx="1724290" cy="825500"/>
            </a:xfrm>
            <a:prstGeom prst="line">
              <a:avLst/>
            </a:prstGeom>
            <a:ln w="25400"/>
          </p:spPr>
          <p:style>
            <a:lnRef idx="3">
              <a:schemeClr val="dk1"/>
            </a:lnRef>
            <a:fillRef idx="0">
              <a:schemeClr val="dk1"/>
            </a:fillRef>
            <a:effectRef idx="2">
              <a:schemeClr val="dk1"/>
            </a:effectRef>
            <a:fontRef idx="minor">
              <a:schemeClr val="tx1"/>
            </a:fontRef>
          </p:style>
        </p:cxnSp>
        <p:cxnSp>
          <p:nvCxnSpPr>
            <p:cNvPr id="92" name="Gerader Verbinder 91">
              <a:extLst>
                <a:ext uri="{FF2B5EF4-FFF2-40B4-BE49-F238E27FC236}">
                  <a16:creationId xmlns:a16="http://schemas.microsoft.com/office/drawing/2014/main" id="{8CBE9F9B-34A5-6EE7-9529-27F37DCD899C}"/>
                </a:ext>
              </a:extLst>
            </p:cNvPr>
            <p:cNvCxnSpPr>
              <a:cxnSpLocks/>
            </p:cNvCxnSpPr>
            <p:nvPr/>
          </p:nvCxnSpPr>
          <p:spPr>
            <a:xfrm>
              <a:off x="3929063" y="465138"/>
              <a:ext cx="1198562" cy="582612"/>
            </a:xfrm>
            <a:prstGeom prst="line">
              <a:avLst/>
            </a:prstGeom>
            <a:ln w="25400"/>
          </p:spPr>
          <p:style>
            <a:lnRef idx="3">
              <a:schemeClr val="dk1"/>
            </a:lnRef>
            <a:fillRef idx="0">
              <a:schemeClr val="dk1"/>
            </a:fillRef>
            <a:effectRef idx="2">
              <a:schemeClr val="dk1"/>
            </a:effectRef>
            <a:fontRef idx="minor">
              <a:schemeClr val="tx1"/>
            </a:fontRef>
          </p:style>
        </p:cxnSp>
      </p:grpSp>
      <mc:AlternateContent xmlns:mc="http://schemas.openxmlformats.org/markup-compatibility/2006" xmlns:a14="http://schemas.microsoft.com/office/drawing/2010/main">
        <mc:Choice Requires="a14">
          <p:sp>
            <p:nvSpPr>
              <p:cNvPr id="6" name="Ellipse 5">
                <a:extLst>
                  <a:ext uri="{FF2B5EF4-FFF2-40B4-BE49-F238E27FC236}">
                    <a16:creationId xmlns:a16="http://schemas.microsoft.com/office/drawing/2014/main" id="{743D1025-BE7E-89DB-44B0-72BD4AD2AF9B}"/>
                  </a:ext>
                </a:extLst>
              </p:cNvPr>
              <p:cNvSpPr/>
              <p:nvPr/>
            </p:nvSpPr>
            <p:spPr>
              <a:xfrm>
                <a:off x="2956363" y="4129118"/>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2</m:t>
                          </m:r>
                        </m:sub>
                      </m:sSub>
                    </m:oMath>
                  </m:oMathPara>
                </a14:m>
                <a:endParaRPr lang="en-US" sz="2000" i="1" dirty="0"/>
              </a:p>
            </p:txBody>
          </p:sp>
        </mc:Choice>
        <mc:Fallback xmlns="">
          <p:sp>
            <p:nvSpPr>
              <p:cNvPr id="6" name="Ellipse 5">
                <a:extLst>
                  <a:ext uri="{FF2B5EF4-FFF2-40B4-BE49-F238E27FC236}">
                    <a16:creationId xmlns:a16="http://schemas.microsoft.com/office/drawing/2014/main" id="{743D1025-BE7E-89DB-44B0-72BD4AD2AF9B}"/>
                  </a:ext>
                </a:extLst>
              </p:cNvPr>
              <p:cNvSpPr>
                <a:spLocks noRot="1" noChangeAspect="1" noMove="1" noResize="1" noEditPoints="1" noAdjustHandles="1" noChangeArrowheads="1" noChangeShapeType="1" noTextEdit="1"/>
              </p:cNvSpPr>
              <p:nvPr/>
            </p:nvSpPr>
            <p:spPr>
              <a:xfrm>
                <a:off x="2956363" y="4129118"/>
                <a:ext cx="330645" cy="336585"/>
              </a:xfrm>
              <a:prstGeom prst="ellipse">
                <a:avLst/>
              </a:prstGeom>
              <a:blipFill>
                <a:blip r:embed="rId2"/>
                <a:stretch>
                  <a:fillRect r="-1724"/>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Ellipse 8">
                <a:extLst>
                  <a:ext uri="{FF2B5EF4-FFF2-40B4-BE49-F238E27FC236}">
                    <a16:creationId xmlns:a16="http://schemas.microsoft.com/office/drawing/2014/main" id="{2F01A410-4B89-13B8-672F-FA09A021C8DA}"/>
                  </a:ext>
                </a:extLst>
              </p:cNvPr>
              <p:cNvSpPr/>
              <p:nvPr/>
            </p:nvSpPr>
            <p:spPr>
              <a:xfrm>
                <a:off x="2950184" y="4125891"/>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3</m:t>
                          </m:r>
                        </m:sub>
                      </m:sSub>
                    </m:oMath>
                  </m:oMathPara>
                </a14:m>
                <a:endParaRPr lang="en-US" sz="2000" i="1" dirty="0"/>
              </a:p>
            </p:txBody>
          </p:sp>
        </mc:Choice>
        <mc:Fallback xmlns="">
          <p:sp>
            <p:nvSpPr>
              <p:cNvPr id="9" name="Ellipse 8">
                <a:extLst>
                  <a:ext uri="{FF2B5EF4-FFF2-40B4-BE49-F238E27FC236}">
                    <a16:creationId xmlns:a16="http://schemas.microsoft.com/office/drawing/2014/main" id="{2F01A410-4B89-13B8-672F-FA09A021C8DA}"/>
                  </a:ext>
                </a:extLst>
              </p:cNvPr>
              <p:cNvSpPr>
                <a:spLocks noRot="1" noChangeAspect="1" noMove="1" noResize="1" noEditPoints="1" noAdjustHandles="1" noChangeArrowheads="1" noChangeShapeType="1" noTextEdit="1"/>
              </p:cNvSpPr>
              <p:nvPr/>
            </p:nvSpPr>
            <p:spPr>
              <a:xfrm>
                <a:off x="2950184" y="4125891"/>
                <a:ext cx="330645" cy="336585"/>
              </a:xfrm>
              <a:prstGeom prst="ellipse">
                <a:avLst/>
              </a:prstGeom>
              <a:blipFill>
                <a:blip r:embed="rId3"/>
                <a:stretch>
                  <a:fillRect/>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Ellipse 11">
                <a:extLst>
                  <a:ext uri="{FF2B5EF4-FFF2-40B4-BE49-F238E27FC236}">
                    <a16:creationId xmlns:a16="http://schemas.microsoft.com/office/drawing/2014/main" id="{138E8C1E-0967-0178-F25F-6CCE7BB2FC30}"/>
                  </a:ext>
                </a:extLst>
              </p:cNvPr>
              <p:cNvSpPr/>
              <p:nvPr/>
            </p:nvSpPr>
            <p:spPr>
              <a:xfrm>
                <a:off x="2956745" y="4129118"/>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oMath>
                  </m:oMathPara>
                </a14:m>
                <a:endParaRPr lang="en-US" sz="2000" i="1" dirty="0"/>
              </a:p>
            </p:txBody>
          </p:sp>
        </mc:Choice>
        <mc:Fallback xmlns="">
          <p:sp>
            <p:nvSpPr>
              <p:cNvPr id="12" name="Ellipse 11">
                <a:extLst>
                  <a:ext uri="{FF2B5EF4-FFF2-40B4-BE49-F238E27FC236}">
                    <a16:creationId xmlns:a16="http://schemas.microsoft.com/office/drawing/2014/main" id="{138E8C1E-0967-0178-F25F-6CCE7BB2FC30}"/>
                  </a:ext>
                </a:extLst>
              </p:cNvPr>
              <p:cNvSpPr>
                <a:spLocks noRot="1" noChangeAspect="1" noMove="1" noResize="1" noEditPoints="1" noAdjustHandles="1" noChangeArrowheads="1" noChangeShapeType="1" noTextEdit="1"/>
              </p:cNvSpPr>
              <p:nvPr/>
            </p:nvSpPr>
            <p:spPr>
              <a:xfrm>
                <a:off x="2956745" y="4129118"/>
                <a:ext cx="330645" cy="336585"/>
              </a:xfrm>
              <a:prstGeom prst="ellipse">
                <a:avLst/>
              </a:prstGeom>
              <a:blipFill>
                <a:blip r:embed="rId4"/>
                <a:stretch>
                  <a:fillRect r="-1724"/>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Ellipse 17">
                <a:extLst>
                  <a:ext uri="{FF2B5EF4-FFF2-40B4-BE49-F238E27FC236}">
                    <a16:creationId xmlns:a16="http://schemas.microsoft.com/office/drawing/2014/main" id="{25EA120F-81C5-B422-0744-D2F4B5DDB417}"/>
                  </a:ext>
                </a:extLst>
              </p:cNvPr>
              <p:cNvSpPr/>
              <p:nvPr/>
            </p:nvSpPr>
            <p:spPr>
              <a:xfrm>
                <a:off x="2956363" y="4125891"/>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1</m:t>
                          </m:r>
                        </m:sub>
                      </m:sSub>
                    </m:oMath>
                  </m:oMathPara>
                </a14:m>
                <a:endParaRPr lang="en-US" sz="2000" i="1" dirty="0"/>
              </a:p>
            </p:txBody>
          </p:sp>
        </mc:Choice>
        <mc:Fallback xmlns="">
          <p:sp>
            <p:nvSpPr>
              <p:cNvPr id="18" name="Ellipse 17">
                <a:extLst>
                  <a:ext uri="{FF2B5EF4-FFF2-40B4-BE49-F238E27FC236}">
                    <a16:creationId xmlns:a16="http://schemas.microsoft.com/office/drawing/2014/main" id="{25EA120F-81C5-B422-0744-D2F4B5DDB417}"/>
                  </a:ext>
                </a:extLst>
              </p:cNvPr>
              <p:cNvSpPr>
                <a:spLocks noRot="1" noChangeAspect="1" noMove="1" noResize="1" noEditPoints="1" noAdjustHandles="1" noChangeArrowheads="1" noChangeShapeType="1" noTextEdit="1"/>
              </p:cNvSpPr>
              <p:nvPr/>
            </p:nvSpPr>
            <p:spPr>
              <a:xfrm>
                <a:off x="2956363" y="4125891"/>
                <a:ext cx="330645" cy="336585"/>
              </a:xfrm>
              <a:prstGeom prst="ellipse">
                <a:avLst/>
              </a:prstGeom>
              <a:blipFill>
                <a:blip r:embed="rId5"/>
                <a:stretch>
                  <a:fillRect/>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Ellipse 20">
                <a:extLst>
                  <a:ext uri="{FF2B5EF4-FFF2-40B4-BE49-F238E27FC236}">
                    <a16:creationId xmlns:a16="http://schemas.microsoft.com/office/drawing/2014/main" id="{3F0E4186-202F-0B63-BBB4-F05154A0EDD2}"/>
                  </a:ext>
                </a:extLst>
              </p:cNvPr>
              <p:cNvSpPr/>
              <p:nvPr/>
            </p:nvSpPr>
            <p:spPr>
              <a:xfrm>
                <a:off x="2955597" y="4121538"/>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4</m:t>
                          </m:r>
                        </m:sub>
                      </m:sSub>
                    </m:oMath>
                  </m:oMathPara>
                </a14:m>
                <a:endParaRPr lang="en-US" sz="2000" i="1" dirty="0"/>
              </a:p>
            </p:txBody>
          </p:sp>
        </mc:Choice>
        <mc:Fallback xmlns="">
          <p:sp>
            <p:nvSpPr>
              <p:cNvPr id="21" name="Ellipse 20">
                <a:extLst>
                  <a:ext uri="{FF2B5EF4-FFF2-40B4-BE49-F238E27FC236}">
                    <a16:creationId xmlns:a16="http://schemas.microsoft.com/office/drawing/2014/main" id="{3F0E4186-202F-0B63-BBB4-F05154A0EDD2}"/>
                  </a:ext>
                </a:extLst>
              </p:cNvPr>
              <p:cNvSpPr>
                <a:spLocks noRot="1" noChangeAspect="1" noMove="1" noResize="1" noEditPoints="1" noAdjustHandles="1" noChangeArrowheads="1" noChangeShapeType="1" noTextEdit="1"/>
              </p:cNvSpPr>
              <p:nvPr/>
            </p:nvSpPr>
            <p:spPr>
              <a:xfrm>
                <a:off x="2955597" y="4121538"/>
                <a:ext cx="330645" cy="336585"/>
              </a:xfrm>
              <a:prstGeom prst="ellipse">
                <a:avLst/>
              </a:prstGeom>
              <a:blipFill>
                <a:blip r:embed="rId6"/>
                <a:stretch>
                  <a:fillRect/>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Ellipse 21">
                <a:extLst>
                  <a:ext uri="{FF2B5EF4-FFF2-40B4-BE49-F238E27FC236}">
                    <a16:creationId xmlns:a16="http://schemas.microsoft.com/office/drawing/2014/main" id="{CF0C5FA3-ABD3-20B6-C1E9-BFC83E012D82}"/>
                  </a:ext>
                </a:extLst>
              </p:cNvPr>
              <p:cNvSpPr/>
              <p:nvPr/>
            </p:nvSpPr>
            <p:spPr>
              <a:xfrm>
                <a:off x="2957128" y="4138950"/>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5</m:t>
                          </m:r>
                        </m:sub>
                      </m:sSub>
                    </m:oMath>
                  </m:oMathPara>
                </a14:m>
                <a:endParaRPr lang="en-US" sz="2000" i="1" dirty="0"/>
              </a:p>
            </p:txBody>
          </p:sp>
        </mc:Choice>
        <mc:Fallback xmlns="">
          <p:sp>
            <p:nvSpPr>
              <p:cNvPr id="22" name="Ellipse 21">
                <a:extLst>
                  <a:ext uri="{FF2B5EF4-FFF2-40B4-BE49-F238E27FC236}">
                    <a16:creationId xmlns:a16="http://schemas.microsoft.com/office/drawing/2014/main" id="{CF0C5FA3-ABD3-20B6-C1E9-BFC83E012D82}"/>
                  </a:ext>
                </a:extLst>
              </p:cNvPr>
              <p:cNvSpPr>
                <a:spLocks noRot="1" noChangeAspect="1" noMove="1" noResize="1" noEditPoints="1" noAdjustHandles="1" noChangeArrowheads="1" noChangeShapeType="1" noTextEdit="1"/>
              </p:cNvSpPr>
              <p:nvPr/>
            </p:nvSpPr>
            <p:spPr>
              <a:xfrm>
                <a:off x="2957128" y="4138950"/>
                <a:ext cx="330645" cy="336585"/>
              </a:xfrm>
              <a:prstGeom prst="ellipse">
                <a:avLst/>
              </a:prstGeom>
              <a:blipFill>
                <a:blip r:embed="rId7"/>
                <a:stretch>
                  <a:fillRect r="-1724"/>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Ellipse 23">
                <a:extLst>
                  <a:ext uri="{FF2B5EF4-FFF2-40B4-BE49-F238E27FC236}">
                    <a16:creationId xmlns:a16="http://schemas.microsoft.com/office/drawing/2014/main" id="{FA3820E6-F7B7-78E0-84AA-11CB995E211B}"/>
                  </a:ext>
                </a:extLst>
              </p:cNvPr>
              <p:cNvSpPr/>
              <p:nvPr/>
            </p:nvSpPr>
            <p:spPr>
              <a:xfrm>
                <a:off x="2950183" y="4132345"/>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6</m:t>
                          </m:r>
                        </m:sub>
                      </m:sSub>
                    </m:oMath>
                  </m:oMathPara>
                </a14:m>
                <a:endParaRPr lang="en-US" sz="2000" i="1" dirty="0"/>
              </a:p>
            </p:txBody>
          </p:sp>
        </mc:Choice>
        <mc:Fallback xmlns="">
          <p:sp>
            <p:nvSpPr>
              <p:cNvPr id="24" name="Ellipse 23">
                <a:extLst>
                  <a:ext uri="{FF2B5EF4-FFF2-40B4-BE49-F238E27FC236}">
                    <a16:creationId xmlns:a16="http://schemas.microsoft.com/office/drawing/2014/main" id="{FA3820E6-F7B7-78E0-84AA-11CB995E211B}"/>
                  </a:ext>
                </a:extLst>
              </p:cNvPr>
              <p:cNvSpPr>
                <a:spLocks noRot="1" noChangeAspect="1" noMove="1" noResize="1" noEditPoints="1" noAdjustHandles="1" noChangeArrowheads="1" noChangeShapeType="1" noTextEdit="1"/>
              </p:cNvSpPr>
              <p:nvPr/>
            </p:nvSpPr>
            <p:spPr>
              <a:xfrm>
                <a:off x="2950183" y="4132345"/>
                <a:ext cx="330645" cy="336585"/>
              </a:xfrm>
              <a:prstGeom prst="ellipse">
                <a:avLst/>
              </a:prstGeom>
              <a:blipFill>
                <a:blip r:embed="rId8"/>
                <a:stretch>
                  <a:fillRect/>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Ellipse 4">
                <a:extLst>
                  <a:ext uri="{FF2B5EF4-FFF2-40B4-BE49-F238E27FC236}">
                    <a16:creationId xmlns:a16="http://schemas.microsoft.com/office/drawing/2014/main" id="{ABEF1C7B-6A57-AA70-1723-3152D1D7D676}"/>
                  </a:ext>
                </a:extLst>
              </p:cNvPr>
              <p:cNvSpPr/>
              <p:nvPr/>
            </p:nvSpPr>
            <p:spPr>
              <a:xfrm>
                <a:off x="2956364" y="4125891"/>
                <a:ext cx="330645" cy="336585"/>
              </a:xfrm>
              <a:prstGeom prst="ellipse">
                <a:avLst/>
              </a:prstGeom>
              <a:solidFill>
                <a:schemeClr val="bg1"/>
              </a:solidFill>
              <a:ln w="25400">
                <a:solidFill>
                  <a:srgbClr val="C00000"/>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0</m:t>
                          </m:r>
                        </m:sub>
                      </m:sSub>
                    </m:oMath>
                  </m:oMathPara>
                </a14:m>
                <a:endParaRPr lang="en-US" sz="2000" i="1" dirty="0"/>
              </a:p>
            </p:txBody>
          </p:sp>
        </mc:Choice>
        <mc:Fallback xmlns="">
          <p:sp>
            <p:nvSpPr>
              <p:cNvPr id="5" name="Ellipse 4">
                <a:extLst>
                  <a:ext uri="{FF2B5EF4-FFF2-40B4-BE49-F238E27FC236}">
                    <a16:creationId xmlns:a16="http://schemas.microsoft.com/office/drawing/2014/main" id="{ABEF1C7B-6A57-AA70-1723-3152D1D7D676}"/>
                  </a:ext>
                </a:extLst>
              </p:cNvPr>
              <p:cNvSpPr>
                <a:spLocks noRot="1" noChangeAspect="1" noMove="1" noResize="1" noEditPoints="1" noAdjustHandles="1" noChangeArrowheads="1" noChangeShapeType="1" noTextEdit="1"/>
              </p:cNvSpPr>
              <p:nvPr/>
            </p:nvSpPr>
            <p:spPr>
              <a:xfrm>
                <a:off x="2956364" y="4125891"/>
                <a:ext cx="330645" cy="336585"/>
              </a:xfrm>
              <a:prstGeom prst="ellipse">
                <a:avLst/>
              </a:prstGeom>
              <a:blipFill>
                <a:blip r:embed="rId9"/>
                <a:stretch>
                  <a:fillRect/>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feld 13">
                <a:extLst>
                  <a:ext uri="{FF2B5EF4-FFF2-40B4-BE49-F238E27FC236}">
                    <a16:creationId xmlns:a16="http://schemas.microsoft.com/office/drawing/2014/main" id="{A89C26BB-3182-3A11-C3BE-CE2CBF550D9C}"/>
                  </a:ext>
                </a:extLst>
              </p:cNvPr>
              <p:cNvSpPr txBox="1"/>
              <p:nvPr/>
            </p:nvSpPr>
            <p:spPr>
              <a:xfrm>
                <a:off x="7608889" y="1358174"/>
                <a:ext cx="4141152" cy="783804"/>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400" b="0" i="1" smtClean="0">
                          <a:solidFill>
                            <a:schemeClr val="tx1"/>
                          </a:solidFill>
                          <a:latin typeface="Cambria Math" panose="02040503050406030204" pitchFamily="18" charset="0"/>
                        </a:rPr>
                        <m:t>𝑓</m:t>
                      </m:r>
                      <m:r>
                        <a:rPr lang="en-US" sz="2400" i="1" smtClean="0">
                          <a:solidFill>
                            <a:schemeClr val="tx1"/>
                          </a:solidFill>
                          <a:latin typeface="Cambria Math" panose="02040503050406030204" pitchFamily="18" charset="0"/>
                        </a:rPr>
                        <m:t>=</m:t>
                      </m:r>
                      <m:f>
                        <m:fPr>
                          <m:ctrlPr>
                            <a:rPr lang="en-US" sz="2400" i="1" kern="10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400"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400"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4</m:t>
                          </m:r>
                        </m:den>
                      </m:f>
                      <m:r>
                        <a:rPr lang="en-US" sz="2400" b="0" i="1" kern="10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smtClean="0">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𝑣</m:t>
                          </m:r>
                        </m:e>
                        <m:sub>
                          <m:r>
                            <a:rPr lang="en-US" sz="2400" i="1">
                              <a:solidFill>
                                <a:schemeClr val="tx1"/>
                              </a:solidFill>
                              <a:latin typeface="Cambria Math" panose="02040503050406030204" pitchFamily="18" charset="0"/>
                            </a:rPr>
                            <m:t>0</m:t>
                          </m:r>
                        </m:sub>
                      </m:sSub>
                      <m:r>
                        <a:rPr lang="en-US" sz="2400" i="1">
                          <a:solidFill>
                            <a:schemeClr val="tx1"/>
                          </a:solidFill>
                          <a:latin typeface="Cambria Math" panose="02040503050406030204" pitchFamily="18" charset="0"/>
                        </a:rPr>
                        <m:t>+</m:t>
                      </m:r>
                      <m:sSub>
                        <m:sSubPr>
                          <m:ctrlPr>
                            <a:rPr lang="en-US" sz="2400" i="1" smtClean="0">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𝑣</m:t>
                          </m:r>
                        </m:e>
                        <m:sub>
                          <m:r>
                            <a:rPr lang="en-US" sz="2400" i="1">
                              <a:solidFill>
                                <a:schemeClr val="tx1"/>
                              </a:solidFill>
                              <a:latin typeface="Cambria Math" panose="02040503050406030204" pitchFamily="18" charset="0"/>
                            </a:rPr>
                            <m:t>1</m:t>
                          </m:r>
                        </m:sub>
                      </m:sSub>
                      <m:r>
                        <a:rPr lang="en-US" sz="2400" i="1">
                          <a:solidFill>
                            <a:schemeClr val="tx1"/>
                          </a:solidFill>
                          <a:latin typeface="Cambria Math" panose="02040503050406030204" pitchFamily="18" charset="0"/>
                        </a:rPr>
                        <m:t>+</m:t>
                      </m:r>
                      <m:sSub>
                        <m:sSubPr>
                          <m:ctrlPr>
                            <a:rPr lang="en-US" sz="2400" i="1" smtClean="0">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𝑣</m:t>
                          </m:r>
                        </m:e>
                        <m:sub>
                          <m:r>
                            <a:rPr lang="en-US" sz="2400" i="1">
                              <a:solidFill>
                                <a:schemeClr val="tx1"/>
                              </a:solidFill>
                              <a:latin typeface="Cambria Math" panose="02040503050406030204" pitchFamily="18" charset="0"/>
                            </a:rPr>
                            <m:t>2</m:t>
                          </m:r>
                        </m:sub>
                      </m:sSub>
                      <m:r>
                        <a:rPr lang="en-US" sz="2400" i="1">
                          <a:solidFill>
                            <a:schemeClr val="tx1"/>
                          </a:solidFill>
                          <a:latin typeface="Cambria Math" panose="02040503050406030204" pitchFamily="18" charset="0"/>
                        </a:rPr>
                        <m:t>+</m:t>
                      </m:r>
                      <m:sSub>
                        <m:sSubPr>
                          <m:ctrlPr>
                            <a:rPr lang="en-US" sz="2400" i="1" smtClean="0">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𝑣</m:t>
                          </m:r>
                        </m:e>
                        <m:sub>
                          <m:r>
                            <a:rPr lang="en-US" sz="2400" i="1">
                              <a:solidFill>
                                <a:schemeClr val="tx1"/>
                              </a:solidFill>
                              <a:latin typeface="Cambria Math" panose="02040503050406030204" pitchFamily="18" charset="0"/>
                            </a:rPr>
                            <m:t>3</m:t>
                          </m:r>
                        </m:sub>
                      </m:sSub>
                      <m:r>
                        <a:rPr lang="en-US" sz="2400" b="0" i="1" smtClean="0">
                          <a:solidFill>
                            <a:schemeClr val="tx1"/>
                          </a:solidFill>
                          <a:latin typeface="Cambria Math" panose="02040503050406030204" pitchFamily="18" charset="0"/>
                        </a:rPr>
                        <m:t>)</m:t>
                      </m:r>
                    </m:oMath>
                  </m:oMathPara>
                </a14:m>
                <a:endParaRPr lang="en-US" sz="2400" dirty="0">
                  <a:solidFill>
                    <a:schemeClr val="tx1"/>
                  </a:solidFill>
                </a:endParaRPr>
              </a:p>
            </p:txBody>
          </p:sp>
        </mc:Choice>
        <mc:Fallback xmlns="">
          <p:sp>
            <p:nvSpPr>
              <p:cNvPr id="14" name="Textfeld 13">
                <a:extLst>
                  <a:ext uri="{FF2B5EF4-FFF2-40B4-BE49-F238E27FC236}">
                    <a16:creationId xmlns:a16="http://schemas.microsoft.com/office/drawing/2014/main" id="{A89C26BB-3182-3A11-C3BE-CE2CBF550D9C}"/>
                  </a:ext>
                </a:extLst>
              </p:cNvPr>
              <p:cNvSpPr txBox="1">
                <a:spLocks noRot="1" noChangeAspect="1" noMove="1" noResize="1" noEditPoints="1" noAdjustHandles="1" noChangeArrowheads="1" noChangeShapeType="1" noTextEdit="1"/>
              </p:cNvSpPr>
              <p:nvPr/>
            </p:nvSpPr>
            <p:spPr>
              <a:xfrm>
                <a:off x="7608889" y="1358174"/>
                <a:ext cx="4141152" cy="78380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feld 15">
                <a:extLst>
                  <a:ext uri="{FF2B5EF4-FFF2-40B4-BE49-F238E27FC236}">
                    <a16:creationId xmlns:a16="http://schemas.microsoft.com/office/drawing/2014/main" id="{6DB0BEEE-54CF-6EFC-8351-1014303F9D51}"/>
                  </a:ext>
                </a:extLst>
              </p:cNvPr>
              <p:cNvSpPr txBox="1"/>
              <p:nvPr/>
            </p:nvSpPr>
            <p:spPr>
              <a:xfrm>
                <a:off x="7608888" y="2961596"/>
                <a:ext cx="4141152" cy="934808"/>
              </a:xfrm>
              <a:prstGeom prst="rect">
                <a:avLst/>
              </a:prstGeom>
              <a:noFill/>
            </p:spPr>
            <p:txBody>
              <a:bodyPr wrap="square">
                <a:spAutoFit/>
              </a:bodyPr>
              <a:lstStyle/>
              <a:p>
                <a:pPr>
                  <a:lnSpc>
                    <a:spcPct val="107000"/>
                  </a:lnSpc>
                  <a:spcAft>
                    <a:spcPts val="800"/>
                  </a:spcAft>
                </a:pPr>
                <a14:m>
                  <m:oMathPara xmlns:m="http://schemas.openxmlformats.org/officeDocument/2006/math">
                    <m:oMathParaPr>
                      <m:jc m:val="left"/>
                    </m:oMathParaPr>
                    <m:oMath xmlns:m="http://schemas.openxmlformats.org/officeDocument/2006/math">
                      <m:r>
                        <a:rPr lang="en-US" sz="2400" b="0" i="1" kern="100" smtClean="0">
                          <a:effectLst/>
                          <a:latin typeface="Cambria Math" panose="02040503050406030204" pitchFamily="18" charset="0"/>
                          <a:ea typeface="Calibri" panose="020F0502020204030204" pitchFamily="34" charset="0"/>
                          <a:cs typeface="Times New Roman" panose="02020603050405020304" pitchFamily="18" charset="0"/>
                        </a:rPr>
                        <m:t>𝑒</m:t>
                      </m:r>
                      <m:r>
                        <a:rPr lang="en-US" sz="2400" i="1"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0</m:t>
                          </m:r>
                        </m:sub>
                      </m:sSub>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0</m:t>
                          </m:r>
                        </m:sub>
                      </m:sSub>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6" name="Textfeld 15">
                <a:extLst>
                  <a:ext uri="{FF2B5EF4-FFF2-40B4-BE49-F238E27FC236}">
                    <a16:creationId xmlns:a16="http://schemas.microsoft.com/office/drawing/2014/main" id="{6DB0BEEE-54CF-6EFC-8351-1014303F9D51}"/>
                  </a:ext>
                </a:extLst>
              </p:cNvPr>
              <p:cNvSpPr txBox="1">
                <a:spLocks noRot="1" noChangeAspect="1" noMove="1" noResize="1" noEditPoints="1" noAdjustHandles="1" noChangeArrowheads="1" noChangeShapeType="1" noTextEdit="1"/>
              </p:cNvSpPr>
              <p:nvPr/>
            </p:nvSpPr>
            <p:spPr>
              <a:xfrm>
                <a:off x="7608888" y="2961596"/>
                <a:ext cx="4141152" cy="934808"/>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3395400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16</a:t>
            </a:fld>
            <a:endParaRPr lang="en-US" sz="1600" b="1" dirty="0">
              <a:solidFill>
                <a:schemeClr val="tx1"/>
              </a:solidFill>
            </a:endParaRPr>
          </a:p>
        </p:txBody>
      </p:sp>
      <p:grpSp>
        <p:nvGrpSpPr>
          <p:cNvPr id="95" name="Gruppieren 94">
            <a:extLst>
              <a:ext uri="{FF2B5EF4-FFF2-40B4-BE49-F238E27FC236}">
                <a16:creationId xmlns:a16="http://schemas.microsoft.com/office/drawing/2014/main" id="{72EB0EFB-2434-DB11-F89D-4DC42D619794}"/>
              </a:ext>
            </a:extLst>
          </p:cNvPr>
          <p:cNvGrpSpPr/>
          <p:nvPr/>
        </p:nvGrpSpPr>
        <p:grpSpPr>
          <a:xfrm>
            <a:off x="841111" y="465138"/>
            <a:ext cx="6081977" cy="5459412"/>
            <a:chOff x="841111" y="465138"/>
            <a:chExt cx="6081977" cy="5459412"/>
          </a:xfrm>
        </p:grpSpPr>
        <p:cxnSp>
          <p:nvCxnSpPr>
            <p:cNvPr id="4" name="Gerader Verbinder 3">
              <a:extLst>
                <a:ext uri="{FF2B5EF4-FFF2-40B4-BE49-F238E27FC236}">
                  <a16:creationId xmlns:a16="http://schemas.microsoft.com/office/drawing/2014/main" id="{8CFE558B-5D71-502E-3243-28B52923D7B0}"/>
                </a:ext>
              </a:extLst>
            </p:cNvPr>
            <p:cNvCxnSpPr>
              <a:cxnSpLocks/>
            </p:cNvCxnSpPr>
            <p:nvPr/>
          </p:nvCxnSpPr>
          <p:spPr>
            <a:xfrm>
              <a:off x="4891088" y="3079750"/>
              <a:ext cx="1158875" cy="1555750"/>
            </a:xfrm>
            <a:prstGeom prst="line">
              <a:avLst/>
            </a:prstGeom>
            <a:ln w="25400"/>
          </p:spPr>
          <p:style>
            <a:lnRef idx="3">
              <a:schemeClr val="dk1"/>
            </a:lnRef>
            <a:fillRef idx="0">
              <a:schemeClr val="dk1"/>
            </a:fillRef>
            <a:effectRef idx="2">
              <a:schemeClr val="dk1"/>
            </a:effectRef>
            <a:fontRef idx="minor">
              <a:schemeClr val="tx1"/>
            </a:fontRef>
          </p:style>
        </p:cxnSp>
        <p:cxnSp>
          <p:nvCxnSpPr>
            <p:cNvPr id="7" name="Gerader Verbinder 6">
              <a:extLst>
                <a:ext uri="{FF2B5EF4-FFF2-40B4-BE49-F238E27FC236}">
                  <a16:creationId xmlns:a16="http://schemas.microsoft.com/office/drawing/2014/main" id="{E8E13ECA-0E86-0120-954A-FC03CEC36D68}"/>
                </a:ext>
              </a:extLst>
            </p:cNvPr>
            <p:cNvCxnSpPr>
              <a:cxnSpLocks/>
            </p:cNvCxnSpPr>
            <p:nvPr/>
          </p:nvCxnSpPr>
          <p:spPr>
            <a:xfrm flipH="1">
              <a:off x="6049963" y="3128963"/>
              <a:ext cx="873125" cy="1506537"/>
            </a:xfrm>
            <a:prstGeom prst="line">
              <a:avLst/>
            </a:prstGeom>
            <a:ln w="25400"/>
          </p:spPr>
          <p:style>
            <a:lnRef idx="3">
              <a:schemeClr val="dk1"/>
            </a:lnRef>
            <a:fillRef idx="0">
              <a:schemeClr val="dk1"/>
            </a:fillRef>
            <a:effectRef idx="2">
              <a:schemeClr val="dk1"/>
            </a:effectRef>
            <a:fontRef idx="minor">
              <a:schemeClr val="tx1"/>
            </a:fontRef>
          </p:style>
        </p:cxnSp>
        <p:cxnSp>
          <p:nvCxnSpPr>
            <p:cNvPr id="10" name="Gerader Verbinder 9">
              <a:extLst>
                <a:ext uri="{FF2B5EF4-FFF2-40B4-BE49-F238E27FC236}">
                  <a16:creationId xmlns:a16="http://schemas.microsoft.com/office/drawing/2014/main" id="{B6EFB97B-56D7-7F30-ECDC-0EB0F2AAED28}"/>
                </a:ext>
              </a:extLst>
            </p:cNvPr>
            <p:cNvCxnSpPr>
              <a:cxnSpLocks/>
            </p:cNvCxnSpPr>
            <p:nvPr/>
          </p:nvCxnSpPr>
          <p:spPr>
            <a:xfrm flipH="1" flipV="1">
              <a:off x="6249988" y="2043113"/>
              <a:ext cx="673100" cy="1085850"/>
            </a:xfrm>
            <a:prstGeom prst="line">
              <a:avLst/>
            </a:prstGeom>
            <a:ln w="25400"/>
          </p:spPr>
          <p:style>
            <a:lnRef idx="3">
              <a:schemeClr val="dk1"/>
            </a:lnRef>
            <a:fillRef idx="0">
              <a:schemeClr val="dk1"/>
            </a:fillRef>
            <a:effectRef idx="2">
              <a:schemeClr val="dk1"/>
            </a:effectRef>
            <a:fontRef idx="minor">
              <a:schemeClr val="tx1"/>
            </a:fontRef>
          </p:style>
        </p:cxnSp>
        <p:cxnSp>
          <p:nvCxnSpPr>
            <p:cNvPr id="15" name="Gerader Verbinder 14">
              <a:extLst>
                <a:ext uri="{FF2B5EF4-FFF2-40B4-BE49-F238E27FC236}">
                  <a16:creationId xmlns:a16="http://schemas.microsoft.com/office/drawing/2014/main" id="{DB0DD4D8-95EE-EA13-90E7-7EC29BEAC661}"/>
                </a:ext>
              </a:extLst>
            </p:cNvPr>
            <p:cNvCxnSpPr>
              <a:cxnSpLocks/>
            </p:cNvCxnSpPr>
            <p:nvPr/>
          </p:nvCxnSpPr>
          <p:spPr>
            <a:xfrm flipV="1">
              <a:off x="4891088" y="2043113"/>
              <a:ext cx="1358900" cy="1036637"/>
            </a:xfrm>
            <a:prstGeom prst="line">
              <a:avLst/>
            </a:prstGeom>
            <a:ln w="25400"/>
          </p:spPr>
          <p:style>
            <a:lnRef idx="3">
              <a:schemeClr val="dk1"/>
            </a:lnRef>
            <a:fillRef idx="0">
              <a:schemeClr val="dk1"/>
            </a:fillRef>
            <a:effectRef idx="2">
              <a:schemeClr val="dk1"/>
            </a:effectRef>
            <a:fontRef idx="minor">
              <a:schemeClr val="tx1"/>
            </a:fontRef>
          </p:style>
        </p:cxnSp>
        <p:cxnSp>
          <p:nvCxnSpPr>
            <p:cNvPr id="19" name="Gerader Verbinder 18">
              <a:extLst>
                <a:ext uri="{FF2B5EF4-FFF2-40B4-BE49-F238E27FC236}">
                  <a16:creationId xmlns:a16="http://schemas.microsoft.com/office/drawing/2014/main" id="{D55DC848-873C-A283-D809-8FCEBBFDA6BE}"/>
                </a:ext>
              </a:extLst>
            </p:cNvPr>
            <p:cNvCxnSpPr>
              <a:cxnSpLocks/>
            </p:cNvCxnSpPr>
            <p:nvPr/>
          </p:nvCxnSpPr>
          <p:spPr>
            <a:xfrm>
              <a:off x="5127625" y="1047750"/>
              <a:ext cx="1122363" cy="995363"/>
            </a:xfrm>
            <a:prstGeom prst="line">
              <a:avLst/>
            </a:prstGeom>
            <a:ln w="25400"/>
          </p:spPr>
          <p:style>
            <a:lnRef idx="3">
              <a:schemeClr val="dk1"/>
            </a:lnRef>
            <a:fillRef idx="0">
              <a:schemeClr val="dk1"/>
            </a:fillRef>
            <a:effectRef idx="2">
              <a:schemeClr val="dk1"/>
            </a:effectRef>
            <a:fontRef idx="minor">
              <a:schemeClr val="tx1"/>
            </a:fontRef>
          </p:style>
        </p:cxnSp>
        <p:cxnSp>
          <p:nvCxnSpPr>
            <p:cNvPr id="23" name="Gerader Verbinder 22">
              <a:extLst>
                <a:ext uri="{FF2B5EF4-FFF2-40B4-BE49-F238E27FC236}">
                  <a16:creationId xmlns:a16="http://schemas.microsoft.com/office/drawing/2014/main" id="{E7C76374-FDA8-12F2-D6D8-7C0C706E35F2}"/>
                </a:ext>
              </a:extLst>
            </p:cNvPr>
            <p:cNvCxnSpPr>
              <a:cxnSpLocks/>
            </p:cNvCxnSpPr>
            <p:nvPr/>
          </p:nvCxnSpPr>
          <p:spPr>
            <a:xfrm flipH="1">
              <a:off x="3583517" y="1047750"/>
              <a:ext cx="1544108" cy="965200"/>
            </a:xfrm>
            <a:prstGeom prst="line">
              <a:avLst/>
            </a:prstGeom>
            <a:ln w="25400"/>
          </p:spPr>
          <p:style>
            <a:lnRef idx="3">
              <a:schemeClr val="dk1"/>
            </a:lnRef>
            <a:fillRef idx="0">
              <a:schemeClr val="dk1"/>
            </a:fillRef>
            <a:effectRef idx="2">
              <a:schemeClr val="dk1"/>
            </a:effectRef>
            <a:fontRef idx="minor">
              <a:schemeClr val="tx1"/>
            </a:fontRef>
          </p:style>
        </p:cxnSp>
        <p:cxnSp>
          <p:nvCxnSpPr>
            <p:cNvPr id="26" name="Gerader Verbinder 25">
              <a:extLst>
                <a:ext uri="{FF2B5EF4-FFF2-40B4-BE49-F238E27FC236}">
                  <a16:creationId xmlns:a16="http://schemas.microsoft.com/office/drawing/2014/main" id="{3AA46C89-A720-D42C-4389-320D3C1A1858}"/>
                </a:ext>
              </a:extLst>
            </p:cNvPr>
            <p:cNvCxnSpPr>
              <a:cxnSpLocks/>
            </p:cNvCxnSpPr>
            <p:nvPr/>
          </p:nvCxnSpPr>
          <p:spPr>
            <a:xfrm flipH="1" flipV="1">
              <a:off x="3583517" y="2012950"/>
              <a:ext cx="1307571" cy="1066800"/>
            </a:xfrm>
            <a:prstGeom prst="line">
              <a:avLst/>
            </a:prstGeom>
            <a:ln w="25400"/>
          </p:spPr>
          <p:style>
            <a:lnRef idx="3">
              <a:schemeClr val="dk1"/>
            </a:lnRef>
            <a:fillRef idx="0">
              <a:schemeClr val="dk1"/>
            </a:fillRef>
            <a:effectRef idx="2">
              <a:schemeClr val="dk1"/>
            </a:effectRef>
            <a:fontRef idx="minor">
              <a:schemeClr val="tx1"/>
            </a:fontRef>
          </p:style>
        </p:cxnSp>
        <p:cxnSp>
          <p:nvCxnSpPr>
            <p:cNvPr id="30" name="Gerader Verbinder 29">
              <a:extLst>
                <a:ext uri="{FF2B5EF4-FFF2-40B4-BE49-F238E27FC236}">
                  <a16:creationId xmlns:a16="http://schemas.microsoft.com/office/drawing/2014/main" id="{59C79CA2-3946-9794-763A-515DAE55B6BE}"/>
                </a:ext>
              </a:extLst>
            </p:cNvPr>
            <p:cNvCxnSpPr>
              <a:cxnSpLocks/>
            </p:cNvCxnSpPr>
            <p:nvPr/>
          </p:nvCxnSpPr>
          <p:spPr>
            <a:xfrm flipV="1">
              <a:off x="2284413" y="2012950"/>
              <a:ext cx="1297252" cy="2073275"/>
            </a:xfrm>
            <a:prstGeom prst="line">
              <a:avLst/>
            </a:prstGeom>
            <a:ln w="25400"/>
          </p:spPr>
          <p:style>
            <a:lnRef idx="3">
              <a:schemeClr val="dk1"/>
            </a:lnRef>
            <a:fillRef idx="0">
              <a:schemeClr val="dk1"/>
            </a:fillRef>
            <a:effectRef idx="2">
              <a:schemeClr val="dk1"/>
            </a:effectRef>
            <a:fontRef idx="minor">
              <a:schemeClr val="tx1"/>
            </a:fontRef>
          </p:style>
        </p:cxnSp>
        <p:cxnSp>
          <p:nvCxnSpPr>
            <p:cNvPr id="34" name="Gerader Verbinder 33">
              <a:extLst>
                <a:ext uri="{FF2B5EF4-FFF2-40B4-BE49-F238E27FC236}">
                  <a16:creationId xmlns:a16="http://schemas.microsoft.com/office/drawing/2014/main" id="{1B092634-0BD5-137C-E246-B2E5AD3F1631}"/>
                </a:ext>
              </a:extLst>
            </p:cNvPr>
            <p:cNvCxnSpPr>
              <a:cxnSpLocks/>
            </p:cNvCxnSpPr>
            <p:nvPr/>
          </p:nvCxnSpPr>
          <p:spPr>
            <a:xfrm>
              <a:off x="2284413" y="4086225"/>
              <a:ext cx="1317625" cy="369888"/>
            </a:xfrm>
            <a:prstGeom prst="line">
              <a:avLst/>
            </a:prstGeom>
            <a:ln w="25400"/>
          </p:spPr>
          <p:style>
            <a:lnRef idx="3">
              <a:schemeClr val="dk1"/>
            </a:lnRef>
            <a:fillRef idx="0">
              <a:schemeClr val="dk1"/>
            </a:fillRef>
            <a:effectRef idx="2">
              <a:schemeClr val="dk1"/>
            </a:effectRef>
            <a:fontRef idx="minor">
              <a:schemeClr val="tx1"/>
            </a:fontRef>
          </p:style>
        </p:cxnSp>
        <p:cxnSp>
          <p:nvCxnSpPr>
            <p:cNvPr id="38" name="Gerader Verbinder 37">
              <a:extLst>
                <a:ext uri="{FF2B5EF4-FFF2-40B4-BE49-F238E27FC236}">
                  <a16:creationId xmlns:a16="http://schemas.microsoft.com/office/drawing/2014/main" id="{7EDBAB34-BE62-8750-729B-E343D2CD5774}"/>
                </a:ext>
              </a:extLst>
            </p:cNvPr>
            <p:cNvCxnSpPr>
              <a:cxnSpLocks/>
            </p:cNvCxnSpPr>
            <p:nvPr/>
          </p:nvCxnSpPr>
          <p:spPr>
            <a:xfrm flipH="1">
              <a:off x="3602038" y="3079750"/>
              <a:ext cx="1287198" cy="1376363"/>
            </a:xfrm>
            <a:prstGeom prst="line">
              <a:avLst/>
            </a:prstGeom>
            <a:ln w="25400"/>
          </p:spPr>
          <p:style>
            <a:lnRef idx="3">
              <a:schemeClr val="dk1"/>
            </a:lnRef>
            <a:fillRef idx="0">
              <a:schemeClr val="dk1"/>
            </a:fillRef>
            <a:effectRef idx="2">
              <a:schemeClr val="dk1"/>
            </a:effectRef>
            <a:fontRef idx="minor">
              <a:schemeClr val="tx1"/>
            </a:fontRef>
          </p:style>
        </p:cxnSp>
        <p:cxnSp>
          <p:nvCxnSpPr>
            <p:cNvPr id="42" name="Gerader Verbinder 41">
              <a:extLst>
                <a:ext uri="{FF2B5EF4-FFF2-40B4-BE49-F238E27FC236}">
                  <a16:creationId xmlns:a16="http://schemas.microsoft.com/office/drawing/2014/main" id="{8498CFAB-512B-A9FF-BC93-76EEFFB706B2}"/>
                </a:ext>
              </a:extLst>
            </p:cNvPr>
            <p:cNvCxnSpPr>
              <a:cxnSpLocks/>
            </p:cNvCxnSpPr>
            <p:nvPr/>
          </p:nvCxnSpPr>
          <p:spPr>
            <a:xfrm flipH="1" flipV="1">
              <a:off x="3602038" y="4456113"/>
              <a:ext cx="769937" cy="1468437"/>
            </a:xfrm>
            <a:prstGeom prst="line">
              <a:avLst/>
            </a:prstGeom>
            <a:ln w="25400"/>
          </p:spPr>
          <p:style>
            <a:lnRef idx="3">
              <a:schemeClr val="dk1"/>
            </a:lnRef>
            <a:fillRef idx="0">
              <a:schemeClr val="dk1"/>
            </a:fillRef>
            <a:effectRef idx="2">
              <a:schemeClr val="dk1"/>
            </a:effectRef>
            <a:fontRef idx="minor">
              <a:schemeClr val="tx1"/>
            </a:fontRef>
          </p:style>
        </p:cxnSp>
        <p:cxnSp>
          <p:nvCxnSpPr>
            <p:cNvPr id="48" name="Gerader Verbinder 47">
              <a:extLst>
                <a:ext uri="{FF2B5EF4-FFF2-40B4-BE49-F238E27FC236}">
                  <a16:creationId xmlns:a16="http://schemas.microsoft.com/office/drawing/2014/main" id="{5AD7946D-69D6-D787-6F72-5C5B1EAFAA71}"/>
                </a:ext>
              </a:extLst>
            </p:cNvPr>
            <p:cNvCxnSpPr>
              <a:cxnSpLocks/>
            </p:cNvCxnSpPr>
            <p:nvPr/>
          </p:nvCxnSpPr>
          <p:spPr>
            <a:xfrm flipH="1">
              <a:off x="4371975" y="4635500"/>
              <a:ext cx="1677988" cy="1289050"/>
            </a:xfrm>
            <a:prstGeom prst="line">
              <a:avLst/>
            </a:prstGeom>
            <a:ln w="25400"/>
          </p:spPr>
          <p:style>
            <a:lnRef idx="3">
              <a:schemeClr val="dk1"/>
            </a:lnRef>
            <a:fillRef idx="0">
              <a:schemeClr val="dk1"/>
            </a:fillRef>
            <a:effectRef idx="2">
              <a:schemeClr val="dk1"/>
            </a:effectRef>
            <a:fontRef idx="minor">
              <a:schemeClr val="tx1"/>
            </a:fontRef>
          </p:style>
        </p:cxnSp>
        <p:cxnSp>
          <p:nvCxnSpPr>
            <p:cNvPr id="51" name="Gerader Verbinder 50">
              <a:extLst>
                <a:ext uri="{FF2B5EF4-FFF2-40B4-BE49-F238E27FC236}">
                  <a16:creationId xmlns:a16="http://schemas.microsoft.com/office/drawing/2014/main" id="{B776260D-4F04-1030-B370-BC1D44B800D1}"/>
                </a:ext>
              </a:extLst>
            </p:cNvPr>
            <p:cNvCxnSpPr>
              <a:cxnSpLocks/>
            </p:cNvCxnSpPr>
            <p:nvPr/>
          </p:nvCxnSpPr>
          <p:spPr>
            <a:xfrm flipH="1" flipV="1">
              <a:off x="2379133" y="5778500"/>
              <a:ext cx="1992842" cy="146050"/>
            </a:xfrm>
            <a:prstGeom prst="line">
              <a:avLst/>
            </a:prstGeom>
            <a:ln w="25400"/>
          </p:spPr>
          <p:style>
            <a:lnRef idx="3">
              <a:schemeClr val="dk1"/>
            </a:lnRef>
            <a:fillRef idx="0">
              <a:schemeClr val="dk1"/>
            </a:fillRef>
            <a:effectRef idx="2">
              <a:schemeClr val="dk1"/>
            </a:effectRef>
            <a:fontRef idx="minor">
              <a:schemeClr val="tx1"/>
            </a:fontRef>
          </p:style>
        </p:cxnSp>
        <p:cxnSp>
          <p:nvCxnSpPr>
            <p:cNvPr id="54" name="Gerader Verbinder 53">
              <a:extLst>
                <a:ext uri="{FF2B5EF4-FFF2-40B4-BE49-F238E27FC236}">
                  <a16:creationId xmlns:a16="http://schemas.microsoft.com/office/drawing/2014/main" id="{DFE67903-73DD-65B4-550F-F0F3B2B553D2}"/>
                </a:ext>
              </a:extLst>
            </p:cNvPr>
            <p:cNvCxnSpPr>
              <a:cxnSpLocks/>
            </p:cNvCxnSpPr>
            <p:nvPr/>
          </p:nvCxnSpPr>
          <p:spPr>
            <a:xfrm flipH="1" flipV="1">
              <a:off x="2011363" y="5505450"/>
              <a:ext cx="367770" cy="273050"/>
            </a:xfrm>
            <a:prstGeom prst="line">
              <a:avLst/>
            </a:prstGeom>
            <a:ln w="25400"/>
          </p:spPr>
          <p:style>
            <a:lnRef idx="3">
              <a:schemeClr val="dk1"/>
            </a:lnRef>
            <a:fillRef idx="0">
              <a:schemeClr val="dk1"/>
            </a:fillRef>
            <a:effectRef idx="2">
              <a:schemeClr val="dk1"/>
            </a:effectRef>
            <a:fontRef idx="minor">
              <a:schemeClr val="tx1"/>
            </a:fontRef>
          </p:style>
        </p:cxnSp>
        <p:cxnSp>
          <p:nvCxnSpPr>
            <p:cNvPr id="59" name="Gerader Verbinder 58">
              <a:extLst>
                <a:ext uri="{FF2B5EF4-FFF2-40B4-BE49-F238E27FC236}">
                  <a16:creationId xmlns:a16="http://schemas.microsoft.com/office/drawing/2014/main" id="{C0EFD7E5-73C0-0869-C1FF-C3757FFB2BDD}"/>
                </a:ext>
              </a:extLst>
            </p:cNvPr>
            <p:cNvCxnSpPr>
              <a:cxnSpLocks/>
            </p:cNvCxnSpPr>
            <p:nvPr/>
          </p:nvCxnSpPr>
          <p:spPr>
            <a:xfrm flipV="1">
              <a:off x="2011363" y="4086225"/>
              <a:ext cx="271198" cy="1419225"/>
            </a:xfrm>
            <a:prstGeom prst="line">
              <a:avLst/>
            </a:prstGeom>
            <a:ln w="25400"/>
          </p:spPr>
          <p:style>
            <a:lnRef idx="3">
              <a:schemeClr val="dk1"/>
            </a:lnRef>
            <a:fillRef idx="0">
              <a:schemeClr val="dk1"/>
            </a:fillRef>
            <a:effectRef idx="2">
              <a:schemeClr val="dk1"/>
            </a:effectRef>
            <a:fontRef idx="minor">
              <a:schemeClr val="tx1"/>
            </a:fontRef>
          </p:style>
        </p:cxnSp>
        <p:cxnSp>
          <p:nvCxnSpPr>
            <p:cNvPr id="63" name="Gerader Verbinder 62">
              <a:extLst>
                <a:ext uri="{FF2B5EF4-FFF2-40B4-BE49-F238E27FC236}">
                  <a16:creationId xmlns:a16="http://schemas.microsoft.com/office/drawing/2014/main" id="{35032001-BF5A-41EA-AA8A-80272EB3B3C7}"/>
                </a:ext>
              </a:extLst>
            </p:cNvPr>
            <p:cNvCxnSpPr>
              <a:cxnSpLocks/>
            </p:cNvCxnSpPr>
            <p:nvPr/>
          </p:nvCxnSpPr>
          <p:spPr>
            <a:xfrm flipH="1" flipV="1">
              <a:off x="2206625" y="1290638"/>
              <a:ext cx="1375040" cy="722312"/>
            </a:xfrm>
            <a:prstGeom prst="line">
              <a:avLst/>
            </a:prstGeom>
            <a:ln w="25400"/>
          </p:spPr>
          <p:style>
            <a:lnRef idx="3">
              <a:schemeClr val="dk1"/>
            </a:lnRef>
            <a:fillRef idx="0">
              <a:schemeClr val="dk1"/>
            </a:fillRef>
            <a:effectRef idx="2">
              <a:schemeClr val="dk1"/>
            </a:effectRef>
            <a:fontRef idx="minor">
              <a:schemeClr val="tx1"/>
            </a:fontRef>
          </p:style>
        </p:cxnSp>
        <p:cxnSp>
          <p:nvCxnSpPr>
            <p:cNvPr id="73" name="Gerader Verbinder 72">
              <a:extLst>
                <a:ext uri="{FF2B5EF4-FFF2-40B4-BE49-F238E27FC236}">
                  <a16:creationId xmlns:a16="http://schemas.microsoft.com/office/drawing/2014/main" id="{8D33D458-DB71-87C3-0FFE-C9754CD3D218}"/>
                </a:ext>
              </a:extLst>
            </p:cNvPr>
            <p:cNvCxnSpPr>
              <a:cxnSpLocks/>
            </p:cNvCxnSpPr>
            <p:nvPr/>
          </p:nvCxnSpPr>
          <p:spPr>
            <a:xfrm flipH="1">
              <a:off x="871538" y="1290638"/>
              <a:ext cx="1333235" cy="2174875"/>
            </a:xfrm>
            <a:prstGeom prst="line">
              <a:avLst/>
            </a:prstGeom>
            <a:ln w="25400"/>
          </p:spPr>
          <p:style>
            <a:lnRef idx="3">
              <a:schemeClr val="dk1"/>
            </a:lnRef>
            <a:fillRef idx="0">
              <a:schemeClr val="dk1"/>
            </a:fillRef>
            <a:effectRef idx="2">
              <a:schemeClr val="dk1"/>
            </a:effectRef>
            <a:fontRef idx="minor">
              <a:schemeClr val="tx1"/>
            </a:fontRef>
          </p:style>
        </p:cxnSp>
        <p:cxnSp>
          <p:nvCxnSpPr>
            <p:cNvPr id="77" name="Gerader Verbinder 76">
              <a:extLst>
                <a:ext uri="{FF2B5EF4-FFF2-40B4-BE49-F238E27FC236}">
                  <a16:creationId xmlns:a16="http://schemas.microsoft.com/office/drawing/2014/main" id="{F98A94B6-4F48-342B-F100-CF7D1FABE135}"/>
                </a:ext>
              </a:extLst>
            </p:cNvPr>
            <p:cNvCxnSpPr>
              <a:cxnSpLocks/>
            </p:cNvCxnSpPr>
            <p:nvPr/>
          </p:nvCxnSpPr>
          <p:spPr>
            <a:xfrm flipH="1" flipV="1">
              <a:off x="871538" y="3465513"/>
              <a:ext cx="1412875" cy="620712"/>
            </a:xfrm>
            <a:prstGeom prst="line">
              <a:avLst/>
            </a:prstGeom>
            <a:ln w="25400"/>
          </p:spPr>
          <p:style>
            <a:lnRef idx="3">
              <a:schemeClr val="dk1"/>
            </a:lnRef>
            <a:fillRef idx="0">
              <a:schemeClr val="dk1"/>
            </a:fillRef>
            <a:effectRef idx="2">
              <a:schemeClr val="dk1"/>
            </a:effectRef>
            <a:fontRef idx="minor">
              <a:schemeClr val="tx1"/>
            </a:fontRef>
          </p:style>
        </p:cxnSp>
        <p:cxnSp>
          <p:nvCxnSpPr>
            <p:cNvPr id="80" name="Gerader Verbinder 79">
              <a:extLst>
                <a:ext uri="{FF2B5EF4-FFF2-40B4-BE49-F238E27FC236}">
                  <a16:creationId xmlns:a16="http://schemas.microsoft.com/office/drawing/2014/main" id="{F2F01ABB-BFDA-4F3A-192C-025460B9D80D}"/>
                </a:ext>
              </a:extLst>
            </p:cNvPr>
            <p:cNvCxnSpPr>
              <a:cxnSpLocks/>
            </p:cNvCxnSpPr>
            <p:nvPr/>
          </p:nvCxnSpPr>
          <p:spPr>
            <a:xfrm flipV="1">
              <a:off x="842963" y="3465513"/>
              <a:ext cx="26723" cy="1646237"/>
            </a:xfrm>
            <a:prstGeom prst="line">
              <a:avLst/>
            </a:prstGeom>
            <a:ln w="25400"/>
          </p:spPr>
          <p:style>
            <a:lnRef idx="3">
              <a:schemeClr val="dk1"/>
            </a:lnRef>
            <a:fillRef idx="0">
              <a:schemeClr val="dk1"/>
            </a:fillRef>
            <a:effectRef idx="2">
              <a:schemeClr val="dk1"/>
            </a:effectRef>
            <a:fontRef idx="minor">
              <a:schemeClr val="tx1"/>
            </a:fontRef>
          </p:style>
        </p:cxnSp>
        <p:cxnSp>
          <p:nvCxnSpPr>
            <p:cNvPr id="84" name="Gerader Verbinder 83">
              <a:extLst>
                <a:ext uri="{FF2B5EF4-FFF2-40B4-BE49-F238E27FC236}">
                  <a16:creationId xmlns:a16="http://schemas.microsoft.com/office/drawing/2014/main" id="{18D2609F-86F9-5E4D-12F1-2A0AA63AAA0B}"/>
                </a:ext>
              </a:extLst>
            </p:cNvPr>
            <p:cNvCxnSpPr>
              <a:cxnSpLocks/>
            </p:cNvCxnSpPr>
            <p:nvPr/>
          </p:nvCxnSpPr>
          <p:spPr>
            <a:xfrm flipH="1" flipV="1">
              <a:off x="841111" y="5111750"/>
              <a:ext cx="1168400" cy="393700"/>
            </a:xfrm>
            <a:prstGeom prst="line">
              <a:avLst/>
            </a:prstGeom>
            <a:ln w="25400"/>
          </p:spPr>
          <p:style>
            <a:lnRef idx="3">
              <a:schemeClr val="dk1"/>
            </a:lnRef>
            <a:fillRef idx="0">
              <a:schemeClr val="dk1"/>
            </a:fillRef>
            <a:effectRef idx="2">
              <a:schemeClr val="dk1"/>
            </a:effectRef>
            <a:fontRef idx="minor">
              <a:schemeClr val="tx1"/>
            </a:fontRef>
          </p:style>
        </p:cxnSp>
        <p:cxnSp>
          <p:nvCxnSpPr>
            <p:cNvPr id="87" name="Gerader Verbinder 86">
              <a:extLst>
                <a:ext uri="{FF2B5EF4-FFF2-40B4-BE49-F238E27FC236}">
                  <a16:creationId xmlns:a16="http://schemas.microsoft.com/office/drawing/2014/main" id="{F0B9F5E3-BCE6-D6E4-2662-1AF426B9431F}"/>
                </a:ext>
              </a:extLst>
            </p:cNvPr>
            <p:cNvCxnSpPr>
              <a:cxnSpLocks/>
            </p:cNvCxnSpPr>
            <p:nvPr/>
          </p:nvCxnSpPr>
          <p:spPr>
            <a:xfrm flipH="1">
              <a:off x="2204773" y="465138"/>
              <a:ext cx="1724290" cy="825500"/>
            </a:xfrm>
            <a:prstGeom prst="line">
              <a:avLst/>
            </a:prstGeom>
            <a:ln w="25400"/>
          </p:spPr>
          <p:style>
            <a:lnRef idx="3">
              <a:schemeClr val="dk1"/>
            </a:lnRef>
            <a:fillRef idx="0">
              <a:schemeClr val="dk1"/>
            </a:fillRef>
            <a:effectRef idx="2">
              <a:schemeClr val="dk1"/>
            </a:effectRef>
            <a:fontRef idx="minor">
              <a:schemeClr val="tx1"/>
            </a:fontRef>
          </p:style>
        </p:cxnSp>
        <p:cxnSp>
          <p:nvCxnSpPr>
            <p:cNvPr id="92" name="Gerader Verbinder 91">
              <a:extLst>
                <a:ext uri="{FF2B5EF4-FFF2-40B4-BE49-F238E27FC236}">
                  <a16:creationId xmlns:a16="http://schemas.microsoft.com/office/drawing/2014/main" id="{8CBE9F9B-34A5-6EE7-9529-27F37DCD899C}"/>
                </a:ext>
              </a:extLst>
            </p:cNvPr>
            <p:cNvCxnSpPr>
              <a:cxnSpLocks/>
            </p:cNvCxnSpPr>
            <p:nvPr/>
          </p:nvCxnSpPr>
          <p:spPr>
            <a:xfrm>
              <a:off x="3929063" y="465138"/>
              <a:ext cx="1198562" cy="582612"/>
            </a:xfrm>
            <a:prstGeom prst="line">
              <a:avLst/>
            </a:prstGeom>
            <a:ln w="25400"/>
          </p:spPr>
          <p:style>
            <a:lnRef idx="3">
              <a:schemeClr val="dk1"/>
            </a:lnRef>
            <a:fillRef idx="0">
              <a:schemeClr val="dk1"/>
            </a:fillRef>
            <a:effectRef idx="2">
              <a:schemeClr val="dk1"/>
            </a:effectRef>
            <a:fontRef idx="minor">
              <a:schemeClr val="tx1"/>
            </a:fontRef>
          </p:style>
        </p:cxnSp>
      </p:grpSp>
      <mc:AlternateContent xmlns:mc="http://schemas.openxmlformats.org/markup-compatibility/2006" xmlns:a14="http://schemas.microsoft.com/office/drawing/2010/main">
        <mc:Choice Requires="a14">
          <p:sp>
            <p:nvSpPr>
              <p:cNvPr id="3" name="Ellipse 2">
                <a:extLst>
                  <a:ext uri="{FF2B5EF4-FFF2-40B4-BE49-F238E27FC236}">
                    <a16:creationId xmlns:a16="http://schemas.microsoft.com/office/drawing/2014/main" id="{9AA739B6-0101-3CE8-84AC-6E9B5F4F3EC2}"/>
                  </a:ext>
                </a:extLst>
              </p:cNvPr>
              <p:cNvSpPr/>
              <p:nvPr/>
            </p:nvSpPr>
            <p:spPr>
              <a:xfrm>
                <a:off x="2145856" y="3914664"/>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2</m:t>
                          </m:r>
                        </m:sub>
                      </m:sSub>
                    </m:oMath>
                  </m:oMathPara>
                </a14:m>
                <a:endParaRPr lang="en-US" sz="2000" i="1" dirty="0"/>
              </a:p>
            </p:txBody>
          </p:sp>
        </mc:Choice>
        <mc:Fallback xmlns="">
          <p:sp>
            <p:nvSpPr>
              <p:cNvPr id="3" name="Ellipse 2">
                <a:extLst>
                  <a:ext uri="{FF2B5EF4-FFF2-40B4-BE49-F238E27FC236}">
                    <a16:creationId xmlns:a16="http://schemas.microsoft.com/office/drawing/2014/main" id="{9AA739B6-0101-3CE8-84AC-6E9B5F4F3EC2}"/>
                  </a:ext>
                </a:extLst>
              </p:cNvPr>
              <p:cNvSpPr>
                <a:spLocks noRot="1" noChangeAspect="1" noMove="1" noResize="1" noEditPoints="1" noAdjustHandles="1" noChangeArrowheads="1" noChangeShapeType="1" noTextEdit="1"/>
              </p:cNvSpPr>
              <p:nvPr/>
            </p:nvSpPr>
            <p:spPr>
              <a:xfrm>
                <a:off x="2145856" y="3914664"/>
                <a:ext cx="330645" cy="336585"/>
              </a:xfrm>
              <a:prstGeom prst="ellipse">
                <a:avLst/>
              </a:prstGeom>
              <a:blipFill>
                <a:blip r:embed="rId2"/>
                <a:stretch>
                  <a:fillRect r="-1724"/>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Ellipse 13">
                <a:extLst>
                  <a:ext uri="{FF2B5EF4-FFF2-40B4-BE49-F238E27FC236}">
                    <a16:creationId xmlns:a16="http://schemas.microsoft.com/office/drawing/2014/main" id="{DB646C7C-A6E6-BBD6-CE7B-4AD6B8890204}"/>
                  </a:ext>
                </a:extLst>
              </p:cNvPr>
              <p:cNvSpPr/>
              <p:nvPr/>
            </p:nvSpPr>
            <p:spPr>
              <a:xfrm>
                <a:off x="3436715" y="4277191"/>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3</m:t>
                          </m:r>
                        </m:sub>
                      </m:sSub>
                    </m:oMath>
                  </m:oMathPara>
                </a14:m>
                <a:endParaRPr lang="en-US" sz="2000" i="1" dirty="0"/>
              </a:p>
            </p:txBody>
          </p:sp>
        </mc:Choice>
        <mc:Fallback xmlns="">
          <p:sp>
            <p:nvSpPr>
              <p:cNvPr id="14" name="Ellipse 13">
                <a:extLst>
                  <a:ext uri="{FF2B5EF4-FFF2-40B4-BE49-F238E27FC236}">
                    <a16:creationId xmlns:a16="http://schemas.microsoft.com/office/drawing/2014/main" id="{DB646C7C-A6E6-BBD6-CE7B-4AD6B8890204}"/>
                  </a:ext>
                </a:extLst>
              </p:cNvPr>
              <p:cNvSpPr>
                <a:spLocks noRot="1" noChangeAspect="1" noMove="1" noResize="1" noEditPoints="1" noAdjustHandles="1" noChangeArrowheads="1" noChangeShapeType="1" noTextEdit="1"/>
              </p:cNvSpPr>
              <p:nvPr/>
            </p:nvSpPr>
            <p:spPr>
              <a:xfrm>
                <a:off x="3436715" y="4277191"/>
                <a:ext cx="330645" cy="336585"/>
              </a:xfrm>
              <a:prstGeom prst="ellipse">
                <a:avLst/>
              </a:prstGeom>
              <a:blipFill>
                <a:blip r:embed="rId3"/>
                <a:stretch>
                  <a:fillRect/>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Ellipse 15">
                <a:extLst>
                  <a:ext uri="{FF2B5EF4-FFF2-40B4-BE49-F238E27FC236}">
                    <a16:creationId xmlns:a16="http://schemas.microsoft.com/office/drawing/2014/main" id="{F7934D6E-6B94-E270-511D-65FB014FEBD9}"/>
                  </a:ext>
                </a:extLst>
              </p:cNvPr>
              <p:cNvSpPr/>
              <p:nvPr/>
            </p:nvSpPr>
            <p:spPr>
              <a:xfrm>
                <a:off x="4710114" y="2899207"/>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oMath>
                  </m:oMathPara>
                </a14:m>
                <a:endParaRPr lang="en-US" sz="2000" i="1" dirty="0"/>
              </a:p>
            </p:txBody>
          </p:sp>
        </mc:Choice>
        <mc:Fallback xmlns="">
          <p:sp>
            <p:nvSpPr>
              <p:cNvPr id="16" name="Ellipse 15">
                <a:extLst>
                  <a:ext uri="{FF2B5EF4-FFF2-40B4-BE49-F238E27FC236}">
                    <a16:creationId xmlns:a16="http://schemas.microsoft.com/office/drawing/2014/main" id="{F7934D6E-6B94-E270-511D-65FB014FEBD9}"/>
                  </a:ext>
                </a:extLst>
              </p:cNvPr>
              <p:cNvSpPr>
                <a:spLocks noRot="1" noChangeAspect="1" noMove="1" noResize="1" noEditPoints="1" noAdjustHandles="1" noChangeArrowheads="1" noChangeShapeType="1" noTextEdit="1"/>
              </p:cNvSpPr>
              <p:nvPr/>
            </p:nvSpPr>
            <p:spPr>
              <a:xfrm>
                <a:off x="4710114" y="2899207"/>
                <a:ext cx="330645" cy="336585"/>
              </a:xfrm>
              <a:prstGeom prst="ellipse">
                <a:avLst/>
              </a:prstGeom>
              <a:blipFill>
                <a:blip r:embed="rId4"/>
                <a:stretch>
                  <a:fillRect/>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Ellipse 16">
                <a:extLst>
                  <a:ext uri="{FF2B5EF4-FFF2-40B4-BE49-F238E27FC236}">
                    <a16:creationId xmlns:a16="http://schemas.microsoft.com/office/drawing/2014/main" id="{95507D87-FC88-BC2A-2A06-766D68425519}"/>
                  </a:ext>
                </a:extLst>
              </p:cNvPr>
              <p:cNvSpPr/>
              <p:nvPr/>
            </p:nvSpPr>
            <p:spPr>
              <a:xfrm>
                <a:off x="3403335" y="1844657"/>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1</m:t>
                          </m:r>
                        </m:sub>
                      </m:sSub>
                    </m:oMath>
                  </m:oMathPara>
                </a14:m>
                <a:endParaRPr lang="en-US" sz="2000" i="1" dirty="0"/>
              </a:p>
            </p:txBody>
          </p:sp>
        </mc:Choice>
        <mc:Fallback xmlns="">
          <p:sp>
            <p:nvSpPr>
              <p:cNvPr id="17" name="Ellipse 16">
                <a:extLst>
                  <a:ext uri="{FF2B5EF4-FFF2-40B4-BE49-F238E27FC236}">
                    <a16:creationId xmlns:a16="http://schemas.microsoft.com/office/drawing/2014/main" id="{95507D87-FC88-BC2A-2A06-766D68425519}"/>
                  </a:ext>
                </a:extLst>
              </p:cNvPr>
              <p:cNvSpPr>
                <a:spLocks noRot="1" noChangeAspect="1" noMove="1" noResize="1" noEditPoints="1" noAdjustHandles="1" noChangeArrowheads="1" noChangeShapeType="1" noTextEdit="1"/>
              </p:cNvSpPr>
              <p:nvPr/>
            </p:nvSpPr>
            <p:spPr>
              <a:xfrm>
                <a:off x="3403335" y="1844657"/>
                <a:ext cx="330645" cy="336585"/>
              </a:xfrm>
              <a:prstGeom prst="ellipse">
                <a:avLst/>
              </a:prstGeom>
              <a:blipFill>
                <a:blip r:embed="rId5"/>
                <a:stretch>
                  <a:fillRect/>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Ellipse 19">
                <a:extLst>
                  <a:ext uri="{FF2B5EF4-FFF2-40B4-BE49-F238E27FC236}">
                    <a16:creationId xmlns:a16="http://schemas.microsoft.com/office/drawing/2014/main" id="{F09A94C8-CC6C-B202-ED0C-E372B7EE24D4}"/>
                  </a:ext>
                </a:extLst>
              </p:cNvPr>
              <p:cNvSpPr/>
              <p:nvPr/>
            </p:nvSpPr>
            <p:spPr>
              <a:xfrm>
                <a:off x="1826503" y="5335208"/>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4</m:t>
                          </m:r>
                        </m:sub>
                      </m:sSub>
                    </m:oMath>
                  </m:oMathPara>
                </a14:m>
                <a:endParaRPr lang="en-US" sz="2000" i="1" dirty="0"/>
              </a:p>
            </p:txBody>
          </p:sp>
        </mc:Choice>
        <mc:Fallback xmlns="">
          <p:sp>
            <p:nvSpPr>
              <p:cNvPr id="20" name="Ellipse 19">
                <a:extLst>
                  <a:ext uri="{FF2B5EF4-FFF2-40B4-BE49-F238E27FC236}">
                    <a16:creationId xmlns:a16="http://schemas.microsoft.com/office/drawing/2014/main" id="{F09A94C8-CC6C-B202-ED0C-E372B7EE24D4}"/>
                  </a:ext>
                </a:extLst>
              </p:cNvPr>
              <p:cNvSpPr>
                <a:spLocks noRot="1" noChangeAspect="1" noMove="1" noResize="1" noEditPoints="1" noAdjustHandles="1" noChangeArrowheads="1" noChangeShapeType="1" noTextEdit="1"/>
              </p:cNvSpPr>
              <p:nvPr/>
            </p:nvSpPr>
            <p:spPr>
              <a:xfrm>
                <a:off x="1826503" y="5335208"/>
                <a:ext cx="330645" cy="336585"/>
              </a:xfrm>
              <a:prstGeom prst="ellipse">
                <a:avLst/>
              </a:prstGeom>
              <a:blipFill>
                <a:blip r:embed="rId6"/>
                <a:stretch>
                  <a:fillRect/>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Ellipse 24">
                <a:extLst>
                  <a:ext uri="{FF2B5EF4-FFF2-40B4-BE49-F238E27FC236}">
                    <a16:creationId xmlns:a16="http://schemas.microsoft.com/office/drawing/2014/main" id="{981EFCE4-71FC-60BE-BB24-2B49121E2EF0}"/>
                  </a:ext>
                </a:extLst>
              </p:cNvPr>
              <p:cNvSpPr/>
              <p:nvPr/>
            </p:nvSpPr>
            <p:spPr>
              <a:xfrm>
                <a:off x="2214959" y="5597957"/>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5</m:t>
                          </m:r>
                        </m:sub>
                      </m:sSub>
                    </m:oMath>
                  </m:oMathPara>
                </a14:m>
                <a:endParaRPr lang="en-US" sz="2000" i="1" dirty="0"/>
              </a:p>
            </p:txBody>
          </p:sp>
        </mc:Choice>
        <mc:Fallback xmlns="">
          <p:sp>
            <p:nvSpPr>
              <p:cNvPr id="25" name="Ellipse 24">
                <a:extLst>
                  <a:ext uri="{FF2B5EF4-FFF2-40B4-BE49-F238E27FC236}">
                    <a16:creationId xmlns:a16="http://schemas.microsoft.com/office/drawing/2014/main" id="{981EFCE4-71FC-60BE-BB24-2B49121E2EF0}"/>
                  </a:ext>
                </a:extLst>
              </p:cNvPr>
              <p:cNvSpPr>
                <a:spLocks noRot="1" noChangeAspect="1" noMove="1" noResize="1" noEditPoints="1" noAdjustHandles="1" noChangeArrowheads="1" noChangeShapeType="1" noTextEdit="1"/>
              </p:cNvSpPr>
              <p:nvPr/>
            </p:nvSpPr>
            <p:spPr>
              <a:xfrm>
                <a:off x="2214959" y="5597957"/>
                <a:ext cx="330645" cy="336585"/>
              </a:xfrm>
              <a:prstGeom prst="ellipse">
                <a:avLst/>
              </a:prstGeom>
              <a:blipFill>
                <a:blip r:embed="rId7"/>
                <a:stretch>
                  <a:fillRect/>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Ellipse 26">
                <a:extLst>
                  <a:ext uri="{FF2B5EF4-FFF2-40B4-BE49-F238E27FC236}">
                    <a16:creationId xmlns:a16="http://schemas.microsoft.com/office/drawing/2014/main" id="{F9C5FAF7-CFC4-8800-36EA-30928C336774}"/>
                  </a:ext>
                </a:extLst>
              </p:cNvPr>
              <p:cNvSpPr/>
              <p:nvPr/>
            </p:nvSpPr>
            <p:spPr>
              <a:xfrm>
                <a:off x="4200434" y="5744817"/>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6</m:t>
                          </m:r>
                        </m:sub>
                      </m:sSub>
                    </m:oMath>
                  </m:oMathPara>
                </a14:m>
                <a:endParaRPr lang="en-US" sz="2000" i="1" dirty="0"/>
              </a:p>
            </p:txBody>
          </p:sp>
        </mc:Choice>
        <mc:Fallback xmlns="">
          <p:sp>
            <p:nvSpPr>
              <p:cNvPr id="27" name="Ellipse 26">
                <a:extLst>
                  <a:ext uri="{FF2B5EF4-FFF2-40B4-BE49-F238E27FC236}">
                    <a16:creationId xmlns:a16="http://schemas.microsoft.com/office/drawing/2014/main" id="{F9C5FAF7-CFC4-8800-36EA-30928C336774}"/>
                  </a:ext>
                </a:extLst>
              </p:cNvPr>
              <p:cNvSpPr>
                <a:spLocks noRot="1" noChangeAspect="1" noMove="1" noResize="1" noEditPoints="1" noAdjustHandles="1" noChangeArrowheads="1" noChangeShapeType="1" noTextEdit="1"/>
              </p:cNvSpPr>
              <p:nvPr/>
            </p:nvSpPr>
            <p:spPr>
              <a:xfrm>
                <a:off x="4200434" y="5744817"/>
                <a:ext cx="330645" cy="336585"/>
              </a:xfrm>
              <a:prstGeom prst="ellipse">
                <a:avLst/>
              </a:prstGeom>
              <a:blipFill>
                <a:blip r:embed="rId8"/>
                <a:stretch>
                  <a:fillRect r="-1724"/>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Ellipse 27">
                <a:extLst>
                  <a:ext uri="{FF2B5EF4-FFF2-40B4-BE49-F238E27FC236}">
                    <a16:creationId xmlns:a16="http://schemas.microsoft.com/office/drawing/2014/main" id="{126ED8BE-FBAD-34B1-016A-DEB9701D7F18}"/>
                  </a:ext>
                </a:extLst>
              </p:cNvPr>
              <p:cNvSpPr/>
              <p:nvPr/>
            </p:nvSpPr>
            <p:spPr>
              <a:xfrm>
                <a:off x="5884640" y="4478648"/>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7</m:t>
                          </m:r>
                        </m:sub>
                      </m:sSub>
                    </m:oMath>
                  </m:oMathPara>
                </a14:m>
                <a:endParaRPr lang="en-US" sz="2000" i="1" dirty="0"/>
              </a:p>
            </p:txBody>
          </p:sp>
        </mc:Choice>
        <mc:Fallback xmlns="">
          <p:sp>
            <p:nvSpPr>
              <p:cNvPr id="28" name="Ellipse 27">
                <a:extLst>
                  <a:ext uri="{FF2B5EF4-FFF2-40B4-BE49-F238E27FC236}">
                    <a16:creationId xmlns:a16="http://schemas.microsoft.com/office/drawing/2014/main" id="{126ED8BE-FBAD-34B1-016A-DEB9701D7F18}"/>
                  </a:ext>
                </a:extLst>
              </p:cNvPr>
              <p:cNvSpPr>
                <a:spLocks noRot="1" noChangeAspect="1" noMove="1" noResize="1" noEditPoints="1" noAdjustHandles="1" noChangeArrowheads="1" noChangeShapeType="1" noTextEdit="1"/>
              </p:cNvSpPr>
              <p:nvPr/>
            </p:nvSpPr>
            <p:spPr>
              <a:xfrm>
                <a:off x="5884640" y="4478648"/>
                <a:ext cx="330645" cy="336585"/>
              </a:xfrm>
              <a:prstGeom prst="ellipse">
                <a:avLst/>
              </a:prstGeom>
              <a:blipFill>
                <a:blip r:embed="rId9"/>
                <a:stretch>
                  <a:fillRect/>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feld 28">
                <a:extLst>
                  <a:ext uri="{FF2B5EF4-FFF2-40B4-BE49-F238E27FC236}">
                    <a16:creationId xmlns:a16="http://schemas.microsoft.com/office/drawing/2014/main" id="{E05E7D64-57B5-32DC-D6DA-62E5905238EF}"/>
                  </a:ext>
                </a:extLst>
              </p:cNvPr>
              <p:cNvSpPr txBox="1"/>
              <p:nvPr/>
            </p:nvSpPr>
            <p:spPr>
              <a:xfrm>
                <a:off x="7608889" y="1358174"/>
                <a:ext cx="4141152" cy="783804"/>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400" b="0" i="1" smtClean="0">
                          <a:solidFill>
                            <a:schemeClr val="tx1"/>
                          </a:solidFill>
                          <a:latin typeface="Cambria Math" panose="02040503050406030204" pitchFamily="18" charset="0"/>
                        </a:rPr>
                        <m:t>𝑓</m:t>
                      </m:r>
                      <m:r>
                        <a:rPr lang="en-US" sz="2400" i="1" smtClean="0">
                          <a:solidFill>
                            <a:schemeClr val="tx1"/>
                          </a:solidFill>
                          <a:latin typeface="Cambria Math" panose="02040503050406030204" pitchFamily="18" charset="0"/>
                        </a:rPr>
                        <m:t>=</m:t>
                      </m:r>
                      <m:f>
                        <m:fPr>
                          <m:ctrlPr>
                            <a:rPr lang="en-US" sz="2400" i="1" kern="10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400"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400"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4</m:t>
                          </m:r>
                        </m:den>
                      </m:f>
                      <m:r>
                        <a:rPr lang="en-US" sz="2400" b="0" i="1" kern="10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smtClean="0">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𝑣</m:t>
                          </m:r>
                        </m:e>
                        <m:sub>
                          <m:r>
                            <a:rPr lang="en-US" sz="2400" i="1">
                              <a:solidFill>
                                <a:schemeClr val="tx1"/>
                              </a:solidFill>
                              <a:latin typeface="Cambria Math" panose="02040503050406030204" pitchFamily="18" charset="0"/>
                            </a:rPr>
                            <m:t>0</m:t>
                          </m:r>
                        </m:sub>
                      </m:sSub>
                      <m:r>
                        <a:rPr lang="en-US" sz="2400" i="1">
                          <a:solidFill>
                            <a:schemeClr val="tx1"/>
                          </a:solidFill>
                          <a:latin typeface="Cambria Math" panose="02040503050406030204" pitchFamily="18" charset="0"/>
                        </a:rPr>
                        <m:t>+</m:t>
                      </m:r>
                      <m:sSub>
                        <m:sSubPr>
                          <m:ctrlPr>
                            <a:rPr lang="en-US" sz="2400" i="1" smtClean="0">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𝑣</m:t>
                          </m:r>
                        </m:e>
                        <m:sub>
                          <m:r>
                            <a:rPr lang="en-US" sz="2400" i="1">
                              <a:solidFill>
                                <a:schemeClr val="tx1"/>
                              </a:solidFill>
                              <a:latin typeface="Cambria Math" panose="02040503050406030204" pitchFamily="18" charset="0"/>
                            </a:rPr>
                            <m:t>1</m:t>
                          </m:r>
                        </m:sub>
                      </m:sSub>
                      <m:r>
                        <a:rPr lang="en-US" sz="2400" i="1">
                          <a:solidFill>
                            <a:schemeClr val="tx1"/>
                          </a:solidFill>
                          <a:latin typeface="Cambria Math" panose="02040503050406030204" pitchFamily="18" charset="0"/>
                        </a:rPr>
                        <m:t>+</m:t>
                      </m:r>
                      <m:sSub>
                        <m:sSubPr>
                          <m:ctrlPr>
                            <a:rPr lang="en-US" sz="2400" i="1" smtClean="0">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𝑣</m:t>
                          </m:r>
                        </m:e>
                        <m:sub>
                          <m:r>
                            <a:rPr lang="en-US" sz="2400" i="1">
                              <a:solidFill>
                                <a:schemeClr val="tx1"/>
                              </a:solidFill>
                              <a:latin typeface="Cambria Math" panose="02040503050406030204" pitchFamily="18" charset="0"/>
                            </a:rPr>
                            <m:t>2</m:t>
                          </m:r>
                        </m:sub>
                      </m:sSub>
                      <m:r>
                        <a:rPr lang="en-US" sz="2400" i="1">
                          <a:solidFill>
                            <a:schemeClr val="tx1"/>
                          </a:solidFill>
                          <a:latin typeface="Cambria Math" panose="02040503050406030204" pitchFamily="18" charset="0"/>
                        </a:rPr>
                        <m:t>+</m:t>
                      </m:r>
                      <m:sSub>
                        <m:sSubPr>
                          <m:ctrlPr>
                            <a:rPr lang="en-US" sz="2400" i="1" smtClean="0">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𝑣</m:t>
                          </m:r>
                        </m:e>
                        <m:sub>
                          <m:r>
                            <a:rPr lang="en-US" sz="2400" i="1">
                              <a:solidFill>
                                <a:schemeClr val="tx1"/>
                              </a:solidFill>
                              <a:latin typeface="Cambria Math" panose="02040503050406030204" pitchFamily="18" charset="0"/>
                            </a:rPr>
                            <m:t>3</m:t>
                          </m:r>
                        </m:sub>
                      </m:sSub>
                      <m:r>
                        <a:rPr lang="en-US" sz="2400" b="0" i="1" smtClean="0">
                          <a:solidFill>
                            <a:schemeClr val="tx1"/>
                          </a:solidFill>
                          <a:latin typeface="Cambria Math" panose="02040503050406030204" pitchFamily="18" charset="0"/>
                        </a:rPr>
                        <m:t>)</m:t>
                      </m:r>
                    </m:oMath>
                  </m:oMathPara>
                </a14:m>
                <a:endParaRPr lang="en-US" sz="2400" dirty="0">
                  <a:solidFill>
                    <a:schemeClr val="tx1"/>
                  </a:solidFill>
                </a:endParaRPr>
              </a:p>
            </p:txBody>
          </p:sp>
        </mc:Choice>
        <mc:Fallback xmlns="">
          <p:sp>
            <p:nvSpPr>
              <p:cNvPr id="29" name="Textfeld 28">
                <a:extLst>
                  <a:ext uri="{FF2B5EF4-FFF2-40B4-BE49-F238E27FC236}">
                    <a16:creationId xmlns:a16="http://schemas.microsoft.com/office/drawing/2014/main" id="{E05E7D64-57B5-32DC-D6DA-62E5905238EF}"/>
                  </a:ext>
                </a:extLst>
              </p:cNvPr>
              <p:cNvSpPr txBox="1">
                <a:spLocks noRot="1" noChangeAspect="1" noMove="1" noResize="1" noEditPoints="1" noAdjustHandles="1" noChangeArrowheads="1" noChangeShapeType="1" noTextEdit="1"/>
              </p:cNvSpPr>
              <p:nvPr/>
            </p:nvSpPr>
            <p:spPr>
              <a:xfrm>
                <a:off x="7608889" y="1358174"/>
                <a:ext cx="4141152" cy="78380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feld 30">
                <a:extLst>
                  <a:ext uri="{FF2B5EF4-FFF2-40B4-BE49-F238E27FC236}">
                    <a16:creationId xmlns:a16="http://schemas.microsoft.com/office/drawing/2014/main" id="{D53A9120-8548-644C-033A-D98D3B06D9E1}"/>
                  </a:ext>
                </a:extLst>
              </p:cNvPr>
              <p:cNvSpPr txBox="1"/>
              <p:nvPr/>
            </p:nvSpPr>
            <p:spPr>
              <a:xfrm>
                <a:off x="7608888" y="2961596"/>
                <a:ext cx="4141152" cy="934808"/>
              </a:xfrm>
              <a:prstGeom prst="rect">
                <a:avLst/>
              </a:prstGeom>
              <a:noFill/>
            </p:spPr>
            <p:txBody>
              <a:bodyPr wrap="square">
                <a:spAutoFit/>
              </a:bodyPr>
              <a:lstStyle/>
              <a:p>
                <a:pPr>
                  <a:lnSpc>
                    <a:spcPct val="107000"/>
                  </a:lnSpc>
                  <a:spcAft>
                    <a:spcPts val="800"/>
                  </a:spcAft>
                </a:pPr>
                <a14:m>
                  <m:oMathPara xmlns:m="http://schemas.openxmlformats.org/officeDocument/2006/math">
                    <m:oMathParaPr>
                      <m:jc m:val="left"/>
                    </m:oMathParaPr>
                    <m:oMath xmlns:m="http://schemas.openxmlformats.org/officeDocument/2006/math">
                      <m:r>
                        <a:rPr lang="en-US" sz="2400" b="0" i="1" kern="100" smtClean="0">
                          <a:effectLst/>
                          <a:latin typeface="Cambria Math" panose="02040503050406030204" pitchFamily="18" charset="0"/>
                          <a:ea typeface="Calibri" panose="020F0502020204030204" pitchFamily="34" charset="0"/>
                          <a:cs typeface="Times New Roman" panose="02020603050405020304" pitchFamily="18" charset="0"/>
                        </a:rPr>
                        <m:t>𝑒</m:t>
                      </m:r>
                      <m:r>
                        <a:rPr lang="en-US" sz="2400" i="1"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0</m:t>
                          </m:r>
                        </m:sub>
                      </m:sSub>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0</m:t>
                          </m:r>
                        </m:sub>
                      </m:sSub>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1" name="Textfeld 30">
                <a:extLst>
                  <a:ext uri="{FF2B5EF4-FFF2-40B4-BE49-F238E27FC236}">
                    <a16:creationId xmlns:a16="http://schemas.microsoft.com/office/drawing/2014/main" id="{D53A9120-8548-644C-033A-D98D3B06D9E1}"/>
                  </a:ext>
                </a:extLst>
              </p:cNvPr>
              <p:cNvSpPr txBox="1">
                <a:spLocks noRot="1" noChangeAspect="1" noMove="1" noResize="1" noEditPoints="1" noAdjustHandles="1" noChangeArrowheads="1" noChangeShapeType="1" noTextEdit="1"/>
              </p:cNvSpPr>
              <p:nvPr/>
            </p:nvSpPr>
            <p:spPr>
              <a:xfrm>
                <a:off x="7608888" y="2961596"/>
                <a:ext cx="4141152" cy="934808"/>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8010123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Ellipse 2">
                <a:extLst>
                  <a:ext uri="{FF2B5EF4-FFF2-40B4-BE49-F238E27FC236}">
                    <a16:creationId xmlns:a16="http://schemas.microsoft.com/office/drawing/2014/main" id="{687A9E3F-90ED-7C15-95DC-A7B2F3298823}"/>
                  </a:ext>
                </a:extLst>
              </p:cNvPr>
              <p:cNvSpPr/>
              <p:nvPr/>
            </p:nvSpPr>
            <p:spPr>
              <a:xfrm>
                <a:off x="3493435" y="4370110"/>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7</m:t>
                          </m:r>
                        </m:sub>
                      </m:sSub>
                    </m:oMath>
                  </m:oMathPara>
                </a14:m>
                <a:endParaRPr lang="en-US" sz="2000" i="1" dirty="0"/>
              </a:p>
            </p:txBody>
          </p:sp>
        </mc:Choice>
        <mc:Fallback xmlns="">
          <p:sp>
            <p:nvSpPr>
              <p:cNvPr id="3" name="Ellipse 2">
                <a:extLst>
                  <a:ext uri="{FF2B5EF4-FFF2-40B4-BE49-F238E27FC236}">
                    <a16:creationId xmlns:a16="http://schemas.microsoft.com/office/drawing/2014/main" id="{687A9E3F-90ED-7C15-95DC-A7B2F3298823}"/>
                  </a:ext>
                </a:extLst>
              </p:cNvPr>
              <p:cNvSpPr>
                <a:spLocks noRot="1" noChangeAspect="1" noMove="1" noResize="1" noEditPoints="1" noAdjustHandles="1" noChangeArrowheads="1" noChangeShapeType="1" noTextEdit="1"/>
              </p:cNvSpPr>
              <p:nvPr/>
            </p:nvSpPr>
            <p:spPr>
              <a:xfrm>
                <a:off x="3493435" y="4370110"/>
                <a:ext cx="330645" cy="336585"/>
              </a:xfrm>
              <a:prstGeom prst="ellipse">
                <a:avLst/>
              </a:prstGeom>
              <a:blipFill>
                <a:blip r:embed="rId2"/>
                <a:stretch>
                  <a:fillRect r="-1724"/>
                </a:stretch>
              </a:blipFill>
              <a:ln w="25400">
                <a:solidFill>
                  <a:schemeClr val="tx1"/>
                </a:solidFill>
              </a:ln>
            </p:spPr>
            <p:txBody>
              <a:bodyPr/>
              <a:lstStyle/>
              <a:p>
                <a:r>
                  <a:rPr lang="en-US">
                    <a:noFill/>
                  </a:rPr>
                  <a:t> </a:t>
                </a:r>
              </a:p>
            </p:txBody>
          </p:sp>
        </mc:Fallback>
      </mc:AlternateContent>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17</a:t>
            </a:fld>
            <a:endParaRPr lang="en-US" sz="1600" b="1" dirty="0">
              <a:solidFill>
                <a:schemeClr val="tx1"/>
              </a:solidFill>
            </a:endParaRPr>
          </a:p>
        </p:txBody>
      </p:sp>
      <p:grpSp>
        <p:nvGrpSpPr>
          <p:cNvPr id="95" name="Gruppieren 94">
            <a:extLst>
              <a:ext uri="{FF2B5EF4-FFF2-40B4-BE49-F238E27FC236}">
                <a16:creationId xmlns:a16="http://schemas.microsoft.com/office/drawing/2014/main" id="{72EB0EFB-2434-DB11-F89D-4DC42D619794}"/>
              </a:ext>
            </a:extLst>
          </p:cNvPr>
          <p:cNvGrpSpPr/>
          <p:nvPr/>
        </p:nvGrpSpPr>
        <p:grpSpPr>
          <a:xfrm>
            <a:off x="841111" y="465138"/>
            <a:ext cx="6081977" cy="5459412"/>
            <a:chOff x="841111" y="465138"/>
            <a:chExt cx="6081977" cy="5459412"/>
          </a:xfrm>
        </p:grpSpPr>
        <p:cxnSp>
          <p:nvCxnSpPr>
            <p:cNvPr id="4" name="Gerader Verbinder 3">
              <a:extLst>
                <a:ext uri="{FF2B5EF4-FFF2-40B4-BE49-F238E27FC236}">
                  <a16:creationId xmlns:a16="http://schemas.microsoft.com/office/drawing/2014/main" id="{8CFE558B-5D71-502E-3243-28B52923D7B0}"/>
                </a:ext>
              </a:extLst>
            </p:cNvPr>
            <p:cNvCxnSpPr>
              <a:cxnSpLocks/>
            </p:cNvCxnSpPr>
            <p:nvPr/>
          </p:nvCxnSpPr>
          <p:spPr>
            <a:xfrm>
              <a:off x="4891088" y="3079750"/>
              <a:ext cx="1158875" cy="1555750"/>
            </a:xfrm>
            <a:prstGeom prst="line">
              <a:avLst/>
            </a:prstGeom>
            <a:ln w="25400"/>
          </p:spPr>
          <p:style>
            <a:lnRef idx="3">
              <a:schemeClr val="dk1"/>
            </a:lnRef>
            <a:fillRef idx="0">
              <a:schemeClr val="dk1"/>
            </a:fillRef>
            <a:effectRef idx="2">
              <a:schemeClr val="dk1"/>
            </a:effectRef>
            <a:fontRef idx="minor">
              <a:schemeClr val="tx1"/>
            </a:fontRef>
          </p:style>
        </p:cxnSp>
        <p:cxnSp>
          <p:nvCxnSpPr>
            <p:cNvPr id="7" name="Gerader Verbinder 6">
              <a:extLst>
                <a:ext uri="{FF2B5EF4-FFF2-40B4-BE49-F238E27FC236}">
                  <a16:creationId xmlns:a16="http://schemas.microsoft.com/office/drawing/2014/main" id="{E8E13ECA-0E86-0120-954A-FC03CEC36D68}"/>
                </a:ext>
              </a:extLst>
            </p:cNvPr>
            <p:cNvCxnSpPr>
              <a:cxnSpLocks/>
            </p:cNvCxnSpPr>
            <p:nvPr/>
          </p:nvCxnSpPr>
          <p:spPr>
            <a:xfrm flipH="1">
              <a:off x="6049963" y="3128963"/>
              <a:ext cx="873125" cy="1506537"/>
            </a:xfrm>
            <a:prstGeom prst="line">
              <a:avLst/>
            </a:prstGeom>
            <a:ln w="25400"/>
          </p:spPr>
          <p:style>
            <a:lnRef idx="3">
              <a:schemeClr val="dk1"/>
            </a:lnRef>
            <a:fillRef idx="0">
              <a:schemeClr val="dk1"/>
            </a:fillRef>
            <a:effectRef idx="2">
              <a:schemeClr val="dk1"/>
            </a:effectRef>
            <a:fontRef idx="minor">
              <a:schemeClr val="tx1"/>
            </a:fontRef>
          </p:style>
        </p:cxnSp>
        <p:cxnSp>
          <p:nvCxnSpPr>
            <p:cNvPr id="10" name="Gerader Verbinder 9">
              <a:extLst>
                <a:ext uri="{FF2B5EF4-FFF2-40B4-BE49-F238E27FC236}">
                  <a16:creationId xmlns:a16="http://schemas.microsoft.com/office/drawing/2014/main" id="{B6EFB97B-56D7-7F30-ECDC-0EB0F2AAED28}"/>
                </a:ext>
              </a:extLst>
            </p:cNvPr>
            <p:cNvCxnSpPr>
              <a:cxnSpLocks/>
            </p:cNvCxnSpPr>
            <p:nvPr/>
          </p:nvCxnSpPr>
          <p:spPr>
            <a:xfrm flipH="1" flipV="1">
              <a:off x="6249988" y="2043113"/>
              <a:ext cx="673100" cy="1085850"/>
            </a:xfrm>
            <a:prstGeom prst="line">
              <a:avLst/>
            </a:prstGeom>
            <a:ln w="25400"/>
          </p:spPr>
          <p:style>
            <a:lnRef idx="3">
              <a:schemeClr val="dk1"/>
            </a:lnRef>
            <a:fillRef idx="0">
              <a:schemeClr val="dk1"/>
            </a:fillRef>
            <a:effectRef idx="2">
              <a:schemeClr val="dk1"/>
            </a:effectRef>
            <a:fontRef idx="minor">
              <a:schemeClr val="tx1"/>
            </a:fontRef>
          </p:style>
        </p:cxnSp>
        <p:cxnSp>
          <p:nvCxnSpPr>
            <p:cNvPr id="15" name="Gerader Verbinder 14">
              <a:extLst>
                <a:ext uri="{FF2B5EF4-FFF2-40B4-BE49-F238E27FC236}">
                  <a16:creationId xmlns:a16="http://schemas.microsoft.com/office/drawing/2014/main" id="{DB0DD4D8-95EE-EA13-90E7-7EC29BEAC661}"/>
                </a:ext>
              </a:extLst>
            </p:cNvPr>
            <p:cNvCxnSpPr>
              <a:cxnSpLocks/>
            </p:cNvCxnSpPr>
            <p:nvPr/>
          </p:nvCxnSpPr>
          <p:spPr>
            <a:xfrm flipV="1">
              <a:off x="4891088" y="2043113"/>
              <a:ext cx="1358900" cy="1036637"/>
            </a:xfrm>
            <a:prstGeom prst="line">
              <a:avLst/>
            </a:prstGeom>
            <a:ln w="25400"/>
          </p:spPr>
          <p:style>
            <a:lnRef idx="3">
              <a:schemeClr val="dk1"/>
            </a:lnRef>
            <a:fillRef idx="0">
              <a:schemeClr val="dk1"/>
            </a:fillRef>
            <a:effectRef idx="2">
              <a:schemeClr val="dk1"/>
            </a:effectRef>
            <a:fontRef idx="minor">
              <a:schemeClr val="tx1"/>
            </a:fontRef>
          </p:style>
        </p:cxnSp>
        <p:cxnSp>
          <p:nvCxnSpPr>
            <p:cNvPr id="19" name="Gerader Verbinder 18">
              <a:extLst>
                <a:ext uri="{FF2B5EF4-FFF2-40B4-BE49-F238E27FC236}">
                  <a16:creationId xmlns:a16="http://schemas.microsoft.com/office/drawing/2014/main" id="{D55DC848-873C-A283-D809-8FCEBBFDA6BE}"/>
                </a:ext>
              </a:extLst>
            </p:cNvPr>
            <p:cNvCxnSpPr>
              <a:cxnSpLocks/>
            </p:cNvCxnSpPr>
            <p:nvPr/>
          </p:nvCxnSpPr>
          <p:spPr>
            <a:xfrm>
              <a:off x="5127625" y="1047750"/>
              <a:ext cx="1122363" cy="995363"/>
            </a:xfrm>
            <a:prstGeom prst="line">
              <a:avLst/>
            </a:prstGeom>
            <a:ln w="25400"/>
          </p:spPr>
          <p:style>
            <a:lnRef idx="3">
              <a:schemeClr val="dk1"/>
            </a:lnRef>
            <a:fillRef idx="0">
              <a:schemeClr val="dk1"/>
            </a:fillRef>
            <a:effectRef idx="2">
              <a:schemeClr val="dk1"/>
            </a:effectRef>
            <a:fontRef idx="minor">
              <a:schemeClr val="tx1"/>
            </a:fontRef>
          </p:style>
        </p:cxnSp>
        <p:cxnSp>
          <p:nvCxnSpPr>
            <p:cNvPr id="23" name="Gerader Verbinder 22">
              <a:extLst>
                <a:ext uri="{FF2B5EF4-FFF2-40B4-BE49-F238E27FC236}">
                  <a16:creationId xmlns:a16="http://schemas.microsoft.com/office/drawing/2014/main" id="{E7C76374-FDA8-12F2-D6D8-7C0C706E35F2}"/>
                </a:ext>
              </a:extLst>
            </p:cNvPr>
            <p:cNvCxnSpPr>
              <a:cxnSpLocks/>
            </p:cNvCxnSpPr>
            <p:nvPr/>
          </p:nvCxnSpPr>
          <p:spPr>
            <a:xfrm flipH="1">
              <a:off x="3583517" y="1047750"/>
              <a:ext cx="1544108" cy="965200"/>
            </a:xfrm>
            <a:prstGeom prst="line">
              <a:avLst/>
            </a:prstGeom>
            <a:ln w="25400"/>
          </p:spPr>
          <p:style>
            <a:lnRef idx="3">
              <a:schemeClr val="dk1"/>
            </a:lnRef>
            <a:fillRef idx="0">
              <a:schemeClr val="dk1"/>
            </a:fillRef>
            <a:effectRef idx="2">
              <a:schemeClr val="dk1"/>
            </a:effectRef>
            <a:fontRef idx="minor">
              <a:schemeClr val="tx1"/>
            </a:fontRef>
          </p:style>
        </p:cxnSp>
        <p:cxnSp>
          <p:nvCxnSpPr>
            <p:cNvPr id="26" name="Gerader Verbinder 25">
              <a:extLst>
                <a:ext uri="{FF2B5EF4-FFF2-40B4-BE49-F238E27FC236}">
                  <a16:creationId xmlns:a16="http://schemas.microsoft.com/office/drawing/2014/main" id="{3AA46C89-A720-D42C-4389-320D3C1A1858}"/>
                </a:ext>
              </a:extLst>
            </p:cNvPr>
            <p:cNvCxnSpPr>
              <a:cxnSpLocks/>
            </p:cNvCxnSpPr>
            <p:nvPr/>
          </p:nvCxnSpPr>
          <p:spPr>
            <a:xfrm flipH="1" flipV="1">
              <a:off x="3583517" y="2012950"/>
              <a:ext cx="1307571" cy="1066800"/>
            </a:xfrm>
            <a:prstGeom prst="line">
              <a:avLst/>
            </a:prstGeom>
            <a:ln w="25400"/>
          </p:spPr>
          <p:style>
            <a:lnRef idx="3">
              <a:schemeClr val="dk1"/>
            </a:lnRef>
            <a:fillRef idx="0">
              <a:schemeClr val="dk1"/>
            </a:fillRef>
            <a:effectRef idx="2">
              <a:schemeClr val="dk1"/>
            </a:effectRef>
            <a:fontRef idx="minor">
              <a:schemeClr val="tx1"/>
            </a:fontRef>
          </p:style>
        </p:cxnSp>
        <p:cxnSp>
          <p:nvCxnSpPr>
            <p:cNvPr id="30" name="Gerader Verbinder 29">
              <a:extLst>
                <a:ext uri="{FF2B5EF4-FFF2-40B4-BE49-F238E27FC236}">
                  <a16:creationId xmlns:a16="http://schemas.microsoft.com/office/drawing/2014/main" id="{59C79CA2-3946-9794-763A-515DAE55B6BE}"/>
                </a:ext>
              </a:extLst>
            </p:cNvPr>
            <p:cNvCxnSpPr>
              <a:cxnSpLocks/>
            </p:cNvCxnSpPr>
            <p:nvPr/>
          </p:nvCxnSpPr>
          <p:spPr>
            <a:xfrm flipV="1">
              <a:off x="2284413" y="2012950"/>
              <a:ext cx="1297252" cy="2073275"/>
            </a:xfrm>
            <a:prstGeom prst="line">
              <a:avLst/>
            </a:prstGeom>
            <a:ln w="25400"/>
          </p:spPr>
          <p:style>
            <a:lnRef idx="3">
              <a:schemeClr val="dk1"/>
            </a:lnRef>
            <a:fillRef idx="0">
              <a:schemeClr val="dk1"/>
            </a:fillRef>
            <a:effectRef idx="2">
              <a:schemeClr val="dk1"/>
            </a:effectRef>
            <a:fontRef idx="minor">
              <a:schemeClr val="tx1"/>
            </a:fontRef>
          </p:style>
        </p:cxnSp>
        <p:cxnSp>
          <p:nvCxnSpPr>
            <p:cNvPr id="34" name="Gerader Verbinder 33">
              <a:extLst>
                <a:ext uri="{FF2B5EF4-FFF2-40B4-BE49-F238E27FC236}">
                  <a16:creationId xmlns:a16="http://schemas.microsoft.com/office/drawing/2014/main" id="{1B092634-0BD5-137C-E246-B2E5AD3F1631}"/>
                </a:ext>
              </a:extLst>
            </p:cNvPr>
            <p:cNvCxnSpPr>
              <a:cxnSpLocks/>
            </p:cNvCxnSpPr>
            <p:nvPr/>
          </p:nvCxnSpPr>
          <p:spPr>
            <a:xfrm>
              <a:off x="2284413" y="4086225"/>
              <a:ext cx="1317625" cy="369888"/>
            </a:xfrm>
            <a:prstGeom prst="line">
              <a:avLst/>
            </a:prstGeom>
            <a:ln w="25400"/>
          </p:spPr>
          <p:style>
            <a:lnRef idx="3">
              <a:schemeClr val="dk1"/>
            </a:lnRef>
            <a:fillRef idx="0">
              <a:schemeClr val="dk1"/>
            </a:fillRef>
            <a:effectRef idx="2">
              <a:schemeClr val="dk1"/>
            </a:effectRef>
            <a:fontRef idx="minor">
              <a:schemeClr val="tx1"/>
            </a:fontRef>
          </p:style>
        </p:cxnSp>
        <p:cxnSp>
          <p:nvCxnSpPr>
            <p:cNvPr id="38" name="Gerader Verbinder 37">
              <a:extLst>
                <a:ext uri="{FF2B5EF4-FFF2-40B4-BE49-F238E27FC236}">
                  <a16:creationId xmlns:a16="http://schemas.microsoft.com/office/drawing/2014/main" id="{7EDBAB34-BE62-8750-729B-E343D2CD5774}"/>
                </a:ext>
              </a:extLst>
            </p:cNvPr>
            <p:cNvCxnSpPr>
              <a:cxnSpLocks/>
            </p:cNvCxnSpPr>
            <p:nvPr/>
          </p:nvCxnSpPr>
          <p:spPr>
            <a:xfrm flipH="1">
              <a:off x="3602038" y="3079750"/>
              <a:ext cx="1287198" cy="1376363"/>
            </a:xfrm>
            <a:prstGeom prst="line">
              <a:avLst/>
            </a:prstGeom>
            <a:ln w="25400"/>
          </p:spPr>
          <p:style>
            <a:lnRef idx="3">
              <a:schemeClr val="dk1"/>
            </a:lnRef>
            <a:fillRef idx="0">
              <a:schemeClr val="dk1"/>
            </a:fillRef>
            <a:effectRef idx="2">
              <a:schemeClr val="dk1"/>
            </a:effectRef>
            <a:fontRef idx="minor">
              <a:schemeClr val="tx1"/>
            </a:fontRef>
          </p:style>
        </p:cxnSp>
        <p:cxnSp>
          <p:nvCxnSpPr>
            <p:cNvPr id="42" name="Gerader Verbinder 41">
              <a:extLst>
                <a:ext uri="{FF2B5EF4-FFF2-40B4-BE49-F238E27FC236}">
                  <a16:creationId xmlns:a16="http://schemas.microsoft.com/office/drawing/2014/main" id="{8498CFAB-512B-A9FF-BC93-76EEFFB706B2}"/>
                </a:ext>
              </a:extLst>
            </p:cNvPr>
            <p:cNvCxnSpPr>
              <a:cxnSpLocks/>
            </p:cNvCxnSpPr>
            <p:nvPr/>
          </p:nvCxnSpPr>
          <p:spPr>
            <a:xfrm flipH="1" flipV="1">
              <a:off x="3602038" y="4456113"/>
              <a:ext cx="769937" cy="1468437"/>
            </a:xfrm>
            <a:prstGeom prst="line">
              <a:avLst/>
            </a:prstGeom>
            <a:ln w="25400"/>
          </p:spPr>
          <p:style>
            <a:lnRef idx="3">
              <a:schemeClr val="dk1"/>
            </a:lnRef>
            <a:fillRef idx="0">
              <a:schemeClr val="dk1"/>
            </a:fillRef>
            <a:effectRef idx="2">
              <a:schemeClr val="dk1"/>
            </a:effectRef>
            <a:fontRef idx="minor">
              <a:schemeClr val="tx1"/>
            </a:fontRef>
          </p:style>
        </p:cxnSp>
        <p:cxnSp>
          <p:nvCxnSpPr>
            <p:cNvPr id="48" name="Gerader Verbinder 47">
              <a:extLst>
                <a:ext uri="{FF2B5EF4-FFF2-40B4-BE49-F238E27FC236}">
                  <a16:creationId xmlns:a16="http://schemas.microsoft.com/office/drawing/2014/main" id="{5AD7946D-69D6-D787-6F72-5C5B1EAFAA71}"/>
                </a:ext>
              </a:extLst>
            </p:cNvPr>
            <p:cNvCxnSpPr>
              <a:cxnSpLocks/>
            </p:cNvCxnSpPr>
            <p:nvPr/>
          </p:nvCxnSpPr>
          <p:spPr>
            <a:xfrm flipH="1">
              <a:off x="4371975" y="4635500"/>
              <a:ext cx="1677988" cy="1289050"/>
            </a:xfrm>
            <a:prstGeom prst="line">
              <a:avLst/>
            </a:prstGeom>
            <a:ln w="25400"/>
          </p:spPr>
          <p:style>
            <a:lnRef idx="3">
              <a:schemeClr val="dk1"/>
            </a:lnRef>
            <a:fillRef idx="0">
              <a:schemeClr val="dk1"/>
            </a:fillRef>
            <a:effectRef idx="2">
              <a:schemeClr val="dk1"/>
            </a:effectRef>
            <a:fontRef idx="minor">
              <a:schemeClr val="tx1"/>
            </a:fontRef>
          </p:style>
        </p:cxnSp>
        <p:cxnSp>
          <p:nvCxnSpPr>
            <p:cNvPr id="51" name="Gerader Verbinder 50">
              <a:extLst>
                <a:ext uri="{FF2B5EF4-FFF2-40B4-BE49-F238E27FC236}">
                  <a16:creationId xmlns:a16="http://schemas.microsoft.com/office/drawing/2014/main" id="{B776260D-4F04-1030-B370-BC1D44B800D1}"/>
                </a:ext>
              </a:extLst>
            </p:cNvPr>
            <p:cNvCxnSpPr>
              <a:cxnSpLocks/>
            </p:cNvCxnSpPr>
            <p:nvPr/>
          </p:nvCxnSpPr>
          <p:spPr>
            <a:xfrm flipH="1" flipV="1">
              <a:off x="2379133" y="5778500"/>
              <a:ext cx="1992842" cy="146050"/>
            </a:xfrm>
            <a:prstGeom prst="line">
              <a:avLst/>
            </a:prstGeom>
            <a:ln w="25400"/>
          </p:spPr>
          <p:style>
            <a:lnRef idx="3">
              <a:schemeClr val="dk1"/>
            </a:lnRef>
            <a:fillRef idx="0">
              <a:schemeClr val="dk1"/>
            </a:fillRef>
            <a:effectRef idx="2">
              <a:schemeClr val="dk1"/>
            </a:effectRef>
            <a:fontRef idx="minor">
              <a:schemeClr val="tx1"/>
            </a:fontRef>
          </p:style>
        </p:cxnSp>
        <p:cxnSp>
          <p:nvCxnSpPr>
            <p:cNvPr id="54" name="Gerader Verbinder 53">
              <a:extLst>
                <a:ext uri="{FF2B5EF4-FFF2-40B4-BE49-F238E27FC236}">
                  <a16:creationId xmlns:a16="http://schemas.microsoft.com/office/drawing/2014/main" id="{DFE67903-73DD-65B4-550F-F0F3B2B553D2}"/>
                </a:ext>
              </a:extLst>
            </p:cNvPr>
            <p:cNvCxnSpPr>
              <a:cxnSpLocks/>
            </p:cNvCxnSpPr>
            <p:nvPr/>
          </p:nvCxnSpPr>
          <p:spPr>
            <a:xfrm flipH="1" flipV="1">
              <a:off x="2011363" y="5505450"/>
              <a:ext cx="367770" cy="273050"/>
            </a:xfrm>
            <a:prstGeom prst="line">
              <a:avLst/>
            </a:prstGeom>
            <a:ln w="25400"/>
          </p:spPr>
          <p:style>
            <a:lnRef idx="3">
              <a:schemeClr val="dk1"/>
            </a:lnRef>
            <a:fillRef idx="0">
              <a:schemeClr val="dk1"/>
            </a:fillRef>
            <a:effectRef idx="2">
              <a:schemeClr val="dk1"/>
            </a:effectRef>
            <a:fontRef idx="minor">
              <a:schemeClr val="tx1"/>
            </a:fontRef>
          </p:style>
        </p:cxnSp>
        <p:cxnSp>
          <p:nvCxnSpPr>
            <p:cNvPr id="59" name="Gerader Verbinder 58">
              <a:extLst>
                <a:ext uri="{FF2B5EF4-FFF2-40B4-BE49-F238E27FC236}">
                  <a16:creationId xmlns:a16="http://schemas.microsoft.com/office/drawing/2014/main" id="{C0EFD7E5-73C0-0869-C1FF-C3757FFB2BDD}"/>
                </a:ext>
              </a:extLst>
            </p:cNvPr>
            <p:cNvCxnSpPr>
              <a:cxnSpLocks/>
            </p:cNvCxnSpPr>
            <p:nvPr/>
          </p:nvCxnSpPr>
          <p:spPr>
            <a:xfrm flipV="1">
              <a:off x="2011363" y="4086225"/>
              <a:ext cx="271198" cy="1419225"/>
            </a:xfrm>
            <a:prstGeom prst="line">
              <a:avLst/>
            </a:prstGeom>
            <a:ln w="25400"/>
          </p:spPr>
          <p:style>
            <a:lnRef idx="3">
              <a:schemeClr val="dk1"/>
            </a:lnRef>
            <a:fillRef idx="0">
              <a:schemeClr val="dk1"/>
            </a:fillRef>
            <a:effectRef idx="2">
              <a:schemeClr val="dk1"/>
            </a:effectRef>
            <a:fontRef idx="minor">
              <a:schemeClr val="tx1"/>
            </a:fontRef>
          </p:style>
        </p:cxnSp>
        <p:cxnSp>
          <p:nvCxnSpPr>
            <p:cNvPr id="63" name="Gerader Verbinder 62">
              <a:extLst>
                <a:ext uri="{FF2B5EF4-FFF2-40B4-BE49-F238E27FC236}">
                  <a16:creationId xmlns:a16="http://schemas.microsoft.com/office/drawing/2014/main" id="{35032001-BF5A-41EA-AA8A-80272EB3B3C7}"/>
                </a:ext>
              </a:extLst>
            </p:cNvPr>
            <p:cNvCxnSpPr>
              <a:cxnSpLocks/>
            </p:cNvCxnSpPr>
            <p:nvPr/>
          </p:nvCxnSpPr>
          <p:spPr>
            <a:xfrm flipH="1" flipV="1">
              <a:off x="2206625" y="1290638"/>
              <a:ext cx="1375040" cy="722312"/>
            </a:xfrm>
            <a:prstGeom prst="line">
              <a:avLst/>
            </a:prstGeom>
            <a:ln w="25400"/>
          </p:spPr>
          <p:style>
            <a:lnRef idx="3">
              <a:schemeClr val="dk1"/>
            </a:lnRef>
            <a:fillRef idx="0">
              <a:schemeClr val="dk1"/>
            </a:fillRef>
            <a:effectRef idx="2">
              <a:schemeClr val="dk1"/>
            </a:effectRef>
            <a:fontRef idx="minor">
              <a:schemeClr val="tx1"/>
            </a:fontRef>
          </p:style>
        </p:cxnSp>
        <p:cxnSp>
          <p:nvCxnSpPr>
            <p:cNvPr id="73" name="Gerader Verbinder 72">
              <a:extLst>
                <a:ext uri="{FF2B5EF4-FFF2-40B4-BE49-F238E27FC236}">
                  <a16:creationId xmlns:a16="http://schemas.microsoft.com/office/drawing/2014/main" id="{8D33D458-DB71-87C3-0FFE-C9754CD3D218}"/>
                </a:ext>
              </a:extLst>
            </p:cNvPr>
            <p:cNvCxnSpPr>
              <a:cxnSpLocks/>
            </p:cNvCxnSpPr>
            <p:nvPr/>
          </p:nvCxnSpPr>
          <p:spPr>
            <a:xfrm flipH="1">
              <a:off x="871538" y="1290638"/>
              <a:ext cx="1333235" cy="2174875"/>
            </a:xfrm>
            <a:prstGeom prst="line">
              <a:avLst/>
            </a:prstGeom>
            <a:ln w="25400"/>
          </p:spPr>
          <p:style>
            <a:lnRef idx="3">
              <a:schemeClr val="dk1"/>
            </a:lnRef>
            <a:fillRef idx="0">
              <a:schemeClr val="dk1"/>
            </a:fillRef>
            <a:effectRef idx="2">
              <a:schemeClr val="dk1"/>
            </a:effectRef>
            <a:fontRef idx="minor">
              <a:schemeClr val="tx1"/>
            </a:fontRef>
          </p:style>
        </p:cxnSp>
        <p:cxnSp>
          <p:nvCxnSpPr>
            <p:cNvPr id="77" name="Gerader Verbinder 76">
              <a:extLst>
                <a:ext uri="{FF2B5EF4-FFF2-40B4-BE49-F238E27FC236}">
                  <a16:creationId xmlns:a16="http://schemas.microsoft.com/office/drawing/2014/main" id="{F98A94B6-4F48-342B-F100-CF7D1FABE135}"/>
                </a:ext>
              </a:extLst>
            </p:cNvPr>
            <p:cNvCxnSpPr>
              <a:cxnSpLocks/>
            </p:cNvCxnSpPr>
            <p:nvPr/>
          </p:nvCxnSpPr>
          <p:spPr>
            <a:xfrm flipH="1" flipV="1">
              <a:off x="871538" y="3465513"/>
              <a:ext cx="1412875" cy="620712"/>
            </a:xfrm>
            <a:prstGeom prst="line">
              <a:avLst/>
            </a:prstGeom>
            <a:ln w="25400"/>
          </p:spPr>
          <p:style>
            <a:lnRef idx="3">
              <a:schemeClr val="dk1"/>
            </a:lnRef>
            <a:fillRef idx="0">
              <a:schemeClr val="dk1"/>
            </a:fillRef>
            <a:effectRef idx="2">
              <a:schemeClr val="dk1"/>
            </a:effectRef>
            <a:fontRef idx="minor">
              <a:schemeClr val="tx1"/>
            </a:fontRef>
          </p:style>
        </p:cxnSp>
        <p:cxnSp>
          <p:nvCxnSpPr>
            <p:cNvPr id="80" name="Gerader Verbinder 79">
              <a:extLst>
                <a:ext uri="{FF2B5EF4-FFF2-40B4-BE49-F238E27FC236}">
                  <a16:creationId xmlns:a16="http://schemas.microsoft.com/office/drawing/2014/main" id="{F2F01ABB-BFDA-4F3A-192C-025460B9D80D}"/>
                </a:ext>
              </a:extLst>
            </p:cNvPr>
            <p:cNvCxnSpPr>
              <a:cxnSpLocks/>
            </p:cNvCxnSpPr>
            <p:nvPr/>
          </p:nvCxnSpPr>
          <p:spPr>
            <a:xfrm flipV="1">
              <a:off x="842963" y="3465513"/>
              <a:ext cx="26723" cy="1646237"/>
            </a:xfrm>
            <a:prstGeom prst="line">
              <a:avLst/>
            </a:prstGeom>
            <a:ln w="25400"/>
          </p:spPr>
          <p:style>
            <a:lnRef idx="3">
              <a:schemeClr val="dk1"/>
            </a:lnRef>
            <a:fillRef idx="0">
              <a:schemeClr val="dk1"/>
            </a:fillRef>
            <a:effectRef idx="2">
              <a:schemeClr val="dk1"/>
            </a:effectRef>
            <a:fontRef idx="minor">
              <a:schemeClr val="tx1"/>
            </a:fontRef>
          </p:style>
        </p:cxnSp>
        <p:cxnSp>
          <p:nvCxnSpPr>
            <p:cNvPr id="84" name="Gerader Verbinder 83">
              <a:extLst>
                <a:ext uri="{FF2B5EF4-FFF2-40B4-BE49-F238E27FC236}">
                  <a16:creationId xmlns:a16="http://schemas.microsoft.com/office/drawing/2014/main" id="{18D2609F-86F9-5E4D-12F1-2A0AA63AAA0B}"/>
                </a:ext>
              </a:extLst>
            </p:cNvPr>
            <p:cNvCxnSpPr>
              <a:cxnSpLocks/>
            </p:cNvCxnSpPr>
            <p:nvPr/>
          </p:nvCxnSpPr>
          <p:spPr>
            <a:xfrm flipH="1" flipV="1">
              <a:off x="841111" y="5111750"/>
              <a:ext cx="1168400" cy="393700"/>
            </a:xfrm>
            <a:prstGeom prst="line">
              <a:avLst/>
            </a:prstGeom>
            <a:ln w="25400"/>
          </p:spPr>
          <p:style>
            <a:lnRef idx="3">
              <a:schemeClr val="dk1"/>
            </a:lnRef>
            <a:fillRef idx="0">
              <a:schemeClr val="dk1"/>
            </a:fillRef>
            <a:effectRef idx="2">
              <a:schemeClr val="dk1"/>
            </a:effectRef>
            <a:fontRef idx="minor">
              <a:schemeClr val="tx1"/>
            </a:fontRef>
          </p:style>
        </p:cxnSp>
        <p:cxnSp>
          <p:nvCxnSpPr>
            <p:cNvPr id="87" name="Gerader Verbinder 86">
              <a:extLst>
                <a:ext uri="{FF2B5EF4-FFF2-40B4-BE49-F238E27FC236}">
                  <a16:creationId xmlns:a16="http://schemas.microsoft.com/office/drawing/2014/main" id="{F0B9F5E3-BCE6-D6E4-2662-1AF426B9431F}"/>
                </a:ext>
              </a:extLst>
            </p:cNvPr>
            <p:cNvCxnSpPr>
              <a:cxnSpLocks/>
            </p:cNvCxnSpPr>
            <p:nvPr/>
          </p:nvCxnSpPr>
          <p:spPr>
            <a:xfrm flipH="1">
              <a:off x="2204773" y="465138"/>
              <a:ext cx="1724290" cy="825500"/>
            </a:xfrm>
            <a:prstGeom prst="line">
              <a:avLst/>
            </a:prstGeom>
            <a:ln w="25400"/>
          </p:spPr>
          <p:style>
            <a:lnRef idx="3">
              <a:schemeClr val="dk1"/>
            </a:lnRef>
            <a:fillRef idx="0">
              <a:schemeClr val="dk1"/>
            </a:fillRef>
            <a:effectRef idx="2">
              <a:schemeClr val="dk1"/>
            </a:effectRef>
            <a:fontRef idx="minor">
              <a:schemeClr val="tx1"/>
            </a:fontRef>
          </p:style>
        </p:cxnSp>
        <p:cxnSp>
          <p:nvCxnSpPr>
            <p:cNvPr id="92" name="Gerader Verbinder 91">
              <a:extLst>
                <a:ext uri="{FF2B5EF4-FFF2-40B4-BE49-F238E27FC236}">
                  <a16:creationId xmlns:a16="http://schemas.microsoft.com/office/drawing/2014/main" id="{8CBE9F9B-34A5-6EE7-9529-27F37DCD899C}"/>
                </a:ext>
              </a:extLst>
            </p:cNvPr>
            <p:cNvCxnSpPr>
              <a:cxnSpLocks/>
            </p:cNvCxnSpPr>
            <p:nvPr/>
          </p:nvCxnSpPr>
          <p:spPr>
            <a:xfrm>
              <a:off x="3929063" y="465138"/>
              <a:ext cx="1198562" cy="582612"/>
            </a:xfrm>
            <a:prstGeom prst="line">
              <a:avLst/>
            </a:prstGeom>
            <a:ln w="25400"/>
          </p:spPr>
          <p:style>
            <a:lnRef idx="3">
              <a:schemeClr val="dk1"/>
            </a:lnRef>
            <a:fillRef idx="0">
              <a:schemeClr val="dk1"/>
            </a:fillRef>
            <a:effectRef idx="2">
              <a:schemeClr val="dk1"/>
            </a:effectRef>
            <a:fontRef idx="minor">
              <a:schemeClr val="tx1"/>
            </a:fontRef>
          </p:style>
        </p:cxnSp>
      </p:grpSp>
      <mc:AlternateContent xmlns:mc="http://schemas.openxmlformats.org/markup-compatibility/2006" xmlns:a14="http://schemas.microsoft.com/office/drawing/2010/main">
        <mc:Choice Requires="a14">
          <p:sp>
            <p:nvSpPr>
              <p:cNvPr id="6" name="Ellipse 5">
                <a:extLst>
                  <a:ext uri="{FF2B5EF4-FFF2-40B4-BE49-F238E27FC236}">
                    <a16:creationId xmlns:a16="http://schemas.microsoft.com/office/drawing/2014/main" id="{743D1025-BE7E-89DB-44B0-72BD4AD2AF9B}"/>
                  </a:ext>
                </a:extLst>
              </p:cNvPr>
              <p:cNvSpPr/>
              <p:nvPr/>
            </p:nvSpPr>
            <p:spPr>
              <a:xfrm>
                <a:off x="3499616" y="4366855"/>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2</m:t>
                          </m:r>
                        </m:sub>
                      </m:sSub>
                    </m:oMath>
                  </m:oMathPara>
                </a14:m>
                <a:endParaRPr lang="en-US" sz="2000" i="1" dirty="0"/>
              </a:p>
            </p:txBody>
          </p:sp>
        </mc:Choice>
        <mc:Fallback xmlns="">
          <p:sp>
            <p:nvSpPr>
              <p:cNvPr id="6" name="Ellipse 5">
                <a:extLst>
                  <a:ext uri="{FF2B5EF4-FFF2-40B4-BE49-F238E27FC236}">
                    <a16:creationId xmlns:a16="http://schemas.microsoft.com/office/drawing/2014/main" id="{743D1025-BE7E-89DB-44B0-72BD4AD2AF9B}"/>
                  </a:ext>
                </a:extLst>
              </p:cNvPr>
              <p:cNvSpPr>
                <a:spLocks noRot="1" noChangeAspect="1" noMove="1" noResize="1" noEditPoints="1" noAdjustHandles="1" noChangeArrowheads="1" noChangeShapeType="1" noTextEdit="1"/>
              </p:cNvSpPr>
              <p:nvPr/>
            </p:nvSpPr>
            <p:spPr>
              <a:xfrm>
                <a:off x="3499616" y="4366855"/>
                <a:ext cx="330645" cy="336585"/>
              </a:xfrm>
              <a:prstGeom prst="ellipse">
                <a:avLst/>
              </a:prstGeom>
              <a:blipFill>
                <a:blip r:embed="rId3"/>
                <a:stretch>
                  <a:fillRect r="-1724"/>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Ellipse 8">
                <a:extLst>
                  <a:ext uri="{FF2B5EF4-FFF2-40B4-BE49-F238E27FC236}">
                    <a16:creationId xmlns:a16="http://schemas.microsoft.com/office/drawing/2014/main" id="{2F01A410-4B89-13B8-672F-FA09A021C8DA}"/>
                  </a:ext>
                </a:extLst>
              </p:cNvPr>
              <p:cNvSpPr/>
              <p:nvPr/>
            </p:nvSpPr>
            <p:spPr>
              <a:xfrm>
                <a:off x="3493437" y="4363628"/>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3</m:t>
                          </m:r>
                        </m:sub>
                      </m:sSub>
                    </m:oMath>
                  </m:oMathPara>
                </a14:m>
                <a:endParaRPr lang="en-US" sz="2000" i="1" dirty="0"/>
              </a:p>
            </p:txBody>
          </p:sp>
        </mc:Choice>
        <mc:Fallback xmlns="">
          <p:sp>
            <p:nvSpPr>
              <p:cNvPr id="9" name="Ellipse 8">
                <a:extLst>
                  <a:ext uri="{FF2B5EF4-FFF2-40B4-BE49-F238E27FC236}">
                    <a16:creationId xmlns:a16="http://schemas.microsoft.com/office/drawing/2014/main" id="{2F01A410-4B89-13B8-672F-FA09A021C8DA}"/>
                  </a:ext>
                </a:extLst>
              </p:cNvPr>
              <p:cNvSpPr>
                <a:spLocks noRot="1" noChangeAspect="1" noMove="1" noResize="1" noEditPoints="1" noAdjustHandles="1" noChangeArrowheads="1" noChangeShapeType="1" noTextEdit="1"/>
              </p:cNvSpPr>
              <p:nvPr/>
            </p:nvSpPr>
            <p:spPr>
              <a:xfrm>
                <a:off x="3493437" y="4363628"/>
                <a:ext cx="330645" cy="336585"/>
              </a:xfrm>
              <a:prstGeom prst="ellipse">
                <a:avLst/>
              </a:prstGeom>
              <a:blipFill>
                <a:blip r:embed="rId4"/>
                <a:stretch>
                  <a:fillRect r="-1724"/>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Ellipse 11">
                <a:extLst>
                  <a:ext uri="{FF2B5EF4-FFF2-40B4-BE49-F238E27FC236}">
                    <a16:creationId xmlns:a16="http://schemas.microsoft.com/office/drawing/2014/main" id="{138E8C1E-0967-0178-F25F-6CCE7BB2FC30}"/>
                  </a:ext>
                </a:extLst>
              </p:cNvPr>
              <p:cNvSpPr/>
              <p:nvPr/>
            </p:nvSpPr>
            <p:spPr>
              <a:xfrm>
                <a:off x="3499998" y="4366855"/>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oMath>
                  </m:oMathPara>
                </a14:m>
                <a:endParaRPr lang="en-US" sz="2000" i="1" dirty="0"/>
              </a:p>
            </p:txBody>
          </p:sp>
        </mc:Choice>
        <mc:Fallback xmlns="">
          <p:sp>
            <p:nvSpPr>
              <p:cNvPr id="12" name="Ellipse 11">
                <a:extLst>
                  <a:ext uri="{FF2B5EF4-FFF2-40B4-BE49-F238E27FC236}">
                    <a16:creationId xmlns:a16="http://schemas.microsoft.com/office/drawing/2014/main" id="{138E8C1E-0967-0178-F25F-6CCE7BB2FC30}"/>
                  </a:ext>
                </a:extLst>
              </p:cNvPr>
              <p:cNvSpPr>
                <a:spLocks noRot="1" noChangeAspect="1" noMove="1" noResize="1" noEditPoints="1" noAdjustHandles="1" noChangeArrowheads="1" noChangeShapeType="1" noTextEdit="1"/>
              </p:cNvSpPr>
              <p:nvPr/>
            </p:nvSpPr>
            <p:spPr>
              <a:xfrm>
                <a:off x="3499998" y="4366855"/>
                <a:ext cx="330645" cy="336585"/>
              </a:xfrm>
              <a:prstGeom prst="ellipse">
                <a:avLst/>
              </a:prstGeom>
              <a:blipFill>
                <a:blip r:embed="rId5"/>
                <a:stretch>
                  <a:fillRect r="-1724"/>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Ellipse 17">
                <a:extLst>
                  <a:ext uri="{FF2B5EF4-FFF2-40B4-BE49-F238E27FC236}">
                    <a16:creationId xmlns:a16="http://schemas.microsoft.com/office/drawing/2014/main" id="{25EA120F-81C5-B422-0744-D2F4B5DDB417}"/>
                  </a:ext>
                </a:extLst>
              </p:cNvPr>
              <p:cNvSpPr/>
              <p:nvPr/>
            </p:nvSpPr>
            <p:spPr>
              <a:xfrm>
                <a:off x="3499616" y="4363628"/>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1</m:t>
                          </m:r>
                        </m:sub>
                      </m:sSub>
                    </m:oMath>
                  </m:oMathPara>
                </a14:m>
                <a:endParaRPr lang="en-US" sz="2000" i="1" dirty="0"/>
              </a:p>
            </p:txBody>
          </p:sp>
        </mc:Choice>
        <mc:Fallback xmlns="">
          <p:sp>
            <p:nvSpPr>
              <p:cNvPr id="18" name="Ellipse 17">
                <a:extLst>
                  <a:ext uri="{FF2B5EF4-FFF2-40B4-BE49-F238E27FC236}">
                    <a16:creationId xmlns:a16="http://schemas.microsoft.com/office/drawing/2014/main" id="{25EA120F-81C5-B422-0744-D2F4B5DDB417}"/>
                  </a:ext>
                </a:extLst>
              </p:cNvPr>
              <p:cNvSpPr>
                <a:spLocks noRot="1" noChangeAspect="1" noMove="1" noResize="1" noEditPoints="1" noAdjustHandles="1" noChangeArrowheads="1" noChangeShapeType="1" noTextEdit="1"/>
              </p:cNvSpPr>
              <p:nvPr/>
            </p:nvSpPr>
            <p:spPr>
              <a:xfrm>
                <a:off x="3499616" y="4363628"/>
                <a:ext cx="330645" cy="336585"/>
              </a:xfrm>
              <a:prstGeom prst="ellipse">
                <a:avLst/>
              </a:prstGeom>
              <a:blipFill>
                <a:blip r:embed="rId6"/>
                <a:stretch>
                  <a:fillRect/>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Ellipse 20">
                <a:extLst>
                  <a:ext uri="{FF2B5EF4-FFF2-40B4-BE49-F238E27FC236}">
                    <a16:creationId xmlns:a16="http://schemas.microsoft.com/office/drawing/2014/main" id="{3F0E4186-202F-0B63-BBB4-F05154A0EDD2}"/>
                  </a:ext>
                </a:extLst>
              </p:cNvPr>
              <p:cNvSpPr/>
              <p:nvPr/>
            </p:nvSpPr>
            <p:spPr>
              <a:xfrm>
                <a:off x="3498850" y="4359275"/>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4</m:t>
                          </m:r>
                        </m:sub>
                      </m:sSub>
                    </m:oMath>
                  </m:oMathPara>
                </a14:m>
                <a:endParaRPr lang="en-US" sz="2000" i="1" dirty="0"/>
              </a:p>
            </p:txBody>
          </p:sp>
        </mc:Choice>
        <mc:Fallback xmlns="">
          <p:sp>
            <p:nvSpPr>
              <p:cNvPr id="21" name="Ellipse 20">
                <a:extLst>
                  <a:ext uri="{FF2B5EF4-FFF2-40B4-BE49-F238E27FC236}">
                    <a16:creationId xmlns:a16="http://schemas.microsoft.com/office/drawing/2014/main" id="{3F0E4186-202F-0B63-BBB4-F05154A0EDD2}"/>
                  </a:ext>
                </a:extLst>
              </p:cNvPr>
              <p:cNvSpPr>
                <a:spLocks noRot="1" noChangeAspect="1" noMove="1" noResize="1" noEditPoints="1" noAdjustHandles="1" noChangeArrowheads="1" noChangeShapeType="1" noTextEdit="1"/>
              </p:cNvSpPr>
              <p:nvPr/>
            </p:nvSpPr>
            <p:spPr>
              <a:xfrm>
                <a:off x="3498850" y="4359275"/>
                <a:ext cx="330645" cy="336585"/>
              </a:xfrm>
              <a:prstGeom prst="ellipse">
                <a:avLst/>
              </a:prstGeom>
              <a:blipFill>
                <a:blip r:embed="rId7"/>
                <a:stretch>
                  <a:fillRect/>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Ellipse 21">
                <a:extLst>
                  <a:ext uri="{FF2B5EF4-FFF2-40B4-BE49-F238E27FC236}">
                    <a16:creationId xmlns:a16="http://schemas.microsoft.com/office/drawing/2014/main" id="{CF0C5FA3-ABD3-20B6-C1E9-BFC83E012D82}"/>
                  </a:ext>
                </a:extLst>
              </p:cNvPr>
              <p:cNvSpPr/>
              <p:nvPr/>
            </p:nvSpPr>
            <p:spPr>
              <a:xfrm>
                <a:off x="3500381" y="4376687"/>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5</m:t>
                          </m:r>
                        </m:sub>
                      </m:sSub>
                    </m:oMath>
                  </m:oMathPara>
                </a14:m>
                <a:endParaRPr lang="en-US" sz="2000" i="1" dirty="0"/>
              </a:p>
            </p:txBody>
          </p:sp>
        </mc:Choice>
        <mc:Fallback xmlns="">
          <p:sp>
            <p:nvSpPr>
              <p:cNvPr id="22" name="Ellipse 21">
                <a:extLst>
                  <a:ext uri="{FF2B5EF4-FFF2-40B4-BE49-F238E27FC236}">
                    <a16:creationId xmlns:a16="http://schemas.microsoft.com/office/drawing/2014/main" id="{CF0C5FA3-ABD3-20B6-C1E9-BFC83E012D82}"/>
                  </a:ext>
                </a:extLst>
              </p:cNvPr>
              <p:cNvSpPr>
                <a:spLocks noRot="1" noChangeAspect="1" noMove="1" noResize="1" noEditPoints="1" noAdjustHandles="1" noChangeArrowheads="1" noChangeShapeType="1" noTextEdit="1"/>
              </p:cNvSpPr>
              <p:nvPr/>
            </p:nvSpPr>
            <p:spPr>
              <a:xfrm>
                <a:off x="3500381" y="4376687"/>
                <a:ext cx="330645" cy="336585"/>
              </a:xfrm>
              <a:prstGeom prst="ellipse">
                <a:avLst/>
              </a:prstGeom>
              <a:blipFill>
                <a:blip r:embed="rId8"/>
                <a:stretch>
                  <a:fillRect r="-1724"/>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Ellipse 23">
                <a:extLst>
                  <a:ext uri="{FF2B5EF4-FFF2-40B4-BE49-F238E27FC236}">
                    <a16:creationId xmlns:a16="http://schemas.microsoft.com/office/drawing/2014/main" id="{FA3820E6-F7B7-78E0-84AA-11CB995E211B}"/>
                  </a:ext>
                </a:extLst>
              </p:cNvPr>
              <p:cNvSpPr/>
              <p:nvPr/>
            </p:nvSpPr>
            <p:spPr>
              <a:xfrm>
                <a:off x="3493436" y="4370082"/>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6</m:t>
                          </m:r>
                        </m:sub>
                      </m:sSub>
                    </m:oMath>
                  </m:oMathPara>
                </a14:m>
                <a:endParaRPr lang="en-US" sz="2000" i="1" dirty="0"/>
              </a:p>
            </p:txBody>
          </p:sp>
        </mc:Choice>
        <mc:Fallback xmlns="">
          <p:sp>
            <p:nvSpPr>
              <p:cNvPr id="24" name="Ellipse 23">
                <a:extLst>
                  <a:ext uri="{FF2B5EF4-FFF2-40B4-BE49-F238E27FC236}">
                    <a16:creationId xmlns:a16="http://schemas.microsoft.com/office/drawing/2014/main" id="{FA3820E6-F7B7-78E0-84AA-11CB995E211B}"/>
                  </a:ext>
                </a:extLst>
              </p:cNvPr>
              <p:cNvSpPr>
                <a:spLocks noRot="1" noChangeAspect="1" noMove="1" noResize="1" noEditPoints="1" noAdjustHandles="1" noChangeArrowheads="1" noChangeShapeType="1" noTextEdit="1"/>
              </p:cNvSpPr>
              <p:nvPr/>
            </p:nvSpPr>
            <p:spPr>
              <a:xfrm>
                <a:off x="3493436" y="4370082"/>
                <a:ext cx="330645" cy="336585"/>
              </a:xfrm>
              <a:prstGeom prst="ellipse">
                <a:avLst/>
              </a:prstGeom>
              <a:blipFill>
                <a:blip r:embed="rId9"/>
                <a:stretch>
                  <a:fillRect r="-1724"/>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Ellipse 4">
                <a:extLst>
                  <a:ext uri="{FF2B5EF4-FFF2-40B4-BE49-F238E27FC236}">
                    <a16:creationId xmlns:a16="http://schemas.microsoft.com/office/drawing/2014/main" id="{ABEF1C7B-6A57-AA70-1723-3152D1D7D676}"/>
                  </a:ext>
                </a:extLst>
              </p:cNvPr>
              <p:cNvSpPr/>
              <p:nvPr/>
            </p:nvSpPr>
            <p:spPr>
              <a:xfrm>
                <a:off x="3505466" y="4370352"/>
                <a:ext cx="330645" cy="336585"/>
              </a:xfrm>
              <a:prstGeom prst="ellipse">
                <a:avLst/>
              </a:prstGeom>
              <a:solidFill>
                <a:schemeClr val="bg1"/>
              </a:solidFill>
              <a:ln w="25400">
                <a:solidFill>
                  <a:srgbClr val="C00000"/>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r>
                            <a:rPr lang="en-US" b="0" i="1" smtClean="0">
                              <a:latin typeface="Cambria Math" panose="02040503050406030204" pitchFamily="18" charset="0"/>
                            </a:rPr>
                            <m:t>′</m:t>
                          </m:r>
                        </m:e>
                        <m:sub>
                          <m:r>
                            <a:rPr lang="en-US" b="0" i="1" smtClean="0">
                              <a:latin typeface="Cambria Math" panose="02040503050406030204" pitchFamily="18" charset="0"/>
                            </a:rPr>
                            <m:t>3</m:t>
                          </m:r>
                        </m:sub>
                      </m:sSub>
                    </m:oMath>
                  </m:oMathPara>
                </a14:m>
                <a:endParaRPr lang="en-US" sz="2000" i="1" dirty="0"/>
              </a:p>
            </p:txBody>
          </p:sp>
        </mc:Choice>
        <mc:Fallback xmlns="">
          <p:sp>
            <p:nvSpPr>
              <p:cNvPr id="5" name="Ellipse 4">
                <a:extLst>
                  <a:ext uri="{FF2B5EF4-FFF2-40B4-BE49-F238E27FC236}">
                    <a16:creationId xmlns:a16="http://schemas.microsoft.com/office/drawing/2014/main" id="{ABEF1C7B-6A57-AA70-1723-3152D1D7D676}"/>
                  </a:ext>
                </a:extLst>
              </p:cNvPr>
              <p:cNvSpPr>
                <a:spLocks noRot="1" noChangeAspect="1" noMove="1" noResize="1" noEditPoints="1" noAdjustHandles="1" noChangeArrowheads="1" noChangeShapeType="1" noTextEdit="1"/>
              </p:cNvSpPr>
              <p:nvPr/>
            </p:nvSpPr>
            <p:spPr>
              <a:xfrm>
                <a:off x="3505466" y="4370352"/>
                <a:ext cx="330645" cy="336585"/>
              </a:xfrm>
              <a:prstGeom prst="ellipse">
                <a:avLst/>
              </a:prstGeom>
              <a:blipFill>
                <a:blip r:embed="rId10"/>
                <a:stretch>
                  <a:fillRect l="-13793" r="-10345"/>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feld 7">
                <a:extLst>
                  <a:ext uri="{FF2B5EF4-FFF2-40B4-BE49-F238E27FC236}">
                    <a16:creationId xmlns:a16="http://schemas.microsoft.com/office/drawing/2014/main" id="{09A7CE42-F284-59FA-7AC1-28812336C0D5}"/>
                  </a:ext>
                </a:extLst>
              </p:cNvPr>
              <p:cNvSpPr txBox="1"/>
              <p:nvPr/>
            </p:nvSpPr>
            <p:spPr>
              <a:xfrm>
                <a:off x="7608889" y="1358174"/>
                <a:ext cx="4141152" cy="783804"/>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400" b="0" i="1" smtClean="0">
                          <a:solidFill>
                            <a:schemeClr val="tx1"/>
                          </a:solidFill>
                          <a:latin typeface="Cambria Math" panose="02040503050406030204" pitchFamily="18" charset="0"/>
                        </a:rPr>
                        <m:t>𝑓</m:t>
                      </m:r>
                      <m:r>
                        <a:rPr lang="en-US" sz="2400" i="1" smtClean="0">
                          <a:solidFill>
                            <a:schemeClr val="tx1"/>
                          </a:solidFill>
                          <a:latin typeface="Cambria Math" panose="02040503050406030204" pitchFamily="18" charset="0"/>
                        </a:rPr>
                        <m:t>=</m:t>
                      </m:r>
                      <m:f>
                        <m:fPr>
                          <m:ctrlPr>
                            <a:rPr lang="en-US" sz="2400" i="1" kern="10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400"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400"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4</m:t>
                          </m:r>
                        </m:den>
                      </m:f>
                      <m:r>
                        <a:rPr lang="en-US" sz="2400" b="0" i="1" kern="10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smtClean="0">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𝑣</m:t>
                          </m:r>
                        </m:e>
                        <m:sub>
                          <m:r>
                            <a:rPr lang="en-US" sz="2400" i="1">
                              <a:solidFill>
                                <a:schemeClr val="tx1"/>
                              </a:solidFill>
                              <a:latin typeface="Cambria Math" panose="02040503050406030204" pitchFamily="18" charset="0"/>
                            </a:rPr>
                            <m:t>0</m:t>
                          </m:r>
                        </m:sub>
                      </m:sSub>
                      <m:r>
                        <a:rPr lang="en-US" sz="2400" i="1">
                          <a:solidFill>
                            <a:schemeClr val="tx1"/>
                          </a:solidFill>
                          <a:latin typeface="Cambria Math" panose="02040503050406030204" pitchFamily="18" charset="0"/>
                        </a:rPr>
                        <m:t>+</m:t>
                      </m:r>
                      <m:sSub>
                        <m:sSubPr>
                          <m:ctrlPr>
                            <a:rPr lang="en-US" sz="2400" i="1" smtClean="0">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𝑣</m:t>
                          </m:r>
                        </m:e>
                        <m:sub>
                          <m:r>
                            <a:rPr lang="en-US" sz="2400" i="1">
                              <a:solidFill>
                                <a:schemeClr val="tx1"/>
                              </a:solidFill>
                              <a:latin typeface="Cambria Math" panose="02040503050406030204" pitchFamily="18" charset="0"/>
                            </a:rPr>
                            <m:t>1</m:t>
                          </m:r>
                        </m:sub>
                      </m:sSub>
                      <m:r>
                        <a:rPr lang="en-US" sz="2400" i="1">
                          <a:solidFill>
                            <a:schemeClr val="tx1"/>
                          </a:solidFill>
                          <a:latin typeface="Cambria Math" panose="02040503050406030204" pitchFamily="18" charset="0"/>
                        </a:rPr>
                        <m:t>+</m:t>
                      </m:r>
                      <m:sSub>
                        <m:sSubPr>
                          <m:ctrlPr>
                            <a:rPr lang="en-US" sz="2400" i="1" smtClean="0">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𝑣</m:t>
                          </m:r>
                        </m:e>
                        <m:sub>
                          <m:r>
                            <a:rPr lang="en-US" sz="2400" i="1">
                              <a:solidFill>
                                <a:schemeClr val="tx1"/>
                              </a:solidFill>
                              <a:latin typeface="Cambria Math" panose="02040503050406030204" pitchFamily="18" charset="0"/>
                            </a:rPr>
                            <m:t>2</m:t>
                          </m:r>
                        </m:sub>
                      </m:sSub>
                      <m:r>
                        <a:rPr lang="en-US" sz="2400" i="1">
                          <a:solidFill>
                            <a:schemeClr val="tx1"/>
                          </a:solidFill>
                          <a:latin typeface="Cambria Math" panose="02040503050406030204" pitchFamily="18" charset="0"/>
                        </a:rPr>
                        <m:t>+</m:t>
                      </m:r>
                      <m:sSub>
                        <m:sSubPr>
                          <m:ctrlPr>
                            <a:rPr lang="en-US" sz="2400" i="1" smtClean="0">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𝑣</m:t>
                          </m:r>
                        </m:e>
                        <m:sub>
                          <m:r>
                            <a:rPr lang="en-US" sz="2400" i="1">
                              <a:solidFill>
                                <a:schemeClr val="tx1"/>
                              </a:solidFill>
                              <a:latin typeface="Cambria Math" panose="02040503050406030204" pitchFamily="18" charset="0"/>
                            </a:rPr>
                            <m:t>3</m:t>
                          </m:r>
                        </m:sub>
                      </m:sSub>
                      <m:r>
                        <a:rPr lang="en-US" sz="2400" b="0" i="1" smtClean="0">
                          <a:solidFill>
                            <a:schemeClr val="tx1"/>
                          </a:solidFill>
                          <a:latin typeface="Cambria Math" panose="02040503050406030204" pitchFamily="18" charset="0"/>
                        </a:rPr>
                        <m:t>)</m:t>
                      </m:r>
                    </m:oMath>
                  </m:oMathPara>
                </a14:m>
                <a:endParaRPr lang="en-US" sz="2400" dirty="0">
                  <a:solidFill>
                    <a:schemeClr val="tx1"/>
                  </a:solidFill>
                </a:endParaRPr>
              </a:p>
            </p:txBody>
          </p:sp>
        </mc:Choice>
        <mc:Fallback xmlns="">
          <p:sp>
            <p:nvSpPr>
              <p:cNvPr id="8" name="Textfeld 7">
                <a:extLst>
                  <a:ext uri="{FF2B5EF4-FFF2-40B4-BE49-F238E27FC236}">
                    <a16:creationId xmlns:a16="http://schemas.microsoft.com/office/drawing/2014/main" id="{09A7CE42-F284-59FA-7AC1-28812336C0D5}"/>
                  </a:ext>
                </a:extLst>
              </p:cNvPr>
              <p:cNvSpPr txBox="1">
                <a:spLocks noRot="1" noChangeAspect="1" noMove="1" noResize="1" noEditPoints="1" noAdjustHandles="1" noChangeArrowheads="1" noChangeShapeType="1" noTextEdit="1"/>
              </p:cNvSpPr>
              <p:nvPr/>
            </p:nvSpPr>
            <p:spPr>
              <a:xfrm>
                <a:off x="7608889" y="1358174"/>
                <a:ext cx="4141152" cy="78380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feld 12">
                <a:extLst>
                  <a:ext uri="{FF2B5EF4-FFF2-40B4-BE49-F238E27FC236}">
                    <a16:creationId xmlns:a16="http://schemas.microsoft.com/office/drawing/2014/main" id="{8F8C4FDB-020E-148B-755E-365212D89A78}"/>
                  </a:ext>
                </a:extLst>
              </p:cNvPr>
              <p:cNvSpPr txBox="1"/>
              <p:nvPr/>
            </p:nvSpPr>
            <p:spPr>
              <a:xfrm>
                <a:off x="7608888" y="2961596"/>
                <a:ext cx="4141152" cy="934808"/>
              </a:xfrm>
              <a:prstGeom prst="rect">
                <a:avLst/>
              </a:prstGeom>
              <a:noFill/>
            </p:spPr>
            <p:txBody>
              <a:bodyPr wrap="square">
                <a:spAutoFit/>
              </a:bodyPr>
              <a:lstStyle/>
              <a:p>
                <a:pPr>
                  <a:lnSpc>
                    <a:spcPct val="107000"/>
                  </a:lnSpc>
                  <a:spcAft>
                    <a:spcPts val="800"/>
                  </a:spcAft>
                </a:pPr>
                <a14:m>
                  <m:oMathPara xmlns:m="http://schemas.openxmlformats.org/officeDocument/2006/math">
                    <m:oMathParaPr>
                      <m:jc m:val="left"/>
                    </m:oMathParaPr>
                    <m:oMath xmlns:m="http://schemas.openxmlformats.org/officeDocument/2006/math">
                      <m:r>
                        <a:rPr lang="en-US" sz="2400" b="0" i="1" kern="100" smtClean="0">
                          <a:effectLst/>
                          <a:latin typeface="Cambria Math" panose="02040503050406030204" pitchFamily="18" charset="0"/>
                          <a:ea typeface="Calibri" panose="020F0502020204030204" pitchFamily="34" charset="0"/>
                          <a:cs typeface="Times New Roman" panose="02020603050405020304" pitchFamily="18" charset="0"/>
                        </a:rPr>
                        <m:t>𝑒</m:t>
                      </m:r>
                      <m:r>
                        <a:rPr lang="en-US" sz="2400" i="1"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0</m:t>
                          </m:r>
                        </m:sub>
                      </m:sSub>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𝑣</m:t>
                          </m:r>
                        </m:e>
                        <m:sub>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0</m:t>
                          </m:r>
                        </m:sub>
                      </m:sSub>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𝑓</m:t>
                          </m:r>
                        </m:e>
                        <m:sub>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2400" i="1" kern="10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Textfeld 12">
                <a:extLst>
                  <a:ext uri="{FF2B5EF4-FFF2-40B4-BE49-F238E27FC236}">
                    <a16:creationId xmlns:a16="http://schemas.microsoft.com/office/drawing/2014/main" id="{8F8C4FDB-020E-148B-755E-365212D89A78}"/>
                  </a:ext>
                </a:extLst>
              </p:cNvPr>
              <p:cNvSpPr txBox="1">
                <a:spLocks noRot="1" noChangeAspect="1" noMove="1" noResize="1" noEditPoints="1" noAdjustHandles="1" noChangeArrowheads="1" noChangeShapeType="1" noTextEdit="1"/>
              </p:cNvSpPr>
              <p:nvPr/>
            </p:nvSpPr>
            <p:spPr>
              <a:xfrm>
                <a:off x="7608888" y="2961596"/>
                <a:ext cx="4141152" cy="93480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5FE44A08-18D7-3E5B-E941-F98EE0EFC073}"/>
                  </a:ext>
                </a:extLst>
              </p:cNvPr>
              <p:cNvSpPr txBox="1"/>
              <p:nvPr/>
            </p:nvSpPr>
            <p:spPr>
              <a:xfrm>
                <a:off x="7608888" y="4674279"/>
                <a:ext cx="4064952" cy="786241"/>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400" i="1" smtClean="0">
                          <a:solidFill>
                            <a:schemeClr val="tx1"/>
                          </a:solidFill>
                          <a:latin typeface="Cambria Math" panose="02040503050406030204" pitchFamily="18" charset="0"/>
                        </a:rPr>
                        <m:t>𝑣</m:t>
                      </m:r>
                      <m:r>
                        <a:rPr lang="en-US" sz="2400" b="0" i="1" smtClean="0">
                          <a:solidFill>
                            <a:schemeClr val="tx1"/>
                          </a:solidFill>
                          <a:latin typeface="Cambria Math" panose="02040503050406030204" pitchFamily="18" charset="0"/>
                        </a:rPr>
                        <m:t>′</m:t>
                      </m:r>
                      <m:r>
                        <a:rPr lang="en-US" sz="2400"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400"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400"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𝑛</m:t>
                          </m:r>
                        </m:den>
                      </m:f>
                      <m:r>
                        <a:rPr lang="en-US" sz="2400"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i="1" kern="10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𝑄</m:t>
                      </m:r>
                      <m:r>
                        <a:rPr lang="en-US" sz="2400"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400" i="1" kern="10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𝑅</m:t>
                      </m:r>
                      <m:r>
                        <a:rPr lang="en-US" sz="2400"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𝑛</m:t>
                      </m:r>
                      <m:r>
                        <a:rPr lang="en-US" sz="2400"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2400" i="1" kern="10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𝑣</m:t>
                      </m:r>
                      <m:r>
                        <a:rPr lang="en-US" sz="2400"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2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Textfeld 1">
                <a:extLst>
                  <a:ext uri="{FF2B5EF4-FFF2-40B4-BE49-F238E27FC236}">
                    <a16:creationId xmlns:a16="http://schemas.microsoft.com/office/drawing/2014/main" id="{5FE44A08-18D7-3E5B-E941-F98EE0EFC073}"/>
                  </a:ext>
                </a:extLst>
              </p:cNvPr>
              <p:cNvSpPr txBox="1">
                <a:spLocks noRot="1" noChangeAspect="1" noMove="1" noResize="1" noEditPoints="1" noAdjustHandles="1" noChangeArrowheads="1" noChangeShapeType="1" noTextEdit="1"/>
              </p:cNvSpPr>
              <p:nvPr/>
            </p:nvSpPr>
            <p:spPr>
              <a:xfrm>
                <a:off x="7608888" y="4674279"/>
                <a:ext cx="4064952" cy="786241"/>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72727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18</a:t>
            </a:fld>
            <a:endParaRPr lang="en-US" sz="1600" b="1" dirty="0">
              <a:solidFill>
                <a:schemeClr val="tx1"/>
              </a:solidFill>
            </a:endParaRPr>
          </a:p>
        </p:txBody>
      </p:sp>
      <mc:AlternateContent xmlns:mc="http://schemas.openxmlformats.org/markup-compatibility/2006" xmlns:a14="http://schemas.microsoft.com/office/drawing/2010/main">
        <mc:Choice Requires="a14">
          <p:sp>
            <p:nvSpPr>
              <p:cNvPr id="17" name="Ellipse 16">
                <a:extLst>
                  <a:ext uri="{FF2B5EF4-FFF2-40B4-BE49-F238E27FC236}">
                    <a16:creationId xmlns:a16="http://schemas.microsoft.com/office/drawing/2014/main" id="{9026D819-D3AA-7F1B-74CB-EB1B8BB1CF79}"/>
                  </a:ext>
                </a:extLst>
              </p:cNvPr>
              <p:cNvSpPr/>
              <p:nvPr/>
            </p:nvSpPr>
            <p:spPr>
              <a:xfrm>
                <a:off x="4782449" y="2998240"/>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r>
                            <a:rPr lang="en-US" b="0" i="1" smtClean="0">
                              <a:latin typeface="Cambria Math" panose="02040503050406030204" pitchFamily="18" charset="0"/>
                            </a:rPr>
                            <m:t>′</m:t>
                          </m:r>
                        </m:e>
                        <m:sub>
                          <m:r>
                            <a:rPr lang="en-US" b="0" i="1" smtClean="0">
                              <a:latin typeface="Cambria Math" panose="02040503050406030204" pitchFamily="18" charset="0"/>
                            </a:rPr>
                            <m:t>0</m:t>
                          </m:r>
                        </m:sub>
                      </m:sSub>
                    </m:oMath>
                  </m:oMathPara>
                </a14:m>
                <a:endParaRPr lang="en-US" sz="2000" i="1" dirty="0"/>
              </a:p>
            </p:txBody>
          </p:sp>
        </mc:Choice>
        <mc:Fallback xmlns="">
          <p:sp>
            <p:nvSpPr>
              <p:cNvPr id="17" name="Ellipse 16">
                <a:extLst>
                  <a:ext uri="{FF2B5EF4-FFF2-40B4-BE49-F238E27FC236}">
                    <a16:creationId xmlns:a16="http://schemas.microsoft.com/office/drawing/2014/main" id="{9026D819-D3AA-7F1B-74CB-EB1B8BB1CF79}"/>
                  </a:ext>
                </a:extLst>
              </p:cNvPr>
              <p:cNvSpPr>
                <a:spLocks noRot="1" noChangeAspect="1" noMove="1" noResize="1" noEditPoints="1" noAdjustHandles="1" noChangeArrowheads="1" noChangeShapeType="1" noTextEdit="1"/>
              </p:cNvSpPr>
              <p:nvPr/>
            </p:nvSpPr>
            <p:spPr>
              <a:xfrm>
                <a:off x="4782449" y="2998240"/>
                <a:ext cx="330645" cy="336585"/>
              </a:xfrm>
              <a:prstGeom prst="ellipse">
                <a:avLst/>
              </a:prstGeom>
              <a:blipFill>
                <a:blip r:embed="rId2"/>
                <a:stretch>
                  <a:fillRect l="-13793" r="-8621"/>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Ellipse 19">
                <a:extLst>
                  <a:ext uri="{FF2B5EF4-FFF2-40B4-BE49-F238E27FC236}">
                    <a16:creationId xmlns:a16="http://schemas.microsoft.com/office/drawing/2014/main" id="{7320B01F-70E8-4474-C21C-D05FD6CC65F6}"/>
                  </a:ext>
                </a:extLst>
              </p:cNvPr>
              <p:cNvSpPr/>
              <p:nvPr/>
            </p:nvSpPr>
            <p:spPr>
              <a:xfrm>
                <a:off x="3471999" y="3246402"/>
                <a:ext cx="330645" cy="336585"/>
              </a:xfrm>
              <a:prstGeom prst="ellipse">
                <a:avLst/>
              </a:prstGeom>
              <a:solidFill>
                <a:schemeClr val="bg1"/>
              </a:solidFill>
              <a:ln w="25400">
                <a:solidFill>
                  <a:srgbClr val="C00000"/>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0</m:t>
                          </m:r>
                        </m:sub>
                      </m:sSub>
                    </m:oMath>
                  </m:oMathPara>
                </a14:m>
                <a:endParaRPr lang="en-US" sz="2000" i="1" dirty="0"/>
              </a:p>
            </p:txBody>
          </p:sp>
        </mc:Choice>
        <mc:Fallback xmlns="">
          <p:sp>
            <p:nvSpPr>
              <p:cNvPr id="20" name="Ellipse 19">
                <a:extLst>
                  <a:ext uri="{FF2B5EF4-FFF2-40B4-BE49-F238E27FC236}">
                    <a16:creationId xmlns:a16="http://schemas.microsoft.com/office/drawing/2014/main" id="{7320B01F-70E8-4474-C21C-D05FD6CC65F6}"/>
                  </a:ext>
                </a:extLst>
              </p:cNvPr>
              <p:cNvSpPr>
                <a:spLocks noRot="1" noChangeAspect="1" noMove="1" noResize="1" noEditPoints="1" noAdjustHandles="1" noChangeArrowheads="1" noChangeShapeType="1" noTextEdit="1"/>
              </p:cNvSpPr>
              <p:nvPr/>
            </p:nvSpPr>
            <p:spPr>
              <a:xfrm>
                <a:off x="3471999" y="3246402"/>
                <a:ext cx="330645" cy="336585"/>
              </a:xfrm>
              <a:prstGeom prst="ellipse">
                <a:avLst/>
              </a:prstGeom>
              <a:blipFill>
                <a:blip r:embed="rId3"/>
                <a:stretch>
                  <a:fillRect l="-6897" b="-8475"/>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Ellipse 24">
                <a:extLst>
                  <a:ext uri="{FF2B5EF4-FFF2-40B4-BE49-F238E27FC236}">
                    <a16:creationId xmlns:a16="http://schemas.microsoft.com/office/drawing/2014/main" id="{E5EF4137-752A-6A98-3188-8E3832B45F00}"/>
                  </a:ext>
                </a:extLst>
              </p:cNvPr>
              <p:cNvSpPr/>
              <p:nvPr/>
            </p:nvSpPr>
            <p:spPr>
              <a:xfrm>
                <a:off x="3524610" y="1986325"/>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r>
                            <a:rPr lang="en-US" b="0" i="1" smtClean="0">
                              <a:latin typeface="Cambria Math" panose="02040503050406030204" pitchFamily="18" charset="0"/>
                            </a:rPr>
                            <m:t>′</m:t>
                          </m:r>
                        </m:e>
                        <m:sub>
                          <m:r>
                            <a:rPr lang="en-US" b="0" i="1" smtClean="0">
                              <a:latin typeface="Cambria Math" panose="02040503050406030204" pitchFamily="18" charset="0"/>
                            </a:rPr>
                            <m:t>1</m:t>
                          </m:r>
                        </m:sub>
                      </m:sSub>
                    </m:oMath>
                  </m:oMathPara>
                </a14:m>
                <a:endParaRPr lang="en-US" sz="2000" i="1" dirty="0"/>
              </a:p>
            </p:txBody>
          </p:sp>
        </mc:Choice>
        <mc:Fallback xmlns="">
          <p:sp>
            <p:nvSpPr>
              <p:cNvPr id="25" name="Ellipse 24">
                <a:extLst>
                  <a:ext uri="{FF2B5EF4-FFF2-40B4-BE49-F238E27FC236}">
                    <a16:creationId xmlns:a16="http://schemas.microsoft.com/office/drawing/2014/main" id="{E5EF4137-752A-6A98-3188-8E3832B45F00}"/>
                  </a:ext>
                </a:extLst>
              </p:cNvPr>
              <p:cNvSpPr>
                <a:spLocks noRot="1" noChangeAspect="1" noMove="1" noResize="1" noEditPoints="1" noAdjustHandles="1" noChangeArrowheads="1" noChangeShapeType="1" noTextEdit="1"/>
              </p:cNvSpPr>
              <p:nvPr/>
            </p:nvSpPr>
            <p:spPr>
              <a:xfrm>
                <a:off x="3524610" y="1986325"/>
                <a:ext cx="330645" cy="336585"/>
              </a:xfrm>
              <a:prstGeom prst="ellipse">
                <a:avLst/>
              </a:prstGeom>
              <a:blipFill>
                <a:blip r:embed="rId4"/>
                <a:stretch>
                  <a:fillRect l="-12069" r="-8621"/>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Ellipse 26">
                <a:extLst>
                  <a:ext uri="{FF2B5EF4-FFF2-40B4-BE49-F238E27FC236}">
                    <a16:creationId xmlns:a16="http://schemas.microsoft.com/office/drawing/2014/main" id="{5B99B0D7-7164-81CC-F9F1-1306689E9A7B}"/>
                  </a:ext>
                </a:extLst>
              </p:cNvPr>
              <p:cNvSpPr/>
              <p:nvPr/>
            </p:nvSpPr>
            <p:spPr>
              <a:xfrm>
                <a:off x="2252355" y="3847272"/>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r>
                            <a:rPr lang="en-US" b="0" i="1" smtClean="0">
                              <a:latin typeface="Cambria Math" panose="02040503050406030204" pitchFamily="18" charset="0"/>
                            </a:rPr>
                            <m:t>′</m:t>
                          </m:r>
                        </m:e>
                        <m:sub>
                          <m:r>
                            <a:rPr lang="en-US" b="0" i="1" smtClean="0">
                              <a:latin typeface="Cambria Math" panose="02040503050406030204" pitchFamily="18" charset="0"/>
                            </a:rPr>
                            <m:t>2</m:t>
                          </m:r>
                        </m:sub>
                      </m:sSub>
                    </m:oMath>
                  </m:oMathPara>
                </a14:m>
                <a:endParaRPr lang="en-US" sz="2000" i="1" dirty="0"/>
              </a:p>
            </p:txBody>
          </p:sp>
        </mc:Choice>
        <mc:Fallback xmlns="">
          <p:sp>
            <p:nvSpPr>
              <p:cNvPr id="27" name="Ellipse 26">
                <a:extLst>
                  <a:ext uri="{FF2B5EF4-FFF2-40B4-BE49-F238E27FC236}">
                    <a16:creationId xmlns:a16="http://schemas.microsoft.com/office/drawing/2014/main" id="{5B99B0D7-7164-81CC-F9F1-1306689E9A7B}"/>
                  </a:ext>
                </a:extLst>
              </p:cNvPr>
              <p:cNvSpPr>
                <a:spLocks noRot="1" noChangeAspect="1" noMove="1" noResize="1" noEditPoints="1" noAdjustHandles="1" noChangeArrowheads="1" noChangeShapeType="1" noTextEdit="1"/>
              </p:cNvSpPr>
              <p:nvPr/>
            </p:nvSpPr>
            <p:spPr>
              <a:xfrm>
                <a:off x="2252355" y="3847272"/>
                <a:ext cx="330645" cy="336585"/>
              </a:xfrm>
              <a:prstGeom prst="ellipse">
                <a:avLst/>
              </a:prstGeom>
              <a:blipFill>
                <a:blip r:embed="rId5"/>
                <a:stretch>
                  <a:fillRect l="-11864" r="-8475"/>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Ellipse 27">
                <a:extLst>
                  <a:ext uri="{FF2B5EF4-FFF2-40B4-BE49-F238E27FC236}">
                    <a16:creationId xmlns:a16="http://schemas.microsoft.com/office/drawing/2014/main" id="{51750550-D9F4-4779-38D6-B37BCBDCA530}"/>
                  </a:ext>
                </a:extLst>
              </p:cNvPr>
              <p:cNvSpPr/>
              <p:nvPr/>
            </p:nvSpPr>
            <p:spPr>
              <a:xfrm>
                <a:off x="3593064" y="4198506"/>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r>
                            <a:rPr lang="en-US" b="0" i="1" smtClean="0">
                              <a:latin typeface="Cambria Math" panose="02040503050406030204" pitchFamily="18" charset="0"/>
                            </a:rPr>
                            <m:t>′</m:t>
                          </m:r>
                        </m:e>
                        <m:sub>
                          <m:r>
                            <a:rPr lang="en-US" b="0" i="1" smtClean="0">
                              <a:latin typeface="Cambria Math" panose="02040503050406030204" pitchFamily="18" charset="0"/>
                            </a:rPr>
                            <m:t>3</m:t>
                          </m:r>
                        </m:sub>
                      </m:sSub>
                    </m:oMath>
                  </m:oMathPara>
                </a14:m>
                <a:endParaRPr lang="en-US" sz="2000" i="1" dirty="0"/>
              </a:p>
            </p:txBody>
          </p:sp>
        </mc:Choice>
        <mc:Fallback xmlns="">
          <p:sp>
            <p:nvSpPr>
              <p:cNvPr id="28" name="Ellipse 27">
                <a:extLst>
                  <a:ext uri="{FF2B5EF4-FFF2-40B4-BE49-F238E27FC236}">
                    <a16:creationId xmlns:a16="http://schemas.microsoft.com/office/drawing/2014/main" id="{51750550-D9F4-4779-38D6-B37BCBDCA530}"/>
                  </a:ext>
                </a:extLst>
              </p:cNvPr>
              <p:cNvSpPr>
                <a:spLocks noRot="1" noChangeAspect="1" noMove="1" noResize="1" noEditPoints="1" noAdjustHandles="1" noChangeArrowheads="1" noChangeShapeType="1" noTextEdit="1"/>
              </p:cNvSpPr>
              <p:nvPr/>
            </p:nvSpPr>
            <p:spPr>
              <a:xfrm>
                <a:off x="3593064" y="4198506"/>
                <a:ext cx="330645" cy="336585"/>
              </a:xfrm>
              <a:prstGeom prst="ellipse">
                <a:avLst/>
              </a:prstGeom>
              <a:blipFill>
                <a:blip r:embed="rId6"/>
                <a:stretch>
                  <a:fillRect l="-13559" r="-8475"/>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Ellipse 28">
                <a:extLst>
                  <a:ext uri="{FF2B5EF4-FFF2-40B4-BE49-F238E27FC236}">
                    <a16:creationId xmlns:a16="http://schemas.microsoft.com/office/drawing/2014/main" id="{ACA4A699-3F03-CE52-70AD-FDD086AEEEEA}"/>
                  </a:ext>
                </a:extLst>
              </p:cNvPr>
              <p:cNvSpPr/>
              <p:nvPr/>
            </p:nvSpPr>
            <p:spPr>
              <a:xfrm>
                <a:off x="4137464" y="2464731"/>
                <a:ext cx="330645" cy="336585"/>
              </a:xfrm>
              <a:prstGeom prst="ellipse">
                <a:avLst/>
              </a:prstGeom>
              <a:solidFill>
                <a:schemeClr val="bg1"/>
              </a:solidFill>
              <a:ln w="25400">
                <a:solidFill>
                  <a:srgbClr val="C00000"/>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0</m:t>
                          </m:r>
                        </m:sub>
                      </m:sSub>
                    </m:oMath>
                  </m:oMathPara>
                </a14:m>
                <a:endParaRPr lang="en-US" sz="2000" i="1" dirty="0"/>
              </a:p>
            </p:txBody>
          </p:sp>
        </mc:Choice>
        <mc:Fallback xmlns="">
          <p:sp>
            <p:nvSpPr>
              <p:cNvPr id="29" name="Ellipse 28">
                <a:extLst>
                  <a:ext uri="{FF2B5EF4-FFF2-40B4-BE49-F238E27FC236}">
                    <a16:creationId xmlns:a16="http://schemas.microsoft.com/office/drawing/2014/main" id="{ACA4A699-3F03-CE52-70AD-FDD086AEEEEA}"/>
                  </a:ext>
                </a:extLst>
              </p:cNvPr>
              <p:cNvSpPr>
                <a:spLocks noRot="1" noChangeAspect="1" noMove="1" noResize="1" noEditPoints="1" noAdjustHandles="1" noChangeArrowheads="1" noChangeShapeType="1" noTextEdit="1"/>
              </p:cNvSpPr>
              <p:nvPr/>
            </p:nvSpPr>
            <p:spPr>
              <a:xfrm>
                <a:off x="4137464" y="2464731"/>
                <a:ext cx="330645" cy="336585"/>
              </a:xfrm>
              <a:prstGeom prst="ellipse">
                <a:avLst/>
              </a:prstGeom>
              <a:blipFill>
                <a:blip r:embed="rId7"/>
                <a:stretch>
                  <a:fillRect/>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Ellipse 30">
                <a:extLst>
                  <a:ext uri="{FF2B5EF4-FFF2-40B4-BE49-F238E27FC236}">
                    <a16:creationId xmlns:a16="http://schemas.microsoft.com/office/drawing/2014/main" id="{F3176667-C31A-D910-3EAB-E12B32917E32}"/>
                  </a:ext>
                </a:extLst>
              </p:cNvPr>
              <p:cNvSpPr/>
              <p:nvPr/>
            </p:nvSpPr>
            <p:spPr>
              <a:xfrm>
                <a:off x="2956364" y="4125891"/>
                <a:ext cx="330645" cy="336585"/>
              </a:xfrm>
              <a:prstGeom prst="ellipse">
                <a:avLst/>
              </a:prstGeom>
              <a:solidFill>
                <a:schemeClr val="bg1"/>
              </a:solidFill>
              <a:ln w="25400">
                <a:solidFill>
                  <a:srgbClr val="C00000"/>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1</m:t>
                          </m:r>
                        </m:sub>
                      </m:sSub>
                    </m:oMath>
                  </m:oMathPara>
                </a14:m>
                <a:endParaRPr lang="en-US" sz="2000" i="1" dirty="0"/>
              </a:p>
            </p:txBody>
          </p:sp>
        </mc:Choice>
        <mc:Fallback xmlns="">
          <p:sp>
            <p:nvSpPr>
              <p:cNvPr id="31" name="Ellipse 30">
                <a:extLst>
                  <a:ext uri="{FF2B5EF4-FFF2-40B4-BE49-F238E27FC236}">
                    <a16:creationId xmlns:a16="http://schemas.microsoft.com/office/drawing/2014/main" id="{F3176667-C31A-D910-3EAB-E12B32917E32}"/>
                  </a:ext>
                </a:extLst>
              </p:cNvPr>
              <p:cNvSpPr>
                <a:spLocks noRot="1" noChangeAspect="1" noMove="1" noResize="1" noEditPoints="1" noAdjustHandles="1" noChangeArrowheads="1" noChangeShapeType="1" noTextEdit="1"/>
              </p:cNvSpPr>
              <p:nvPr/>
            </p:nvSpPr>
            <p:spPr>
              <a:xfrm>
                <a:off x="2956364" y="4125891"/>
                <a:ext cx="330645" cy="336585"/>
              </a:xfrm>
              <a:prstGeom prst="ellipse">
                <a:avLst/>
              </a:prstGeom>
              <a:blipFill>
                <a:blip r:embed="rId8"/>
                <a:stretch>
                  <a:fillRect/>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Ellipse 31">
                <a:extLst>
                  <a:ext uri="{FF2B5EF4-FFF2-40B4-BE49-F238E27FC236}">
                    <a16:creationId xmlns:a16="http://schemas.microsoft.com/office/drawing/2014/main" id="{18378564-7136-4999-EF16-DDDE1ADD8237}"/>
                  </a:ext>
                </a:extLst>
              </p:cNvPr>
              <p:cNvSpPr/>
              <p:nvPr/>
            </p:nvSpPr>
            <p:spPr>
              <a:xfrm>
                <a:off x="2791041" y="2861799"/>
                <a:ext cx="330645" cy="336585"/>
              </a:xfrm>
              <a:prstGeom prst="ellipse">
                <a:avLst/>
              </a:prstGeom>
              <a:solidFill>
                <a:schemeClr val="bg1"/>
              </a:solidFill>
              <a:ln w="25400">
                <a:solidFill>
                  <a:srgbClr val="C00000"/>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4</m:t>
                          </m:r>
                        </m:sub>
                      </m:sSub>
                    </m:oMath>
                  </m:oMathPara>
                </a14:m>
                <a:endParaRPr lang="en-US" sz="2000" i="1" dirty="0"/>
              </a:p>
            </p:txBody>
          </p:sp>
        </mc:Choice>
        <mc:Fallback xmlns="">
          <p:sp>
            <p:nvSpPr>
              <p:cNvPr id="32" name="Ellipse 31">
                <a:extLst>
                  <a:ext uri="{FF2B5EF4-FFF2-40B4-BE49-F238E27FC236}">
                    <a16:creationId xmlns:a16="http://schemas.microsoft.com/office/drawing/2014/main" id="{18378564-7136-4999-EF16-DDDE1ADD8237}"/>
                  </a:ext>
                </a:extLst>
              </p:cNvPr>
              <p:cNvSpPr>
                <a:spLocks noRot="1" noChangeAspect="1" noMove="1" noResize="1" noEditPoints="1" noAdjustHandles="1" noChangeArrowheads="1" noChangeShapeType="1" noTextEdit="1"/>
              </p:cNvSpPr>
              <p:nvPr/>
            </p:nvSpPr>
            <p:spPr>
              <a:xfrm>
                <a:off x="2791041" y="2861799"/>
                <a:ext cx="330645" cy="336585"/>
              </a:xfrm>
              <a:prstGeom prst="ellipse">
                <a:avLst/>
              </a:prstGeom>
              <a:blipFill>
                <a:blip r:embed="rId9"/>
                <a:stretch>
                  <a:fillRect/>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Ellipse 32">
                <a:extLst>
                  <a:ext uri="{FF2B5EF4-FFF2-40B4-BE49-F238E27FC236}">
                    <a16:creationId xmlns:a16="http://schemas.microsoft.com/office/drawing/2014/main" id="{00DE4CDC-3F00-6309-8675-7CD488118466}"/>
                  </a:ext>
                </a:extLst>
              </p:cNvPr>
              <p:cNvSpPr/>
              <p:nvPr/>
            </p:nvSpPr>
            <p:spPr>
              <a:xfrm>
                <a:off x="4076307" y="3720100"/>
                <a:ext cx="330645" cy="336585"/>
              </a:xfrm>
              <a:prstGeom prst="ellipse">
                <a:avLst/>
              </a:prstGeom>
              <a:solidFill>
                <a:schemeClr val="bg1"/>
              </a:solidFill>
              <a:ln w="25400">
                <a:solidFill>
                  <a:srgbClr val="C00000"/>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8</m:t>
                          </m:r>
                        </m:sub>
                      </m:sSub>
                    </m:oMath>
                  </m:oMathPara>
                </a14:m>
                <a:endParaRPr lang="en-US" sz="2000" i="1" dirty="0"/>
              </a:p>
            </p:txBody>
          </p:sp>
        </mc:Choice>
        <mc:Fallback xmlns="">
          <p:sp>
            <p:nvSpPr>
              <p:cNvPr id="33" name="Ellipse 32">
                <a:extLst>
                  <a:ext uri="{FF2B5EF4-FFF2-40B4-BE49-F238E27FC236}">
                    <a16:creationId xmlns:a16="http://schemas.microsoft.com/office/drawing/2014/main" id="{00DE4CDC-3F00-6309-8675-7CD488118466}"/>
                  </a:ext>
                </a:extLst>
              </p:cNvPr>
              <p:cNvSpPr>
                <a:spLocks noRot="1" noChangeAspect="1" noMove="1" noResize="1" noEditPoints="1" noAdjustHandles="1" noChangeArrowheads="1" noChangeShapeType="1" noTextEdit="1"/>
              </p:cNvSpPr>
              <p:nvPr/>
            </p:nvSpPr>
            <p:spPr>
              <a:xfrm>
                <a:off x="4076307" y="3720100"/>
                <a:ext cx="330645" cy="336585"/>
              </a:xfrm>
              <a:prstGeom prst="ellipse">
                <a:avLst/>
              </a:prstGeom>
              <a:blipFill>
                <a:blip r:embed="rId10"/>
                <a:stretch>
                  <a:fillRect/>
                </a:stretch>
              </a:blipFill>
              <a:ln w="25400">
                <a:solidFill>
                  <a:srgbClr val="C00000"/>
                </a:solidFill>
              </a:ln>
            </p:spPr>
            <p:txBody>
              <a:bodyPr/>
              <a:lstStyle/>
              <a:p>
                <a:r>
                  <a:rPr lang="en-US">
                    <a:noFill/>
                  </a:rPr>
                  <a:t> </a:t>
                </a:r>
              </a:p>
            </p:txBody>
          </p:sp>
        </mc:Fallback>
      </mc:AlternateContent>
    </p:spTree>
    <p:extLst>
      <p:ext uri="{BB962C8B-B14F-4D97-AF65-F5344CB8AC3E}">
        <p14:creationId xmlns:p14="http://schemas.microsoft.com/office/powerpoint/2010/main" val="2272815068"/>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19</a:t>
            </a:fld>
            <a:endParaRPr lang="en-US" sz="1600" b="1" dirty="0">
              <a:solidFill>
                <a:schemeClr val="tx1"/>
              </a:solidFill>
            </a:endParaRPr>
          </a:p>
        </p:txBody>
      </p:sp>
      <p:grpSp>
        <p:nvGrpSpPr>
          <p:cNvPr id="2" name="Gruppieren 1">
            <a:extLst>
              <a:ext uri="{FF2B5EF4-FFF2-40B4-BE49-F238E27FC236}">
                <a16:creationId xmlns:a16="http://schemas.microsoft.com/office/drawing/2014/main" id="{4491ED97-59E9-1464-8D46-B0D16C89810A}"/>
              </a:ext>
            </a:extLst>
          </p:cNvPr>
          <p:cNvGrpSpPr/>
          <p:nvPr/>
        </p:nvGrpSpPr>
        <p:grpSpPr>
          <a:xfrm>
            <a:off x="2411730" y="2148840"/>
            <a:ext cx="2518410" cy="2255520"/>
            <a:chOff x="2411730" y="2148840"/>
            <a:chExt cx="2518410" cy="2255520"/>
          </a:xfrm>
        </p:grpSpPr>
        <p:cxnSp>
          <p:nvCxnSpPr>
            <p:cNvPr id="3" name="Gerader Verbinder 2">
              <a:extLst>
                <a:ext uri="{FF2B5EF4-FFF2-40B4-BE49-F238E27FC236}">
                  <a16:creationId xmlns:a16="http://schemas.microsoft.com/office/drawing/2014/main" id="{56157CA4-0B11-B9BB-7571-E119FA7F3A5C}"/>
                </a:ext>
              </a:extLst>
            </p:cNvPr>
            <p:cNvCxnSpPr>
              <a:cxnSpLocks/>
            </p:cNvCxnSpPr>
            <p:nvPr/>
          </p:nvCxnSpPr>
          <p:spPr>
            <a:xfrm flipV="1">
              <a:off x="2946400" y="2148840"/>
              <a:ext cx="703580" cy="88138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4" name="Gerader Verbinder 3">
              <a:extLst>
                <a:ext uri="{FF2B5EF4-FFF2-40B4-BE49-F238E27FC236}">
                  <a16:creationId xmlns:a16="http://schemas.microsoft.com/office/drawing/2014/main" id="{A1104B91-9DBC-7994-2E19-93A434E6611E}"/>
                </a:ext>
              </a:extLst>
            </p:cNvPr>
            <p:cNvCxnSpPr>
              <a:cxnSpLocks/>
            </p:cNvCxnSpPr>
            <p:nvPr/>
          </p:nvCxnSpPr>
          <p:spPr>
            <a:xfrm flipH="1" flipV="1">
              <a:off x="2946400" y="3030220"/>
              <a:ext cx="673100" cy="36322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5" name="Gerader Verbinder 4">
              <a:extLst>
                <a:ext uri="{FF2B5EF4-FFF2-40B4-BE49-F238E27FC236}">
                  <a16:creationId xmlns:a16="http://schemas.microsoft.com/office/drawing/2014/main" id="{2615FC3C-3DD7-D576-FD39-12E40F7E10E6}"/>
                </a:ext>
              </a:extLst>
            </p:cNvPr>
            <p:cNvCxnSpPr>
              <a:cxnSpLocks/>
            </p:cNvCxnSpPr>
            <p:nvPr/>
          </p:nvCxnSpPr>
          <p:spPr>
            <a:xfrm flipH="1" flipV="1">
              <a:off x="3649980" y="2148840"/>
              <a:ext cx="665480" cy="46482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6" name="Gerader Verbinder 5">
              <a:extLst>
                <a:ext uri="{FF2B5EF4-FFF2-40B4-BE49-F238E27FC236}">
                  <a16:creationId xmlns:a16="http://schemas.microsoft.com/office/drawing/2014/main" id="{29989AB2-FCB2-1FA3-30CD-973F1B4E2670}"/>
                </a:ext>
              </a:extLst>
            </p:cNvPr>
            <p:cNvCxnSpPr>
              <a:cxnSpLocks/>
            </p:cNvCxnSpPr>
            <p:nvPr/>
          </p:nvCxnSpPr>
          <p:spPr>
            <a:xfrm flipH="1">
              <a:off x="3619500" y="2613660"/>
              <a:ext cx="695960" cy="77978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7" name="Gerader Verbinder 6">
              <a:extLst>
                <a:ext uri="{FF2B5EF4-FFF2-40B4-BE49-F238E27FC236}">
                  <a16:creationId xmlns:a16="http://schemas.microsoft.com/office/drawing/2014/main" id="{1675B2C7-8B66-5EA6-E269-C057F88FCE56}"/>
                </a:ext>
              </a:extLst>
            </p:cNvPr>
            <p:cNvCxnSpPr>
              <a:cxnSpLocks/>
            </p:cNvCxnSpPr>
            <p:nvPr/>
          </p:nvCxnSpPr>
          <p:spPr>
            <a:xfrm>
              <a:off x="4323080" y="2613660"/>
              <a:ext cx="607060" cy="56388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8" name="Gerader Verbinder 7">
              <a:extLst>
                <a:ext uri="{FF2B5EF4-FFF2-40B4-BE49-F238E27FC236}">
                  <a16:creationId xmlns:a16="http://schemas.microsoft.com/office/drawing/2014/main" id="{9BD6F8D4-9032-B3AB-F6D9-9905087FAFDD}"/>
                </a:ext>
              </a:extLst>
            </p:cNvPr>
            <p:cNvCxnSpPr>
              <a:cxnSpLocks/>
            </p:cNvCxnSpPr>
            <p:nvPr/>
          </p:nvCxnSpPr>
          <p:spPr>
            <a:xfrm flipH="1">
              <a:off x="4243070" y="3177540"/>
              <a:ext cx="687070" cy="68580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9" name="Gerader Verbinder 8">
              <a:extLst>
                <a:ext uri="{FF2B5EF4-FFF2-40B4-BE49-F238E27FC236}">
                  <a16:creationId xmlns:a16="http://schemas.microsoft.com/office/drawing/2014/main" id="{C5111ED8-FD75-E30E-CE2E-3DC997070D0B}"/>
                </a:ext>
              </a:extLst>
            </p:cNvPr>
            <p:cNvCxnSpPr>
              <a:cxnSpLocks/>
            </p:cNvCxnSpPr>
            <p:nvPr/>
          </p:nvCxnSpPr>
          <p:spPr>
            <a:xfrm>
              <a:off x="3619500" y="3393440"/>
              <a:ext cx="623570" cy="46482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10" name="Gerader Verbinder 9">
              <a:extLst>
                <a:ext uri="{FF2B5EF4-FFF2-40B4-BE49-F238E27FC236}">
                  <a16:creationId xmlns:a16="http://schemas.microsoft.com/office/drawing/2014/main" id="{1BAF7578-3DAE-0204-87D0-F9713A418B1E}"/>
                </a:ext>
              </a:extLst>
            </p:cNvPr>
            <p:cNvCxnSpPr>
              <a:cxnSpLocks/>
            </p:cNvCxnSpPr>
            <p:nvPr/>
          </p:nvCxnSpPr>
          <p:spPr>
            <a:xfrm flipH="1">
              <a:off x="3771900" y="3858260"/>
              <a:ext cx="471170" cy="54610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12" name="Gerader Verbinder 11">
              <a:extLst>
                <a:ext uri="{FF2B5EF4-FFF2-40B4-BE49-F238E27FC236}">
                  <a16:creationId xmlns:a16="http://schemas.microsoft.com/office/drawing/2014/main" id="{4F9A4736-5FF0-73C8-B2CF-97564B09A481}"/>
                </a:ext>
              </a:extLst>
            </p:cNvPr>
            <p:cNvCxnSpPr>
              <a:cxnSpLocks/>
            </p:cNvCxnSpPr>
            <p:nvPr/>
          </p:nvCxnSpPr>
          <p:spPr>
            <a:xfrm flipH="1">
              <a:off x="3120390" y="3388360"/>
              <a:ext cx="499110" cy="89408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13" name="Gerader Verbinder 12">
              <a:extLst>
                <a:ext uri="{FF2B5EF4-FFF2-40B4-BE49-F238E27FC236}">
                  <a16:creationId xmlns:a16="http://schemas.microsoft.com/office/drawing/2014/main" id="{3551E963-4A21-B6FE-4E46-9833DB1413A1}"/>
                </a:ext>
              </a:extLst>
            </p:cNvPr>
            <p:cNvCxnSpPr>
              <a:cxnSpLocks/>
            </p:cNvCxnSpPr>
            <p:nvPr/>
          </p:nvCxnSpPr>
          <p:spPr>
            <a:xfrm flipH="1">
              <a:off x="2411730" y="3030220"/>
              <a:ext cx="527050" cy="97790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15" name="Gerader Verbinder 14">
              <a:extLst>
                <a:ext uri="{FF2B5EF4-FFF2-40B4-BE49-F238E27FC236}">
                  <a16:creationId xmlns:a16="http://schemas.microsoft.com/office/drawing/2014/main" id="{5290D9B1-4759-12E6-E0A4-67C56789F41F}"/>
                </a:ext>
              </a:extLst>
            </p:cNvPr>
            <p:cNvCxnSpPr>
              <a:cxnSpLocks/>
            </p:cNvCxnSpPr>
            <p:nvPr/>
          </p:nvCxnSpPr>
          <p:spPr>
            <a:xfrm>
              <a:off x="2411730" y="4008120"/>
              <a:ext cx="708660" cy="27432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16" name="Gerader Verbinder 15">
              <a:extLst>
                <a:ext uri="{FF2B5EF4-FFF2-40B4-BE49-F238E27FC236}">
                  <a16:creationId xmlns:a16="http://schemas.microsoft.com/office/drawing/2014/main" id="{01728E84-5805-2CE8-68C7-6F1499DE27E4}"/>
                </a:ext>
              </a:extLst>
            </p:cNvPr>
            <p:cNvCxnSpPr>
              <a:cxnSpLocks/>
            </p:cNvCxnSpPr>
            <p:nvPr/>
          </p:nvCxnSpPr>
          <p:spPr>
            <a:xfrm>
              <a:off x="3120390" y="4282440"/>
              <a:ext cx="651510" cy="12192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grpSp>
      <mc:AlternateContent xmlns:mc="http://schemas.openxmlformats.org/markup-compatibility/2006" xmlns:a14="http://schemas.microsoft.com/office/drawing/2010/main">
        <mc:Choice Requires="a14">
          <p:sp>
            <p:nvSpPr>
              <p:cNvPr id="17" name="Ellipse 16">
                <a:extLst>
                  <a:ext uri="{FF2B5EF4-FFF2-40B4-BE49-F238E27FC236}">
                    <a16:creationId xmlns:a16="http://schemas.microsoft.com/office/drawing/2014/main" id="{9026D819-D3AA-7F1B-74CB-EB1B8BB1CF79}"/>
                  </a:ext>
                </a:extLst>
              </p:cNvPr>
              <p:cNvSpPr/>
              <p:nvPr/>
            </p:nvSpPr>
            <p:spPr>
              <a:xfrm>
                <a:off x="4782449" y="2998240"/>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r>
                            <a:rPr lang="en-US" b="0" i="1" smtClean="0">
                              <a:latin typeface="Cambria Math" panose="02040503050406030204" pitchFamily="18" charset="0"/>
                            </a:rPr>
                            <m:t>′</m:t>
                          </m:r>
                        </m:e>
                        <m:sub>
                          <m:r>
                            <a:rPr lang="en-US" b="0" i="1" smtClean="0">
                              <a:latin typeface="Cambria Math" panose="02040503050406030204" pitchFamily="18" charset="0"/>
                            </a:rPr>
                            <m:t>0</m:t>
                          </m:r>
                        </m:sub>
                      </m:sSub>
                    </m:oMath>
                  </m:oMathPara>
                </a14:m>
                <a:endParaRPr lang="en-US" sz="2000" i="1" dirty="0"/>
              </a:p>
            </p:txBody>
          </p:sp>
        </mc:Choice>
        <mc:Fallback xmlns="">
          <p:sp>
            <p:nvSpPr>
              <p:cNvPr id="17" name="Ellipse 16">
                <a:extLst>
                  <a:ext uri="{FF2B5EF4-FFF2-40B4-BE49-F238E27FC236}">
                    <a16:creationId xmlns:a16="http://schemas.microsoft.com/office/drawing/2014/main" id="{9026D819-D3AA-7F1B-74CB-EB1B8BB1CF79}"/>
                  </a:ext>
                </a:extLst>
              </p:cNvPr>
              <p:cNvSpPr>
                <a:spLocks noRot="1" noChangeAspect="1" noMove="1" noResize="1" noEditPoints="1" noAdjustHandles="1" noChangeArrowheads="1" noChangeShapeType="1" noTextEdit="1"/>
              </p:cNvSpPr>
              <p:nvPr/>
            </p:nvSpPr>
            <p:spPr>
              <a:xfrm>
                <a:off x="4782449" y="2998240"/>
                <a:ext cx="330645" cy="336585"/>
              </a:xfrm>
              <a:prstGeom prst="ellipse">
                <a:avLst/>
              </a:prstGeom>
              <a:blipFill>
                <a:blip r:embed="rId2"/>
                <a:stretch>
                  <a:fillRect l="-13793" r="-8621"/>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Ellipse 19">
                <a:extLst>
                  <a:ext uri="{FF2B5EF4-FFF2-40B4-BE49-F238E27FC236}">
                    <a16:creationId xmlns:a16="http://schemas.microsoft.com/office/drawing/2014/main" id="{7320B01F-70E8-4474-C21C-D05FD6CC65F6}"/>
                  </a:ext>
                </a:extLst>
              </p:cNvPr>
              <p:cNvSpPr/>
              <p:nvPr/>
            </p:nvSpPr>
            <p:spPr>
              <a:xfrm>
                <a:off x="3471999" y="3246402"/>
                <a:ext cx="330645" cy="336585"/>
              </a:xfrm>
              <a:prstGeom prst="ellipse">
                <a:avLst/>
              </a:prstGeom>
              <a:solidFill>
                <a:schemeClr val="bg1"/>
              </a:solidFill>
              <a:ln w="25400">
                <a:solidFill>
                  <a:srgbClr val="C00000"/>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0</m:t>
                          </m:r>
                        </m:sub>
                      </m:sSub>
                    </m:oMath>
                  </m:oMathPara>
                </a14:m>
                <a:endParaRPr lang="en-US" sz="2000" i="1" dirty="0"/>
              </a:p>
            </p:txBody>
          </p:sp>
        </mc:Choice>
        <mc:Fallback xmlns="">
          <p:sp>
            <p:nvSpPr>
              <p:cNvPr id="20" name="Ellipse 19">
                <a:extLst>
                  <a:ext uri="{FF2B5EF4-FFF2-40B4-BE49-F238E27FC236}">
                    <a16:creationId xmlns:a16="http://schemas.microsoft.com/office/drawing/2014/main" id="{7320B01F-70E8-4474-C21C-D05FD6CC65F6}"/>
                  </a:ext>
                </a:extLst>
              </p:cNvPr>
              <p:cNvSpPr>
                <a:spLocks noRot="1" noChangeAspect="1" noMove="1" noResize="1" noEditPoints="1" noAdjustHandles="1" noChangeArrowheads="1" noChangeShapeType="1" noTextEdit="1"/>
              </p:cNvSpPr>
              <p:nvPr/>
            </p:nvSpPr>
            <p:spPr>
              <a:xfrm>
                <a:off x="3471999" y="3246402"/>
                <a:ext cx="330645" cy="336585"/>
              </a:xfrm>
              <a:prstGeom prst="ellipse">
                <a:avLst/>
              </a:prstGeom>
              <a:blipFill>
                <a:blip r:embed="rId3"/>
                <a:stretch>
                  <a:fillRect l="-6897" b="-8475"/>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Ellipse 24">
                <a:extLst>
                  <a:ext uri="{FF2B5EF4-FFF2-40B4-BE49-F238E27FC236}">
                    <a16:creationId xmlns:a16="http://schemas.microsoft.com/office/drawing/2014/main" id="{E5EF4137-752A-6A98-3188-8E3832B45F00}"/>
                  </a:ext>
                </a:extLst>
              </p:cNvPr>
              <p:cNvSpPr/>
              <p:nvPr/>
            </p:nvSpPr>
            <p:spPr>
              <a:xfrm>
                <a:off x="3524610" y="1986325"/>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r>
                            <a:rPr lang="en-US" b="0" i="1" smtClean="0">
                              <a:latin typeface="Cambria Math" panose="02040503050406030204" pitchFamily="18" charset="0"/>
                            </a:rPr>
                            <m:t>′</m:t>
                          </m:r>
                        </m:e>
                        <m:sub>
                          <m:r>
                            <a:rPr lang="en-US" b="0" i="1" smtClean="0">
                              <a:latin typeface="Cambria Math" panose="02040503050406030204" pitchFamily="18" charset="0"/>
                            </a:rPr>
                            <m:t>1</m:t>
                          </m:r>
                        </m:sub>
                      </m:sSub>
                    </m:oMath>
                  </m:oMathPara>
                </a14:m>
                <a:endParaRPr lang="en-US" sz="2000" i="1" dirty="0"/>
              </a:p>
            </p:txBody>
          </p:sp>
        </mc:Choice>
        <mc:Fallback xmlns="">
          <p:sp>
            <p:nvSpPr>
              <p:cNvPr id="25" name="Ellipse 24">
                <a:extLst>
                  <a:ext uri="{FF2B5EF4-FFF2-40B4-BE49-F238E27FC236}">
                    <a16:creationId xmlns:a16="http://schemas.microsoft.com/office/drawing/2014/main" id="{E5EF4137-752A-6A98-3188-8E3832B45F00}"/>
                  </a:ext>
                </a:extLst>
              </p:cNvPr>
              <p:cNvSpPr>
                <a:spLocks noRot="1" noChangeAspect="1" noMove="1" noResize="1" noEditPoints="1" noAdjustHandles="1" noChangeArrowheads="1" noChangeShapeType="1" noTextEdit="1"/>
              </p:cNvSpPr>
              <p:nvPr/>
            </p:nvSpPr>
            <p:spPr>
              <a:xfrm>
                <a:off x="3524610" y="1986325"/>
                <a:ext cx="330645" cy="336585"/>
              </a:xfrm>
              <a:prstGeom prst="ellipse">
                <a:avLst/>
              </a:prstGeom>
              <a:blipFill>
                <a:blip r:embed="rId4"/>
                <a:stretch>
                  <a:fillRect l="-12069" r="-8621"/>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Ellipse 26">
                <a:extLst>
                  <a:ext uri="{FF2B5EF4-FFF2-40B4-BE49-F238E27FC236}">
                    <a16:creationId xmlns:a16="http://schemas.microsoft.com/office/drawing/2014/main" id="{5B99B0D7-7164-81CC-F9F1-1306689E9A7B}"/>
                  </a:ext>
                </a:extLst>
              </p:cNvPr>
              <p:cNvSpPr/>
              <p:nvPr/>
            </p:nvSpPr>
            <p:spPr>
              <a:xfrm>
                <a:off x="2252355" y="3847272"/>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r>
                            <a:rPr lang="en-US" b="0" i="1" smtClean="0">
                              <a:latin typeface="Cambria Math" panose="02040503050406030204" pitchFamily="18" charset="0"/>
                            </a:rPr>
                            <m:t>′</m:t>
                          </m:r>
                        </m:e>
                        <m:sub>
                          <m:r>
                            <a:rPr lang="en-US" b="0" i="1" smtClean="0">
                              <a:latin typeface="Cambria Math" panose="02040503050406030204" pitchFamily="18" charset="0"/>
                            </a:rPr>
                            <m:t>2</m:t>
                          </m:r>
                        </m:sub>
                      </m:sSub>
                    </m:oMath>
                  </m:oMathPara>
                </a14:m>
                <a:endParaRPr lang="en-US" sz="2000" i="1" dirty="0"/>
              </a:p>
            </p:txBody>
          </p:sp>
        </mc:Choice>
        <mc:Fallback xmlns="">
          <p:sp>
            <p:nvSpPr>
              <p:cNvPr id="27" name="Ellipse 26">
                <a:extLst>
                  <a:ext uri="{FF2B5EF4-FFF2-40B4-BE49-F238E27FC236}">
                    <a16:creationId xmlns:a16="http://schemas.microsoft.com/office/drawing/2014/main" id="{5B99B0D7-7164-81CC-F9F1-1306689E9A7B}"/>
                  </a:ext>
                </a:extLst>
              </p:cNvPr>
              <p:cNvSpPr>
                <a:spLocks noRot="1" noChangeAspect="1" noMove="1" noResize="1" noEditPoints="1" noAdjustHandles="1" noChangeArrowheads="1" noChangeShapeType="1" noTextEdit="1"/>
              </p:cNvSpPr>
              <p:nvPr/>
            </p:nvSpPr>
            <p:spPr>
              <a:xfrm>
                <a:off x="2252355" y="3847272"/>
                <a:ext cx="330645" cy="336585"/>
              </a:xfrm>
              <a:prstGeom prst="ellipse">
                <a:avLst/>
              </a:prstGeom>
              <a:blipFill>
                <a:blip r:embed="rId5"/>
                <a:stretch>
                  <a:fillRect l="-11864" r="-8475"/>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Ellipse 27">
                <a:extLst>
                  <a:ext uri="{FF2B5EF4-FFF2-40B4-BE49-F238E27FC236}">
                    <a16:creationId xmlns:a16="http://schemas.microsoft.com/office/drawing/2014/main" id="{51750550-D9F4-4779-38D6-B37BCBDCA530}"/>
                  </a:ext>
                </a:extLst>
              </p:cNvPr>
              <p:cNvSpPr/>
              <p:nvPr/>
            </p:nvSpPr>
            <p:spPr>
              <a:xfrm>
                <a:off x="3593064" y="4198506"/>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r>
                            <a:rPr lang="en-US" b="0" i="1" smtClean="0">
                              <a:latin typeface="Cambria Math" panose="02040503050406030204" pitchFamily="18" charset="0"/>
                            </a:rPr>
                            <m:t>′</m:t>
                          </m:r>
                        </m:e>
                        <m:sub>
                          <m:r>
                            <a:rPr lang="en-US" b="0" i="1" smtClean="0">
                              <a:latin typeface="Cambria Math" panose="02040503050406030204" pitchFamily="18" charset="0"/>
                            </a:rPr>
                            <m:t>3</m:t>
                          </m:r>
                        </m:sub>
                      </m:sSub>
                    </m:oMath>
                  </m:oMathPara>
                </a14:m>
                <a:endParaRPr lang="en-US" sz="2000" i="1" dirty="0"/>
              </a:p>
            </p:txBody>
          </p:sp>
        </mc:Choice>
        <mc:Fallback xmlns="">
          <p:sp>
            <p:nvSpPr>
              <p:cNvPr id="28" name="Ellipse 27">
                <a:extLst>
                  <a:ext uri="{FF2B5EF4-FFF2-40B4-BE49-F238E27FC236}">
                    <a16:creationId xmlns:a16="http://schemas.microsoft.com/office/drawing/2014/main" id="{51750550-D9F4-4779-38D6-B37BCBDCA530}"/>
                  </a:ext>
                </a:extLst>
              </p:cNvPr>
              <p:cNvSpPr>
                <a:spLocks noRot="1" noChangeAspect="1" noMove="1" noResize="1" noEditPoints="1" noAdjustHandles="1" noChangeArrowheads="1" noChangeShapeType="1" noTextEdit="1"/>
              </p:cNvSpPr>
              <p:nvPr/>
            </p:nvSpPr>
            <p:spPr>
              <a:xfrm>
                <a:off x="3593064" y="4198506"/>
                <a:ext cx="330645" cy="336585"/>
              </a:xfrm>
              <a:prstGeom prst="ellipse">
                <a:avLst/>
              </a:prstGeom>
              <a:blipFill>
                <a:blip r:embed="rId6"/>
                <a:stretch>
                  <a:fillRect l="-13559" r="-8475"/>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Ellipse 28">
                <a:extLst>
                  <a:ext uri="{FF2B5EF4-FFF2-40B4-BE49-F238E27FC236}">
                    <a16:creationId xmlns:a16="http://schemas.microsoft.com/office/drawing/2014/main" id="{ACA4A699-3F03-CE52-70AD-FDD086AEEEEA}"/>
                  </a:ext>
                </a:extLst>
              </p:cNvPr>
              <p:cNvSpPr/>
              <p:nvPr/>
            </p:nvSpPr>
            <p:spPr>
              <a:xfrm>
                <a:off x="4137464" y="2464731"/>
                <a:ext cx="330645" cy="336585"/>
              </a:xfrm>
              <a:prstGeom prst="ellipse">
                <a:avLst/>
              </a:prstGeom>
              <a:solidFill>
                <a:schemeClr val="bg1"/>
              </a:solidFill>
              <a:ln w="25400">
                <a:solidFill>
                  <a:srgbClr val="C00000"/>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0</m:t>
                          </m:r>
                        </m:sub>
                      </m:sSub>
                    </m:oMath>
                  </m:oMathPara>
                </a14:m>
                <a:endParaRPr lang="en-US" sz="2000" i="1" dirty="0"/>
              </a:p>
            </p:txBody>
          </p:sp>
        </mc:Choice>
        <mc:Fallback xmlns="">
          <p:sp>
            <p:nvSpPr>
              <p:cNvPr id="29" name="Ellipse 28">
                <a:extLst>
                  <a:ext uri="{FF2B5EF4-FFF2-40B4-BE49-F238E27FC236}">
                    <a16:creationId xmlns:a16="http://schemas.microsoft.com/office/drawing/2014/main" id="{ACA4A699-3F03-CE52-70AD-FDD086AEEEEA}"/>
                  </a:ext>
                </a:extLst>
              </p:cNvPr>
              <p:cNvSpPr>
                <a:spLocks noRot="1" noChangeAspect="1" noMove="1" noResize="1" noEditPoints="1" noAdjustHandles="1" noChangeArrowheads="1" noChangeShapeType="1" noTextEdit="1"/>
              </p:cNvSpPr>
              <p:nvPr/>
            </p:nvSpPr>
            <p:spPr>
              <a:xfrm>
                <a:off x="4137464" y="2464731"/>
                <a:ext cx="330645" cy="336585"/>
              </a:xfrm>
              <a:prstGeom prst="ellipse">
                <a:avLst/>
              </a:prstGeom>
              <a:blipFill>
                <a:blip r:embed="rId7"/>
                <a:stretch>
                  <a:fillRect/>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Ellipse 30">
                <a:extLst>
                  <a:ext uri="{FF2B5EF4-FFF2-40B4-BE49-F238E27FC236}">
                    <a16:creationId xmlns:a16="http://schemas.microsoft.com/office/drawing/2014/main" id="{F3176667-C31A-D910-3EAB-E12B32917E32}"/>
                  </a:ext>
                </a:extLst>
              </p:cNvPr>
              <p:cNvSpPr/>
              <p:nvPr/>
            </p:nvSpPr>
            <p:spPr>
              <a:xfrm>
                <a:off x="2956364" y="4125891"/>
                <a:ext cx="330645" cy="336585"/>
              </a:xfrm>
              <a:prstGeom prst="ellipse">
                <a:avLst/>
              </a:prstGeom>
              <a:solidFill>
                <a:schemeClr val="bg1"/>
              </a:solidFill>
              <a:ln w="25400">
                <a:solidFill>
                  <a:srgbClr val="C00000"/>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1</m:t>
                          </m:r>
                        </m:sub>
                      </m:sSub>
                    </m:oMath>
                  </m:oMathPara>
                </a14:m>
                <a:endParaRPr lang="en-US" sz="2000" i="1" dirty="0"/>
              </a:p>
            </p:txBody>
          </p:sp>
        </mc:Choice>
        <mc:Fallback xmlns="">
          <p:sp>
            <p:nvSpPr>
              <p:cNvPr id="31" name="Ellipse 30">
                <a:extLst>
                  <a:ext uri="{FF2B5EF4-FFF2-40B4-BE49-F238E27FC236}">
                    <a16:creationId xmlns:a16="http://schemas.microsoft.com/office/drawing/2014/main" id="{F3176667-C31A-D910-3EAB-E12B32917E32}"/>
                  </a:ext>
                </a:extLst>
              </p:cNvPr>
              <p:cNvSpPr>
                <a:spLocks noRot="1" noChangeAspect="1" noMove="1" noResize="1" noEditPoints="1" noAdjustHandles="1" noChangeArrowheads="1" noChangeShapeType="1" noTextEdit="1"/>
              </p:cNvSpPr>
              <p:nvPr/>
            </p:nvSpPr>
            <p:spPr>
              <a:xfrm>
                <a:off x="2956364" y="4125891"/>
                <a:ext cx="330645" cy="336585"/>
              </a:xfrm>
              <a:prstGeom prst="ellipse">
                <a:avLst/>
              </a:prstGeom>
              <a:blipFill>
                <a:blip r:embed="rId8"/>
                <a:stretch>
                  <a:fillRect/>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Ellipse 31">
                <a:extLst>
                  <a:ext uri="{FF2B5EF4-FFF2-40B4-BE49-F238E27FC236}">
                    <a16:creationId xmlns:a16="http://schemas.microsoft.com/office/drawing/2014/main" id="{18378564-7136-4999-EF16-DDDE1ADD8237}"/>
                  </a:ext>
                </a:extLst>
              </p:cNvPr>
              <p:cNvSpPr/>
              <p:nvPr/>
            </p:nvSpPr>
            <p:spPr>
              <a:xfrm>
                <a:off x="2791041" y="2861799"/>
                <a:ext cx="330645" cy="336585"/>
              </a:xfrm>
              <a:prstGeom prst="ellipse">
                <a:avLst/>
              </a:prstGeom>
              <a:solidFill>
                <a:schemeClr val="bg1"/>
              </a:solidFill>
              <a:ln w="25400">
                <a:solidFill>
                  <a:srgbClr val="C00000"/>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4</m:t>
                          </m:r>
                        </m:sub>
                      </m:sSub>
                    </m:oMath>
                  </m:oMathPara>
                </a14:m>
                <a:endParaRPr lang="en-US" sz="2000" i="1" dirty="0"/>
              </a:p>
            </p:txBody>
          </p:sp>
        </mc:Choice>
        <mc:Fallback xmlns="">
          <p:sp>
            <p:nvSpPr>
              <p:cNvPr id="32" name="Ellipse 31">
                <a:extLst>
                  <a:ext uri="{FF2B5EF4-FFF2-40B4-BE49-F238E27FC236}">
                    <a16:creationId xmlns:a16="http://schemas.microsoft.com/office/drawing/2014/main" id="{18378564-7136-4999-EF16-DDDE1ADD8237}"/>
                  </a:ext>
                </a:extLst>
              </p:cNvPr>
              <p:cNvSpPr>
                <a:spLocks noRot="1" noChangeAspect="1" noMove="1" noResize="1" noEditPoints="1" noAdjustHandles="1" noChangeArrowheads="1" noChangeShapeType="1" noTextEdit="1"/>
              </p:cNvSpPr>
              <p:nvPr/>
            </p:nvSpPr>
            <p:spPr>
              <a:xfrm>
                <a:off x="2791041" y="2861799"/>
                <a:ext cx="330645" cy="336585"/>
              </a:xfrm>
              <a:prstGeom prst="ellipse">
                <a:avLst/>
              </a:prstGeom>
              <a:blipFill>
                <a:blip r:embed="rId9"/>
                <a:stretch>
                  <a:fillRect/>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Ellipse 32">
                <a:extLst>
                  <a:ext uri="{FF2B5EF4-FFF2-40B4-BE49-F238E27FC236}">
                    <a16:creationId xmlns:a16="http://schemas.microsoft.com/office/drawing/2014/main" id="{00DE4CDC-3F00-6309-8675-7CD488118466}"/>
                  </a:ext>
                </a:extLst>
              </p:cNvPr>
              <p:cNvSpPr/>
              <p:nvPr/>
            </p:nvSpPr>
            <p:spPr>
              <a:xfrm>
                <a:off x="4076307" y="3720100"/>
                <a:ext cx="330645" cy="336585"/>
              </a:xfrm>
              <a:prstGeom prst="ellipse">
                <a:avLst/>
              </a:prstGeom>
              <a:solidFill>
                <a:schemeClr val="bg1"/>
              </a:solidFill>
              <a:ln w="25400">
                <a:solidFill>
                  <a:srgbClr val="C00000"/>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8</m:t>
                          </m:r>
                        </m:sub>
                      </m:sSub>
                    </m:oMath>
                  </m:oMathPara>
                </a14:m>
                <a:endParaRPr lang="en-US" sz="2000" i="1" dirty="0"/>
              </a:p>
            </p:txBody>
          </p:sp>
        </mc:Choice>
        <mc:Fallback xmlns="">
          <p:sp>
            <p:nvSpPr>
              <p:cNvPr id="33" name="Ellipse 32">
                <a:extLst>
                  <a:ext uri="{FF2B5EF4-FFF2-40B4-BE49-F238E27FC236}">
                    <a16:creationId xmlns:a16="http://schemas.microsoft.com/office/drawing/2014/main" id="{00DE4CDC-3F00-6309-8675-7CD488118466}"/>
                  </a:ext>
                </a:extLst>
              </p:cNvPr>
              <p:cNvSpPr>
                <a:spLocks noRot="1" noChangeAspect="1" noMove="1" noResize="1" noEditPoints="1" noAdjustHandles="1" noChangeArrowheads="1" noChangeShapeType="1" noTextEdit="1"/>
              </p:cNvSpPr>
              <p:nvPr/>
            </p:nvSpPr>
            <p:spPr>
              <a:xfrm>
                <a:off x="4076307" y="3720100"/>
                <a:ext cx="330645" cy="336585"/>
              </a:xfrm>
              <a:prstGeom prst="ellipse">
                <a:avLst/>
              </a:prstGeom>
              <a:blipFill>
                <a:blip r:embed="rId10"/>
                <a:stretch>
                  <a:fillRect/>
                </a:stretch>
              </a:blipFill>
              <a:ln w="25400">
                <a:solidFill>
                  <a:srgbClr val="C00000"/>
                </a:solidFill>
              </a:ln>
            </p:spPr>
            <p:txBody>
              <a:bodyPr/>
              <a:lstStyle/>
              <a:p>
                <a:r>
                  <a:rPr lang="en-US">
                    <a:noFill/>
                  </a:rPr>
                  <a:t> </a:t>
                </a:r>
              </a:p>
            </p:txBody>
          </p:sp>
        </mc:Fallback>
      </mc:AlternateContent>
    </p:spTree>
    <p:extLst>
      <p:ext uri="{BB962C8B-B14F-4D97-AF65-F5344CB8AC3E}">
        <p14:creationId xmlns:p14="http://schemas.microsoft.com/office/powerpoint/2010/main" val="634387596"/>
      </p:ext>
    </p:extLst>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000-0060">
            <a:hlinkClick r:id="" action="ppaction://media"/>
            <a:extLst>
              <a:ext uri="{FF2B5EF4-FFF2-40B4-BE49-F238E27FC236}">
                <a16:creationId xmlns:a16="http://schemas.microsoft.com/office/drawing/2014/main" id="{CC24C998-6789-E581-5DD7-6900DC65A69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2</a:t>
            </a:fld>
            <a:endParaRPr lang="en-US" sz="1600" b="1" dirty="0">
              <a:solidFill>
                <a:schemeClr val="tx1"/>
              </a:solidFill>
            </a:endParaRPr>
          </a:p>
        </p:txBody>
      </p:sp>
    </p:spTree>
    <p:extLst>
      <p:ext uri="{BB962C8B-B14F-4D97-AF65-F5344CB8AC3E}">
        <p14:creationId xmlns:p14="http://schemas.microsoft.com/office/powerpoint/2010/main" val="2200311788"/>
      </p:ext>
    </p:extLst>
  </p:cSld>
  <p:clrMapOvr>
    <a:masterClrMapping/>
  </p:clrMapOvr>
  <mc:AlternateContent xmlns:mc="http://schemas.openxmlformats.org/markup-compatibility/2006" xmlns:p14="http://schemas.microsoft.com/office/powerpoint/2010/main">
    <mc:Choice Requires="p14">
      <p:transition spd="slow" p14:dur="25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Entwurf, Zeichnung enthält.&#10;&#10;Automatisch generierte Beschreibung">
            <a:extLst>
              <a:ext uri="{FF2B5EF4-FFF2-40B4-BE49-F238E27FC236}">
                <a16:creationId xmlns:a16="http://schemas.microsoft.com/office/drawing/2014/main" id="{8524B671-E42B-0FB5-D836-AAA134B72C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uppieren 3">
            <a:extLst>
              <a:ext uri="{FF2B5EF4-FFF2-40B4-BE49-F238E27FC236}">
                <a16:creationId xmlns:a16="http://schemas.microsoft.com/office/drawing/2014/main" id="{14E44D80-C9EF-FCA9-BABD-0919F924E0D0}"/>
              </a:ext>
            </a:extLst>
          </p:cNvPr>
          <p:cNvGrpSpPr/>
          <p:nvPr/>
        </p:nvGrpSpPr>
        <p:grpSpPr>
          <a:xfrm>
            <a:off x="2411730" y="2148840"/>
            <a:ext cx="2518410" cy="2255520"/>
            <a:chOff x="2411730" y="2148840"/>
            <a:chExt cx="2518410" cy="2255520"/>
          </a:xfrm>
        </p:grpSpPr>
        <p:cxnSp>
          <p:nvCxnSpPr>
            <p:cNvPr id="5" name="Gerader Verbinder 4">
              <a:extLst>
                <a:ext uri="{FF2B5EF4-FFF2-40B4-BE49-F238E27FC236}">
                  <a16:creationId xmlns:a16="http://schemas.microsoft.com/office/drawing/2014/main" id="{9EF4C347-5962-66EE-156C-6084402C7C02}"/>
                </a:ext>
              </a:extLst>
            </p:cNvPr>
            <p:cNvCxnSpPr>
              <a:cxnSpLocks/>
            </p:cNvCxnSpPr>
            <p:nvPr/>
          </p:nvCxnSpPr>
          <p:spPr>
            <a:xfrm flipV="1">
              <a:off x="2946400" y="2148840"/>
              <a:ext cx="703580" cy="88138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7" name="Gerader Verbinder 6">
              <a:extLst>
                <a:ext uri="{FF2B5EF4-FFF2-40B4-BE49-F238E27FC236}">
                  <a16:creationId xmlns:a16="http://schemas.microsoft.com/office/drawing/2014/main" id="{07ED8181-B806-42DF-E29A-7C16B88439F9}"/>
                </a:ext>
              </a:extLst>
            </p:cNvPr>
            <p:cNvCxnSpPr>
              <a:cxnSpLocks/>
            </p:cNvCxnSpPr>
            <p:nvPr/>
          </p:nvCxnSpPr>
          <p:spPr>
            <a:xfrm flipH="1" flipV="1">
              <a:off x="2946400" y="3030220"/>
              <a:ext cx="673100" cy="36322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8" name="Gerader Verbinder 7">
              <a:extLst>
                <a:ext uri="{FF2B5EF4-FFF2-40B4-BE49-F238E27FC236}">
                  <a16:creationId xmlns:a16="http://schemas.microsoft.com/office/drawing/2014/main" id="{104403FD-9C5B-B8C1-625D-EB13D2CB5959}"/>
                </a:ext>
              </a:extLst>
            </p:cNvPr>
            <p:cNvCxnSpPr>
              <a:cxnSpLocks/>
            </p:cNvCxnSpPr>
            <p:nvPr/>
          </p:nvCxnSpPr>
          <p:spPr>
            <a:xfrm flipH="1" flipV="1">
              <a:off x="3649980" y="2148840"/>
              <a:ext cx="665480" cy="46482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10" name="Gerader Verbinder 9">
              <a:extLst>
                <a:ext uri="{FF2B5EF4-FFF2-40B4-BE49-F238E27FC236}">
                  <a16:creationId xmlns:a16="http://schemas.microsoft.com/office/drawing/2014/main" id="{365C26BF-7672-FE80-6723-CE7FC536200B}"/>
                </a:ext>
              </a:extLst>
            </p:cNvPr>
            <p:cNvCxnSpPr>
              <a:cxnSpLocks/>
            </p:cNvCxnSpPr>
            <p:nvPr/>
          </p:nvCxnSpPr>
          <p:spPr>
            <a:xfrm flipH="1">
              <a:off x="3619500" y="2613660"/>
              <a:ext cx="695960" cy="77978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12" name="Gerader Verbinder 11">
              <a:extLst>
                <a:ext uri="{FF2B5EF4-FFF2-40B4-BE49-F238E27FC236}">
                  <a16:creationId xmlns:a16="http://schemas.microsoft.com/office/drawing/2014/main" id="{2A620B47-13B2-5F8D-CF93-2D04747AB8A3}"/>
                </a:ext>
              </a:extLst>
            </p:cNvPr>
            <p:cNvCxnSpPr>
              <a:cxnSpLocks/>
            </p:cNvCxnSpPr>
            <p:nvPr/>
          </p:nvCxnSpPr>
          <p:spPr>
            <a:xfrm>
              <a:off x="4323080" y="2613660"/>
              <a:ext cx="607060" cy="56388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15" name="Gerader Verbinder 14">
              <a:extLst>
                <a:ext uri="{FF2B5EF4-FFF2-40B4-BE49-F238E27FC236}">
                  <a16:creationId xmlns:a16="http://schemas.microsoft.com/office/drawing/2014/main" id="{A3709CAE-FF7D-9BDF-4F42-4D74DE0A785D}"/>
                </a:ext>
              </a:extLst>
            </p:cNvPr>
            <p:cNvCxnSpPr>
              <a:cxnSpLocks/>
            </p:cNvCxnSpPr>
            <p:nvPr/>
          </p:nvCxnSpPr>
          <p:spPr>
            <a:xfrm flipH="1">
              <a:off x="4243070" y="3177540"/>
              <a:ext cx="687070" cy="68580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16" name="Gerader Verbinder 15">
              <a:extLst>
                <a:ext uri="{FF2B5EF4-FFF2-40B4-BE49-F238E27FC236}">
                  <a16:creationId xmlns:a16="http://schemas.microsoft.com/office/drawing/2014/main" id="{11864AA7-884C-71F8-5399-2D44F7B8DEB6}"/>
                </a:ext>
              </a:extLst>
            </p:cNvPr>
            <p:cNvCxnSpPr>
              <a:cxnSpLocks/>
            </p:cNvCxnSpPr>
            <p:nvPr/>
          </p:nvCxnSpPr>
          <p:spPr>
            <a:xfrm>
              <a:off x="3619500" y="3393440"/>
              <a:ext cx="623570" cy="46482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18" name="Gerader Verbinder 17">
              <a:extLst>
                <a:ext uri="{FF2B5EF4-FFF2-40B4-BE49-F238E27FC236}">
                  <a16:creationId xmlns:a16="http://schemas.microsoft.com/office/drawing/2014/main" id="{7D6ECA0F-23B3-7266-69C4-B5D3D148FA13}"/>
                </a:ext>
              </a:extLst>
            </p:cNvPr>
            <p:cNvCxnSpPr>
              <a:cxnSpLocks/>
            </p:cNvCxnSpPr>
            <p:nvPr/>
          </p:nvCxnSpPr>
          <p:spPr>
            <a:xfrm flipH="1">
              <a:off x="3771900" y="3858260"/>
              <a:ext cx="471170" cy="54610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19" name="Gerader Verbinder 18">
              <a:extLst>
                <a:ext uri="{FF2B5EF4-FFF2-40B4-BE49-F238E27FC236}">
                  <a16:creationId xmlns:a16="http://schemas.microsoft.com/office/drawing/2014/main" id="{DD759EED-BEED-C119-EBE7-07C58AFD5097}"/>
                </a:ext>
              </a:extLst>
            </p:cNvPr>
            <p:cNvCxnSpPr>
              <a:cxnSpLocks/>
            </p:cNvCxnSpPr>
            <p:nvPr/>
          </p:nvCxnSpPr>
          <p:spPr>
            <a:xfrm flipH="1">
              <a:off x="3120390" y="3388360"/>
              <a:ext cx="499110" cy="89408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23" name="Gerader Verbinder 22">
              <a:extLst>
                <a:ext uri="{FF2B5EF4-FFF2-40B4-BE49-F238E27FC236}">
                  <a16:creationId xmlns:a16="http://schemas.microsoft.com/office/drawing/2014/main" id="{167BDF5E-8ECB-3D7F-7225-CAA9E41507D2}"/>
                </a:ext>
              </a:extLst>
            </p:cNvPr>
            <p:cNvCxnSpPr>
              <a:cxnSpLocks/>
            </p:cNvCxnSpPr>
            <p:nvPr/>
          </p:nvCxnSpPr>
          <p:spPr>
            <a:xfrm flipH="1">
              <a:off x="2411730" y="3030220"/>
              <a:ext cx="527050" cy="97790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25" name="Gerader Verbinder 24">
              <a:extLst>
                <a:ext uri="{FF2B5EF4-FFF2-40B4-BE49-F238E27FC236}">
                  <a16:creationId xmlns:a16="http://schemas.microsoft.com/office/drawing/2014/main" id="{E539D39A-29EC-A921-19D3-F307356AF58C}"/>
                </a:ext>
              </a:extLst>
            </p:cNvPr>
            <p:cNvCxnSpPr>
              <a:cxnSpLocks/>
            </p:cNvCxnSpPr>
            <p:nvPr/>
          </p:nvCxnSpPr>
          <p:spPr>
            <a:xfrm>
              <a:off x="2411730" y="4008120"/>
              <a:ext cx="708660" cy="27432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26" name="Gerader Verbinder 25">
              <a:extLst>
                <a:ext uri="{FF2B5EF4-FFF2-40B4-BE49-F238E27FC236}">
                  <a16:creationId xmlns:a16="http://schemas.microsoft.com/office/drawing/2014/main" id="{B026CDCC-F699-5965-32CD-BB6AE4F8E090}"/>
                </a:ext>
              </a:extLst>
            </p:cNvPr>
            <p:cNvCxnSpPr>
              <a:cxnSpLocks/>
            </p:cNvCxnSpPr>
            <p:nvPr/>
          </p:nvCxnSpPr>
          <p:spPr>
            <a:xfrm>
              <a:off x="3120390" y="4282440"/>
              <a:ext cx="651510" cy="12192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grpSp>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20</a:t>
            </a:fld>
            <a:endParaRPr lang="en-US" sz="1600" b="1" dirty="0">
              <a:solidFill>
                <a:schemeClr val="tx1"/>
              </a:solidFill>
            </a:endParaRPr>
          </a:p>
        </p:txBody>
      </p:sp>
      <mc:AlternateContent xmlns:mc="http://schemas.openxmlformats.org/markup-compatibility/2006" xmlns:a14="http://schemas.microsoft.com/office/drawing/2010/main">
        <mc:Choice Requires="a14">
          <p:sp>
            <p:nvSpPr>
              <p:cNvPr id="2" name="Ellipse 1">
                <a:extLst>
                  <a:ext uri="{FF2B5EF4-FFF2-40B4-BE49-F238E27FC236}">
                    <a16:creationId xmlns:a16="http://schemas.microsoft.com/office/drawing/2014/main" id="{CF8D6591-ED7B-DE36-A0C4-75EF7617F273}"/>
                  </a:ext>
                </a:extLst>
              </p:cNvPr>
              <p:cNvSpPr/>
              <p:nvPr/>
            </p:nvSpPr>
            <p:spPr>
              <a:xfrm>
                <a:off x="4782449" y="2998240"/>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r>
                            <a:rPr lang="en-US" b="0" i="1" smtClean="0">
                              <a:latin typeface="Cambria Math" panose="02040503050406030204" pitchFamily="18" charset="0"/>
                            </a:rPr>
                            <m:t>′</m:t>
                          </m:r>
                        </m:e>
                        <m:sub>
                          <m:r>
                            <a:rPr lang="en-US" b="0" i="1" smtClean="0">
                              <a:latin typeface="Cambria Math" panose="02040503050406030204" pitchFamily="18" charset="0"/>
                            </a:rPr>
                            <m:t>0</m:t>
                          </m:r>
                        </m:sub>
                      </m:sSub>
                    </m:oMath>
                  </m:oMathPara>
                </a14:m>
                <a:endParaRPr lang="en-US" sz="2000" i="1" dirty="0"/>
              </a:p>
            </p:txBody>
          </p:sp>
        </mc:Choice>
        <mc:Fallback xmlns="">
          <p:sp>
            <p:nvSpPr>
              <p:cNvPr id="2" name="Ellipse 1">
                <a:extLst>
                  <a:ext uri="{FF2B5EF4-FFF2-40B4-BE49-F238E27FC236}">
                    <a16:creationId xmlns:a16="http://schemas.microsoft.com/office/drawing/2014/main" id="{CF8D6591-ED7B-DE36-A0C4-75EF7617F273}"/>
                  </a:ext>
                </a:extLst>
              </p:cNvPr>
              <p:cNvSpPr>
                <a:spLocks noRot="1" noChangeAspect="1" noMove="1" noResize="1" noEditPoints="1" noAdjustHandles="1" noChangeArrowheads="1" noChangeShapeType="1" noTextEdit="1"/>
              </p:cNvSpPr>
              <p:nvPr/>
            </p:nvSpPr>
            <p:spPr>
              <a:xfrm>
                <a:off x="4782449" y="2998240"/>
                <a:ext cx="330645" cy="336585"/>
              </a:xfrm>
              <a:prstGeom prst="ellipse">
                <a:avLst/>
              </a:prstGeom>
              <a:blipFill>
                <a:blip r:embed="rId3"/>
                <a:stretch>
                  <a:fillRect l="-13793" r="-8621"/>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Ellipse 2">
                <a:extLst>
                  <a:ext uri="{FF2B5EF4-FFF2-40B4-BE49-F238E27FC236}">
                    <a16:creationId xmlns:a16="http://schemas.microsoft.com/office/drawing/2014/main" id="{3FD5BB58-AE5E-43E7-E5D1-7C469DECAD1B}"/>
                  </a:ext>
                </a:extLst>
              </p:cNvPr>
              <p:cNvSpPr/>
              <p:nvPr/>
            </p:nvSpPr>
            <p:spPr>
              <a:xfrm>
                <a:off x="3471999" y="3246402"/>
                <a:ext cx="330645" cy="336585"/>
              </a:xfrm>
              <a:prstGeom prst="ellipse">
                <a:avLst/>
              </a:prstGeom>
              <a:solidFill>
                <a:schemeClr val="bg1"/>
              </a:solidFill>
              <a:ln w="25400">
                <a:solidFill>
                  <a:srgbClr val="C00000"/>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0</m:t>
                          </m:r>
                        </m:sub>
                      </m:sSub>
                    </m:oMath>
                  </m:oMathPara>
                </a14:m>
                <a:endParaRPr lang="en-US" sz="2000" i="1" dirty="0"/>
              </a:p>
            </p:txBody>
          </p:sp>
        </mc:Choice>
        <mc:Fallback xmlns="">
          <p:sp>
            <p:nvSpPr>
              <p:cNvPr id="3" name="Ellipse 2">
                <a:extLst>
                  <a:ext uri="{FF2B5EF4-FFF2-40B4-BE49-F238E27FC236}">
                    <a16:creationId xmlns:a16="http://schemas.microsoft.com/office/drawing/2014/main" id="{3FD5BB58-AE5E-43E7-E5D1-7C469DECAD1B}"/>
                  </a:ext>
                </a:extLst>
              </p:cNvPr>
              <p:cNvSpPr>
                <a:spLocks noRot="1" noChangeAspect="1" noMove="1" noResize="1" noEditPoints="1" noAdjustHandles="1" noChangeArrowheads="1" noChangeShapeType="1" noTextEdit="1"/>
              </p:cNvSpPr>
              <p:nvPr/>
            </p:nvSpPr>
            <p:spPr>
              <a:xfrm>
                <a:off x="3471999" y="3246402"/>
                <a:ext cx="330645" cy="336585"/>
              </a:xfrm>
              <a:prstGeom prst="ellipse">
                <a:avLst/>
              </a:prstGeom>
              <a:blipFill>
                <a:blip r:embed="rId4"/>
                <a:stretch>
                  <a:fillRect l="-6897" b="-8475"/>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Ellipse 13">
                <a:extLst>
                  <a:ext uri="{FF2B5EF4-FFF2-40B4-BE49-F238E27FC236}">
                    <a16:creationId xmlns:a16="http://schemas.microsoft.com/office/drawing/2014/main" id="{74BAC228-4D96-BB21-9F64-82A004EDA7FC}"/>
                  </a:ext>
                </a:extLst>
              </p:cNvPr>
              <p:cNvSpPr/>
              <p:nvPr/>
            </p:nvSpPr>
            <p:spPr>
              <a:xfrm>
                <a:off x="3524610" y="1986325"/>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r>
                            <a:rPr lang="en-US" b="0" i="1" smtClean="0">
                              <a:latin typeface="Cambria Math" panose="02040503050406030204" pitchFamily="18" charset="0"/>
                            </a:rPr>
                            <m:t>′</m:t>
                          </m:r>
                        </m:e>
                        <m:sub>
                          <m:r>
                            <a:rPr lang="en-US" b="0" i="1" smtClean="0">
                              <a:latin typeface="Cambria Math" panose="02040503050406030204" pitchFamily="18" charset="0"/>
                            </a:rPr>
                            <m:t>1</m:t>
                          </m:r>
                        </m:sub>
                      </m:sSub>
                    </m:oMath>
                  </m:oMathPara>
                </a14:m>
                <a:endParaRPr lang="en-US" sz="2000" i="1" dirty="0"/>
              </a:p>
            </p:txBody>
          </p:sp>
        </mc:Choice>
        <mc:Fallback xmlns="">
          <p:sp>
            <p:nvSpPr>
              <p:cNvPr id="14" name="Ellipse 13">
                <a:extLst>
                  <a:ext uri="{FF2B5EF4-FFF2-40B4-BE49-F238E27FC236}">
                    <a16:creationId xmlns:a16="http://schemas.microsoft.com/office/drawing/2014/main" id="{74BAC228-4D96-BB21-9F64-82A004EDA7FC}"/>
                  </a:ext>
                </a:extLst>
              </p:cNvPr>
              <p:cNvSpPr>
                <a:spLocks noRot="1" noChangeAspect="1" noMove="1" noResize="1" noEditPoints="1" noAdjustHandles="1" noChangeArrowheads="1" noChangeShapeType="1" noTextEdit="1"/>
              </p:cNvSpPr>
              <p:nvPr/>
            </p:nvSpPr>
            <p:spPr>
              <a:xfrm>
                <a:off x="3524610" y="1986325"/>
                <a:ext cx="330645" cy="336585"/>
              </a:xfrm>
              <a:prstGeom prst="ellipse">
                <a:avLst/>
              </a:prstGeom>
              <a:blipFill>
                <a:blip r:embed="rId5"/>
                <a:stretch>
                  <a:fillRect l="-12069" r="-8621"/>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Ellipse 16">
                <a:extLst>
                  <a:ext uri="{FF2B5EF4-FFF2-40B4-BE49-F238E27FC236}">
                    <a16:creationId xmlns:a16="http://schemas.microsoft.com/office/drawing/2014/main" id="{43BB31CD-7A1B-37FB-28AE-7C031D462FCD}"/>
                  </a:ext>
                </a:extLst>
              </p:cNvPr>
              <p:cNvSpPr/>
              <p:nvPr/>
            </p:nvSpPr>
            <p:spPr>
              <a:xfrm>
                <a:off x="2252355" y="3847272"/>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r>
                            <a:rPr lang="en-US" b="0" i="1" smtClean="0">
                              <a:latin typeface="Cambria Math" panose="02040503050406030204" pitchFamily="18" charset="0"/>
                            </a:rPr>
                            <m:t>′</m:t>
                          </m:r>
                        </m:e>
                        <m:sub>
                          <m:r>
                            <a:rPr lang="en-US" b="0" i="1" smtClean="0">
                              <a:latin typeface="Cambria Math" panose="02040503050406030204" pitchFamily="18" charset="0"/>
                            </a:rPr>
                            <m:t>2</m:t>
                          </m:r>
                        </m:sub>
                      </m:sSub>
                    </m:oMath>
                  </m:oMathPara>
                </a14:m>
                <a:endParaRPr lang="en-US" sz="2000" i="1" dirty="0"/>
              </a:p>
            </p:txBody>
          </p:sp>
        </mc:Choice>
        <mc:Fallback xmlns="">
          <p:sp>
            <p:nvSpPr>
              <p:cNvPr id="17" name="Ellipse 16">
                <a:extLst>
                  <a:ext uri="{FF2B5EF4-FFF2-40B4-BE49-F238E27FC236}">
                    <a16:creationId xmlns:a16="http://schemas.microsoft.com/office/drawing/2014/main" id="{43BB31CD-7A1B-37FB-28AE-7C031D462FCD}"/>
                  </a:ext>
                </a:extLst>
              </p:cNvPr>
              <p:cNvSpPr>
                <a:spLocks noRot="1" noChangeAspect="1" noMove="1" noResize="1" noEditPoints="1" noAdjustHandles="1" noChangeArrowheads="1" noChangeShapeType="1" noTextEdit="1"/>
              </p:cNvSpPr>
              <p:nvPr/>
            </p:nvSpPr>
            <p:spPr>
              <a:xfrm>
                <a:off x="2252355" y="3847272"/>
                <a:ext cx="330645" cy="336585"/>
              </a:xfrm>
              <a:prstGeom prst="ellipse">
                <a:avLst/>
              </a:prstGeom>
              <a:blipFill>
                <a:blip r:embed="rId6"/>
                <a:stretch>
                  <a:fillRect l="-11864" r="-8475"/>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Ellipse 19">
                <a:extLst>
                  <a:ext uri="{FF2B5EF4-FFF2-40B4-BE49-F238E27FC236}">
                    <a16:creationId xmlns:a16="http://schemas.microsoft.com/office/drawing/2014/main" id="{B6C71F79-BA8D-513C-AE9B-EDE0A5AF5CAB}"/>
                  </a:ext>
                </a:extLst>
              </p:cNvPr>
              <p:cNvSpPr/>
              <p:nvPr/>
            </p:nvSpPr>
            <p:spPr>
              <a:xfrm>
                <a:off x="3593064" y="4198506"/>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r>
                            <a:rPr lang="en-US" b="0" i="1" smtClean="0">
                              <a:latin typeface="Cambria Math" panose="02040503050406030204" pitchFamily="18" charset="0"/>
                            </a:rPr>
                            <m:t>′</m:t>
                          </m:r>
                        </m:e>
                        <m:sub>
                          <m:r>
                            <a:rPr lang="en-US" b="0" i="1" smtClean="0">
                              <a:latin typeface="Cambria Math" panose="02040503050406030204" pitchFamily="18" charset="0"/>
                            </a:rPr>
                            <m:t>3</m:t>
                          </m:r>
                        </m:sub>
                      </m:sSub>
                    </m:oMath>
                  </m:oMathPara>
                </a14:m>
                <a:endParaRPr lang="en-US" sz="2000" i="1" dirty="0"/>
              </a:p>
            </p:txBody>
          </p:sp>
        </mc:Choice>
        <mc:Fallback xmlns="">
          <p:sp>
            <p:nvSpPr>
              <p:cNvPr id="20" name="Ellipse 19">
                <a:extLst>
                  <a:ext uri="{FF2B5EF4-FFF2-40B4-BE49-F238E27FC236}">
                    <a16:creationId xmlns:a16="http://schemas.microsoft.com/office/drawing/2014/main" id="{B6C71F79-BA8D-513C-AE9B-EDE0A5AF5CAB}"/>
                  </a:ext>
                </a:extLst>
              </p:cNvPr>
              <p:cNvSpPr>
                <a:spLocks noRot="1" noChangeAspect="1" noMove="1" noResize="1" noEditPoints="1" noAdjustHandles="1" noChangeArrowheads="1" noChangeShapeType="1" noTextEdit="1"/>
              </p:cNvSpPr>
              <p:nvPr/>
            </p:nvSpPr>
            <p:spPr>
              <a:xfrm>
                <a:off x="3593064" y="4198506"/>
                <a:ext cx="330645" cy="336585"/>
              </a:xfrm>
              <a:prstGeom prst="ellipse">
                <a:avLst/>
              </a:prstGeom>
              <a:blipFill>
                <a:blip r:embed="rId7"/>
                <a:stretch>
                  <a:fillRect l="-13559" r="-8475"/>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Ellipse 28">
                <a:extLst>
                  <a:ext uri="{FF2B5EF4-FFF2-40B4-BE49-F238E27FC236}">
                    <a16:creationId xmlns:a16="http://schemas.microsoft.com/office/drawing/2014/main" id="{44411472-6745-36D2-EC82-EE5152F49200}"/>
                  </a:ext>
                </a:extLst>
              </p:cNvPr>
              <p:cNvSpPr/>
              <p:nvPr/>
            </p:nvSpPr>
            <p:spPr>
              <a:xfrm>
                <a:off x="4137464" y="2464731"/>
                <a:ext cx="330645" cy="336585"/>
              </a:xfrm>
              <a:prstGeom prst="ellipse">
                <a:avLst/>
              </a:prstGeom>
              <a:solidFill>
                <a:schemeClr val="bg1"/>
              </a:solidFill>
              <a:ln w="25400">
                <a:solidFill>
                  <a:srgbClr val="C00000"/>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0</m:t>
                          </m:r>
                        </m:sub>
                      </m:sSub>
                    </m:oMath>
                  </m:oMathPara>
                </a14:m>
                <a:endParaRPr lang="en-US" sz="2000" i="1" dirty="0"/>
              </a:p>
            </p:txBody>
          </p:sp>
        </mc:Choice>
        <mc:Fallback xmlns="">
          <p:sp>
            <p:nvSpPr>
              <p:cNvPr id="29" name="Ellipse 28">
                <a:extLst>
                  <a:ext uri="{FF2B5EF4-FFF2-40B4-BE49-F238E27FC236}">
                    <a16:creationId xmlns:a16="http://schemas.microsoft.com/office/drawing/2014/main" id="{44411472-6745-36D2-EC82-EE5152F49200}"/>
                  </a:ext>
                </a:extLst>
              </p:cNvPr>
              <p:cNvSpPr>
                <a:spLocks noRot="1" noChangeAspect="1" noMove="1" noResize="1" noEditPoints="1" noAdjustHandles="1" noChangeArrowheads="1" noChangeShapeType="1" noTextEdit="1"/>
              </p:cNvSpPr>
              <p:nvPr/>
            </p:nvSpPr>
            <p:spPr>
              <a:xfrm>
                <a:off x="4137464" y="2464731"/>
                <a:ext cx="330645" cy="336585"/>
              </a:xfrm>
              <a:prstGeom prst="ellipse">
                <a:avLst/>
              </a:prstGeom>
              <a:blipFill>
                <a:blip r:embed="rId8"/>
                <a:stretch>
                  <a:fillRect/>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Ellipse 29">
                <a:extLst>
                  <a:ext uri="{FF2B5EF4-FFF2-40B4-BE49-F238E27FC236}">
                    <a16:creationId xmlns:a16="http://schemas.microsoft.com/office/drawing/2014/main" id="{0A33EE50-8562-ED75-E216-0DC6CA374A50}"/>
                  </a:ext>
                </a:extLst>
              </p:cNvPr>
              <p:cNvSpPr/>
              <p:nvPr/>
            </p:nvSpPr>
            <p:spPr>
              <a:xfrm>
                <a:off x="2956364" y="4125891"/>
                <a:ext cx="330645" cy="336585"/>
              </a:xfrm>
              <a:prstGeom prst="ellipse">
                <a:avLst/>
              </a:prstGeom>
              <a:solidFill>
                <a:schemeClr val="bg1"/>
              </a:solidFill>
              <a:ln w="25400">
                <a:solidFill>
                  <a:srgbClr val="C00000"/>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1</m:t>
                          </m:r>
                        </m:sub>
                      </m:sSub>
                    </m:oMath>
                  </m:oMathPara>
                </a14:m>
                <a:endParaRPr lang="en-US" sz="2000" i="1" dirty="0"/>
              </a:p>
            </p:txBody>
          </p:sp>
        </mc:Choice>
        <mc:Fallback xmlns="">
          <p:sp>
            <p:nvSpPr>
              <p:cNvPr id="30" name="Ellipse 29">
                <a:extLst>
                  <a:ext uri="{FF2B5EF4-FFF2-40B4-BE49-F238E27FC236}">
                    <a16:creationId xmlns:a16="http://schemas.microsoft.com/office/drawing/2014/main" id="{0A33EE50-8562-ED75-E216-0DC6CA374A50}"/>
                  </a:ext>
                </a:extLst>
              </p:cNvPr>
              <p:cNvSpPr>
                <a:spLocks noRot="1" noChangeAspect="1" noMove="1" noResize="1" noEditPoints="1" noAdjustHandles="1" noChangeArrowheads="1" noChangeShapeType="1" noTextEdit="1"/>
              </p:cNvSpPr>
              <p:nvPr/>
            </p:nvSpPr>
            <p:spPr>
              <a:xfrm>
                <a:off x="2956364" y="4125891"/>
                <a:ext cx="330645" cy="336585"/>
              </a:xfrm>
              <a:prstGeom prst="ellipse">
                <a:avLst/>
              </a:prstGeom>
              <a:blipFill>
                <a:blip r:embed="rId9"/>
                <a:stretch>
                  <a:fillRect/>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Ellipse 30">
                <a:extLst>
                  <a:ext uri="{FF2B5EF4-FFF2-40B4-BE49-F238E27FC236}">
                    <a16:creationId xmlns:a16="http://schemas.microsoft.com/office/drawing/2014/main" id="{A6CEEC25-BA12-9661-5E96-0F0ABF712763}"/>
                  </a:ext>
                </a:extLst>
              </p:cNvPr>
              <p:cNvSpPr/>
              <p:nvPr/>
            </p:nvSpPr>
            <p:spPr>
              <a:xfrm>
                <a:off x="2791041" y="2861799"/>
                <a:ext cx="330645" cy="336585"/>
              </a:xfrm>
              <a:prstGeom prst="ellipse">
                <a:avLst/>
              </a:prstGeom>
              <a:solidFill>
                <a:schemeClr val="bg1"/>
              </a:solidFill>
              <a:ln w="25400">
                <a:solidFill>
                  <a:srgbClr val="C00000"/>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4</m:t>
                          </m:r>
                        </m:sub>
                      </m:sSub>
                    </m:oMath>
                  </m:oMathPara>
                </a14:m>
                <a:endParaRPr lang="en-US" sz="2000" i="1" dirty="0"/>
              </a:p>
            </p:txBody>
          </p:sp>
        </mc:Choice>
        <mc:Fallback xmlns="">
          <p:sp>
            <p:nvSpPr>
              <p:cNvPr id="31" name="Ellipse 30">
                <a:extLst>
                  <a:ext uri="{FF2B5EF4-FFF2-40B4-BE49-F238E27FC236}">
                    <a16:creationId xmlns:a16="http://schemas.microsoft.com/office/drawing/2014/main" id="{A6CEEC25-BA12-9661-5E96-0F0ABF712763}"/>
                  </a:ext>
                </a:extLst>
              </p:cNvPr>
              <p:cNvSpPr>
                <a:spLocks noRot="1" noChangeAspect="1" noMove="1" noResize="1" noEditPoints="1" noAdjustHandles="1" noChangeArrowheads="1" noChangeShapeType="1" noTextEdit="1"/>
              </p:cNvSpPr>
              <p:nvPr/>
            </p:nvSpPr>
            <p:spPr>
              <a:xfrm>
                <a:off x="2791041" y="2861799"/>
                <a:ext cx="330645" cy="336585"/>
              </a:xfrm>
              <a:prstGeom prst="ellipse">
                <a:avLst/>
              </a:prstGeom>
              <a:blipFill>
                <a:blip r:embed="rId10"/>
                <a:stretch>
                  <a:fillRect/>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Ellipse 33">
                <a:extLst>
                  <a:ext uri="{FF2B5EF4-FFF2-40B4-BE49-F238E27FC236}">
                    <a16:creationId xmlns:a16="http://schemas.microsoft.com/office/drawing/2014/main" id="{ECD2D4C9-A324-2FC0-C5A3-962708CDCB3F}"/>
                  </a:ext>
                </a:extLst>
              </p:cNvPr>
              <p:cNvSpPr/>
              <p:nvPr/>
            </p:nvSpPr>
            <p:spPr>
              <a:xfrm>
                <a:off x="4076307" y="3720100"/>
                <a:ext cx="330645" cy="336585"/>
              </a:xfrm>
              <a:prstGeom prst="ellipse">
                <a:avLst/>
              </a:prstGeom>
              <a:solidFill>
                <a:schemeClr val="bg1"/>
              </a:solidFill>
              <a:ln w="25400">
                <a:solidFill>
                  <a:srgbClr val="C00000"/>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8</m:t>
                          </m:r>
                        </m:sub>
                      </m:sSub>
                    </m:oMath>
                  </m:oMathPara>
                </a14:m>
                <a:endParaRPr lang="en-US" sz="2000" i="1" dirty="0"/>
              </a:p>
            </p:txBody>
          </p:sp>
        </mc:Choice>
        <mc:Fallback xmlns="">
          <p:sp>
            <p:nvSpPr>
              <p:cNvPr id="34" name="Ellipse 33">
                <a:extLst>
                  <a:ext uri="{FF2B5EF4-FFF2-40B4-BE49-F238E27FC236}">
                    <a16:creationId xmlns:a16="http://schemas.microsoft.com/office/drawing/2014/main" id="{ECD2D4C9-A324-2FC0-C5A3-962708CDCB3F}"/>
                  </a:ext>
                </a:extLst>
              </p:cNvPr>
              <p:cNvSpPr>
                <a:spLocks noRot="1" noChangeAspect="1" noMove="1" noResize="1" noEditPoints="1" noAdjustHandles="1" noChangeArrowheads="1" noChangeShapeType="1" noTextEdit="1"/>
              </p:cNvSpPr>
              <p:nvPr/>
            </p:nvSpPr>
            <p:spPr>
              <a:xfrm>
                <a:off x="4076307" y="3720100"/>
                <a:ext cx="330645" cy="336585"/>
              </a:xfrm>
              <a:prstGeom prst="ellipse">
                <a:avLst/>
              </a:prstGeom>
              <a:blipFill>
                <a:blip r:embed="rId11"/>
                <a:stretch>
                  <a:fillRect/>
                </a:stretch>
              </a:blipFill>
              <a:ln w="25400">
                <a:solidFill>
                  <a:srgbClr val="C00000"/>
                </a:solidFill>
              </a:ln>
            </p:spPr>
            <p:txBody>
              <a:bodyPr/>
              <a:lstStyle/>
              <a:p>
                <a:r>
                  <a:rPr lang="en-US">
                    <a:noFill/>
                  </a:rPr>
                  <a:t> </a:t>
                </a:r>
              </a:p>
            </p:txBody>
          </p:sp>
        </mc:Fallback>
      </mc:AlternateContent>
    </p:spTree>
    <p:extLst>
      <p:ext uri="{BB962C8B-B14F-4D97-AF65-F5344CB8AC3E}">
        <p14:creationId xmlns:p14="http://schemas.microsoft.com/office/powerpoint/2010/main" val="234707249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Entwurf, Zeichnung enthält.&#10;&#10;Automatisch generierte Beschreibung">
            <a:extLst>
              <a:ext uri="{FF2B5EF4-FFF2-40B4-BE49-F238E27FC236}">
                <a16:creationId xmlns:a16="http://schemas.microsoft.com/office/drawing/2014/main" id="{8524B671-E42B-0FB5-D836-AAA134B72C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21</a:t>
            </a:fld>
            <a:endParaRPr lang="en-US" sz="1600" b="1" dirty="0">
              <a:solidFill>
                <a:schemeClr val="tx1"/>
              </a:solidFill>
            </a:endParaRPr>
          </a:p>
        </p:txBody>
      </p:sp>
      <p:sp>
        <p:nvSpPr>
          <p:cNvPr id="14" name="Freihandform: Form 13">
            <a:extLst>
              <a:ext uri="{FF2B5EF4-FFF2-40B4-BE49-F238E27FC236}">
                <a16:creationId xmlns:a16="http://schemas.microsoft.com/office/drawing/2014/main" id="{0CA9D058-37DD-BE04-D87E-6A2EC9EE16A6}"/>
              </a:ext>
            </a:extLst>
          </p:cNvPr>
          <p:cNvSpPr/>
          <p:nvPr/>
        </p:nvSpPr>
        <p:spPr>
          <a:xfrm>
            <a:off x="2413000" y="3035300"/>
            <a:ext cx="1206500" cy="1252220"/>
          </a:xfrm>
          <a:custGeom>
            <a:avLst/>
            <a:gdLst>
              <a:gd name="connsiteX0" fmla="*/ 0 w 1206500"/>
              <a:gd name="connsiteY0" fmla="*/ 967740 h 1252220"/>
              <a:gd name="connsiteX1" fmla="*/ 708660 w 1206500"/>
              <a:gd name="connsiteY1" fmla="*/ 1252220 h 1252220"/>
              <a:gd name="connsiteX2" fmla="*/ 1206500 w 1206500"/>
              <a:gd name="connsiteY2" fmla="*/ 358140 h 1252220"/>
              <a:gd name="connsiteX3" fmla="*/ 530860 w 1206500"/>
              <a:gd name="connsiteY3" fmla="*/ 0 h 1252220"/>
              <a:gd name="connsiteX4" fmla="*/ 0 w 1206500"/>
              <a:gd name="connsiteY4" fmla="*/ 967740 h 1252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500" h="1252220">
                <a:moveTo>
                  <a:pt x="0" y="967740"/>
                </a:moveTo>
                <a:lnTo>
                  <a:pt x="708660" y="1252220"/>
                </a:lnTo>
                <a:lnTo>
                  <a:pt x="1206500" y="358140"/>
                </a:lnTo>
                <a:lnTo>
                  <a:pt x="530860" y="0"/>
                </a:lnTo>
                <a:lnTo>
                  <a:pt x="0" y="967740"/>
                </a:lnTo>
                <a:close/>
              </a:path>
            </a:pathLst>
          </a:custGeom>
          <a:solidFill>
            <a:srgbClr val="276FBF"/>
          </a:solidFill>
          <a:ln>
            <a:solidFill>
              <a:srgbClr val="49C8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ihandform: Form 2">
            <a:extLst>
              <a:ext uri="{FF2B5EF4-FFF2-40B4-BE49-F238E27FC236}">
                <a16:creationId xmlns:a16="http://schemas.microsoft.com/office/drawing/2014/main" id="{6A0A28F4-3E75-1105-FD18-F31B25582B54}"/>
              </a:ext>
            </a:extLst>
          </p:cNvPr>
          <p:cNvSpPr/>
          <p:nvPr/>
        </p:nvSpPr>
        <p:spPr>
          <a:xfrm>
            <a:off x="2952750" y="2150745"/>
            <a:ext cx="1354455" cy="1243965"/>
          </a:xfrm>
          <a:custGeom>
            <a:avLst/>
            <a:gdLst>
              <a:gd name="connsiteX0" fmla="*/ 699135 w 1354455"/>
              <a:gd name="connsiteY0" fmla="*/ 0 h 1243965"/>
              <a:gd name="connsiteX1" fmla="*/ 0 w 1354455"/>
              <a:gd name="connsiteY1" fmla="*/ 880110 h 1243965"/>
              <a:gd name="connsiteX2" fmla="*/ 666750 w 1354455"/>
              <a:gd name="connsiteY2" fmla="*/ 1243965 h 1243965"/>
              <a:gd name="connsiteX3" fmla="*/ 1354455 w 1354455"/>
              <a:gd name="connsiteY3" fmla="*/ 457200 h 1243965"/>
              <a:gd name="connsiteX4" fmla="*/ 699135 w 1354455"/>
              <a:gd name="connsiteY4" fmla="*/ 0 h 124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455" h="1243965">
                <a:moveTo>
                  <a:pt x="699135" y="0"/>
                </a:moveTo>
                <a:lnTo>
                  <a:pt x="0" y="880110"/>
                </a:lnTo>
                <a:lnTo>
                  <a:pt x="666750" y="1243965"/>
                </a:lnTo>
                <a:lnTo>
                  <a:pt x="1354455" y="457200"/>
                </a:lnTo>
                <a:lnTo>
                  <a:pt x="699135" y="0"/>
                </a:lnTo>
                <a:close/>
              </a:path>
            </a:pathLst>
          </a:custGeom>
          <a:solidFill>
            <a:srgbClr val="E890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ihandform: Form 41">
            <a:extLst>
              <a:ext uri="{FF2B5EF4-FFF2-40B4-BE49-F238E27FC236}">
                <a16:creationId xmlns:a16="http://schemas.microsoft.com/office/drawing/2014/main" id="{B30569FD-97BA-0852-F821-DCC1702477A4}"/>
              </a:ext>
            </a:extLst>
          </p:cNvPr>
          <p:cNvSpPr/>
          <p:nvPr/>
        </p:nvSpPr>
        <p:spPr>
          <a:xfrm>
            <a:off x="3627120" y="2617470"/>
            <a:ext cx="1303020" cy="1261110"/>
          </a:xfrm>
          <a:custGeom>
            <a:avLst/>
            <a:gdLst>
              <a:gd name="connsiteX0" fmla="*/ 685800 w 1303020"/>
              <a:gd name="connsiteY0" fmla="*/ 0 h 1261110"/>
              <a:gd name="connsiteX1" fmla="*/ 0 w 1303020"/>
              <a:gd name="connsiteY1" fmla="*/ 784860 h 1261110"/>
              <a:gd name="connsiteX2" fmla="*/ 624840 w 1303020"/>
              <a:gd name="connsiteY2" fmla="*/ 1261110 h 1261110"/>
              <a:gd name="connsiteX3" fmla="*/ 1303020 w 1303020"/>
              <a:gd name="connsiteY3" fmla="*/ 560070 h 1261110"/>
              <a:gd name="connsiteX4" fmla="*/ 685800 w 1303020"/>
              <a:gd name="connsiteY4" fmla="*/ 0 h 1261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261110">
                <a:moveTo>
                  <a:pt x="685800" y="0"/>
                </a:moveTo>
                <a:lnTo>
                  <a:pt x="0" y="784860"/>
                </a:lnTo>
                <a:lnTo>
                  <a:pt x="624840" y="1261110"/>
                </a:lnTo>
                <a:lnTo>
                  <a:pt x="1303020" y="560070"/>
                </a:lnTo>
                <a:lnTo>
                  <a:pt x="685800" y="0"/>
                </a:lnTo>
                <a:close/>
              </a:path>
            </a:pathLst>
          </a:custGeom>
          <a:solidFill>
            <a:srgbClr val="44F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feld 43">
            <a:extLst>
              <a:ext uri="{FF2B5EF4-FFF2-40B4-BE49-F238E27FC236}">
                <a16:creationId xmlns:a16="http://schemas.microsoft.com/office/drawing/2014/main" id="{162A0F26-795B-0BAE-B9B8-02164EF11883}"/>
              </a:ext>
            </a:extLst>
          </p:cNvPr>
          <p:cNvSpPr txBox="1"/>
          <p:nvPr/>
        </p:nvSpPr>
        <p:spPr>
          <a:xfrm>
            <a:off x="8683773" y="3257560"/>
            <a:ext cx="3042477" cy="523220"/>
          </a:xfrm>
          <a:prstGeom prst="rect">
            <a:avLst/>
          </a:prstGeom>
          <a:noFill/>
        </p:spPr>
        <p:txBody>
          <a:bodyPr wrap="square" rtlCol="0">
            <a:spAutoFit/>
          </a:bodyPr>
          <a:lstStyle/>
          <a:p>
            <a:pPr algn="ctr"/>
            <a:r>
              <a:rPr lang="en-US" sz="2800" b="1" dirty="0">
                <a:solidFill>
                  <a:srgbClr val="C00000"/>
                </a:solidFill>
              </a:rPr>
              <a:t>[NLMD12, BFK∗16]</a:t>
            </a:r>
            <a:endParaRPr lang="en-US" sz="2800" dirty="0">
              <a:solidFill>
                <a:srgbClr val="C00000"/>
              </a:solidFill>
            </a:endParaRPr>
          </a:p>
        </p:txBody>
      </p:sp>
      <p:grpSp>
        <p:nvGrpSpPr>
          <p:cNvPr id="49" name="Gruppieren 48">
            <a:extLst>
              <a:ext uri="{FF2B5EF4-FFF2-40B4-BE49-F238E27FC236}">
                <a16:creationId xmlns:a16="http://schemas.microsoft.com/office/drawing/2014/main" id="{84B941F4-E05E-1526-60C5-3CDA92182165}"/>
              </a:ext>
            </a:extLst>
          </p:cNvPr>
          <p:cNvGrpSpPr/>
          <p:nvPr/>
        </p:nvGrpSpPr>
        <p:grpSpPr>
          <a:xfrm>
            <a:off x="2411730" y="2148840"/>
            <a:ext cx="2518410" cy="2255520"/>
            <a:chOff x="2411730" y="2148840"/>
            <a:chExt cx="2518410" cy="2255520"/>
          </a:xfrm>
        </p:grpSpPr>
        <p:cxnSp>
          <p:nvCxnSpPr>
            <p:cNvPr id="50" name="Gerader Verbinder 49">
              <a:extLst>
                <a:ext uri="{FF2B5EF4-FFF2-40B4-BE49-F238E27FC236}">
                  <a16:creationId xmlns:a16="http://schemas.microsoft.com/office/drawing/2014/main" id="{22EEB6BA-31D0-2843-E537-D6F683A481E5}"/>
                </a:ext>
              </a:extLst>
            </p:cNvPr>
            <p:cNvCxnSpPr>
              <a:cxnSpLocks/>
            </p:cNvCxnSpPr>
            <p:nvPr/>
          </p:nvCxnSpPr>
          <p:spPr>
            <a:xfrm flipV="1">
              <a:off x="2946400" y="2148840"/>
              <a:ext cx="703580" cy="881380"/>
            </a:xfrm>
            <a:prstGeom prst="line">
              <a:avLst/>
            </a:prstGeom>
            <a:ln w="34925">
              <a:solidFill>
                <a:schemeClr val="tx1"/>
              </a:solidFill>
            </a:ln>
          </p:spPr>
          <p:style>
            <a:lnRef idx="3">
              <a:schemeClr val="dk1"/>
            </a:lnRef>
            <a:fillRef idx="0">
              <a:schemeClr val="dk1"/>
            </a:fillRef>
            <a:effectRef idx="2">
              <a:schemeClr val="dk1"/>
            </a:effectRef>
            <a:fontRef idx="minor">
              <a:schemeClr val="tx1"/>
            </a:fontRef>
          </p:style>
        </p:cxnSp>
        <p:cxnSp>
          <p:nvCxnSpPr>
            <p:cNvPr id="51" name="Gerader Verbinder 50">
              <a:extLst>
                <a:ext uri="{FF2B5EF4-FFF2-40B4-BE49-F238E27FC236}">
                  <a16:creationId xmlns:a16="http://schemas.microsoft.com/office/drawing/2014/main" id="{EC10C91A-A3AA-0F4D-7329-F3DC27853C55}"/>
                </a:ext>
              </a:extLst>
            </p:cNvPr>
            <p:cNvCxnSpPr>
              <a:cxnSpLocks/>
            </p:cNvCxnSpPr>
            <p:nvPr/>
          </p:nvCxnSpPr>
          <p:spPr>
            <a:xfrm flipH="1" flipV="1">
              <a:off x="2946400" y="3030220"/>
              <a:ext cx="673100" cy="363220"/>
            </a:xfrm>
            <a:prstGeom prst="line">
              <a:avLst/>
            </a:prstGeom>
            <a:ln w="34925">
              <a:solidFill>
                <a:schemeClr val="tx1"/>
              </a:solidFill>
            </a:ln>
          </p:spPr>
          <p:style>
            <a:lnRef idx="3">
              <a:schemeClr val="dk1"/>
            </a:lnRef>
            <a:fillRef idx="0">
              <a:schemeClr val="dk1"/>
            </a:fillRef>
            <a:effectRef idx="2">
              <a:schemeClr val="dk1"/>
            </a:effectRef>
            <a:fontRef idx="minor">
              <a:schemeClr val="tx1"/>
            </a:fontRef>
          </p:style>
        </p:cxnSp>
        <p:cxnSp>
          <p:nvCxnSpPr>
            <p:cNvPr id="52" name="Gerader Verbinder 51">
              <a:extLst>
                <a:ext uri="{FF2B5EF4-FFF2-40B4-BE49-F238E27FC236}">
                  <a16:creationId xmlns:a16="http://schemas.microsoft.com/office/drawing/2014/main" id="{3FD9ACD9-8BD9-73C2-BFCC-60B0A87947A4}"/>
                </a:ext>
              </a:extLst>
            </p:cNvPr>
            <p:cNvCxnSpPr>
              <a:cxnSpLocks/>
            </p:cNvCxnSpPr>
            <p:nvPr/>
          </p:nvCxnSpPr>
          <p:spPr>
            <a:xfrm flipH="1" flipV="1">
              <a:off x="3649980" y="2148840"/>
              <a:ext cx="665480" cy="464820"/>
            </a:xfrm>
            <a:prstGeom prst="line">
              <a:avLst/>
            </a:prstGeom>
            <a:ln w="34925">
              <a:solidFill>
                <a:schemeClr val="tx1"/>
              </a:solidFill>
            </a:ln>
          </p:spPr>
          <p:style>
            <a:lnRef idx="3">
              <a:schemeClr val="dk1"/>
            </a:lnRef>
            <a:fillRef idx="0">
              <a:schemeClr val="dk1"/>
            </a:fillRef>
            <a:effectRef idx="2">
              <a:schemeClr val="dk1"/>
            </a:effectRef>
            <a:fontRef idx="minor">
              <a:schemeClr val="tx1"/>
            </a:fontRef>
          </p:style>
        </p:cxnSp>
        <p:cxnSp>
          <p:nvCxnSpPr>
            <p:cNvPr id="53" name="Gerader Verbinder 52">
              <a:extLst>
                <a:ext uri="{FF2B5EF4-FFF2-40B4-BE49-F238E27FC236}">
                  <a16:creationId xmlns:a16="http://schemas.microsoft.com/office/drawing/2014/main" id="{3A36EF83-AEB7-C777-07DA-B5466F02A945}"/>
                </a:ext>
              </a:extLst>
            </p:cNvPr>
            <p:cNvCxnSpPr>
              <a:cxnSpLocks/>
            </p:cNvCxnSpPr>
            <p:nvPr/>
          </p:nvCxnSpPr>
          <p:spPr>
            <a:xfrm flipH="1">
              <a:off x="3619500" y="2613660"/>
              <a:ext cx="695960" cy="779780"/>
            </a:xfrm>
            <a:prstGeom prst="line">
              <a:avLst/>
            </a:prstGeom>
            <a:ln w="34925">
              <a:solidFill>
                <a:schemeClr val="tx1"/>
              </a:solidFill>
            </a:ln>
          </p:spPr>
          <p:style>
            <a:lnRef idx="3">
              <a:schemeClr val="dk1"/>
            </a:lnRef>
            <a:fillRef idx="0">
              <a:schemeClr val="dk1"/>
            </a:fillRef>
            <a:effectRef idx="2">
              <a:schemeClr val="dk1"/>
            </a:effectRef>
            <a:fontRef idx="minor">
              <a:schemeClr val="tx1"/>
            </a:fontRef>
          </p:style>
        </p:cxnSp>
        <p:cxnSp>
          <p:nvCxnSpPr>
            <p:cNvPr id="54" name="Gerader Verbinder 53">
              <a:extLst>
                <a:ext uri="{FF2B5EF4-FFF2-40B4-BE49-F238E27FC236}">
                  <a16:creationId xmlns:a16="http://schemas.microsoft.com/office/drawing/2014/main" id="{7568865E-8175-33EF-D1AF-50DBA7881F95}"/>
                </a:ext>
              </a:extLst>
            </p:cNvPr>
            <p:cNvCxnSpPr>
              <a:cxnSpLocks/>
            </p:cNvCxnSpPr>
            <p:nvPr/>
          </p:nvCxnSpPr>
          <p:spPr>
            <a:xfrm>
              <a:off x="4323080" y="2613660"/>
              <a:ext cx="607060" cy="563880"/>
            </a:xfrm>
            <a:prstGeom prst="line">
              <a:avLst/>
            </a:prstGeom>
            <a:ln w="34925">
              <a:solidFill>
                <a:schemeClr val="tx1"/>
              </a:solidFill>
            </a:ln>
          </p:spPr>
          <p:style>
            <a:lnRef idx="3">
              <a:schemeClr val="dk1"/>
            </a:lnRef>
            <a:fillRef idx="0">
              <a:schemeClr val="dk1"/>
            </a:fillRef>
            <a:effectRef idx="2">
              <a:schemeClr val="dk1"/>
            </a:effectRef>
            <a:fontRef idx="minor">
              <a:schemeClr val="tx1"/>
            </a:fontRef>
          </p:style>
        </p:cxnSp>
        <p:cxnSp>
          <p:nvCxnSpPr>
            <p:cNvPr id="55" name="Gerader Verbinder 54">
              <a:extLst>
                <a:ext uri="{FF2B5EF4-FFF2-40B4-BE49-F238E27FC236}">
                  <a16:creationId xmlns:a16="http://schemas.microsoft.com/office/drawing/2014/main" id="{01B4EB2A-908B-7D36-B324-C0A1E43E2CA2}"/>
                </a:ext>
              </a:extLst>
            </p:cNvPr>
            <p:cNvCxnSpPr>
              <a:cxnSpLocks/>
            </p:cNvCxnSpPr>
            <p:nvPr/>
          </p:nvCxnSpPr>
          <p:spPr>
            <a:xfrm flipH="1">
              <a:off x="4243070" y="3177540"/>
              <a:ext cx="687070" cy="685800"/>
            </a:xfrm>
            <a:prstGeom prst="line">
              <a:avLst/>
            </a:prstGeom>
            <a:ln w="34925">
              <a:solidFill>
                <a:schemeClr val="tx1"/>
              </a:solidFill>
            </a:ln>
          </p:spPr>
          <p:style>
            <a:lnRef idx="3">
              <a:schemeClr val="dk1"/>
            </a:lnRef>
            <a:fillRef idx="0">
              <a:schemeClr val="dk1"/>
            </a:fillRef>
            <a:effectRef idx="2">
              <a:schemeClr val="dk1"/>
            </a:effectRef>
            <a:fontRef idx="minor">
              <a:schemeClr val="tx1"/>
            </a:fontRef>
          </p:style>
        </p:cxnSp>
        <p:cxnSp>
          <p:nvCxnSpPr>
            <p:cNvPr id="56" name="Gerader Verbinder 55">
              <a:extLst>
                <a:ext uri="{FF2B5EF4-FFF2-40B4-BE49-F238E27FC236}">
                  <a16:creationId xmlns:a16="http://schemas.microsoft.com/office/drawing/2014/main" id="{E0799734-C29B-9559-CE71-48FAE6F24C2C}"/>
                </a:ext>
              </a:extLst>
            </p:cNvPr>
            <p:cNvCxnSpPr>
              <a:cxnSpLocks/>
            </p:cNvCxnSpPr>
            <p:nvPr/>
          </p:nvCxnSpPr>
          <p:spPr>
            <a:xfrm>
              <a:off x="3619500" y="3393440"/>
              <a:ext cx="623570" cy="464820"/>
            </a:xfrm>
            <a:prstGeom prst="line">
              <a:avLst/>
            </a:prstGeom>
            <a:ln w="34925">
              <a:solidFill>
                <a:schemeClr val="tx1"/>
              </a:solidFill>
            </a:ln>
          </p:spPr>
          <p:style>
            <a:lnRef idx="3">
              <a:schemeClr val="dk1"/>
            </a:lnRef>
            <a:fillRef idx="0">
              <a:schemeClr val="dk1"/>
            </a:fillRef>
            <a:effectRef idx="2">
              <a:schemeClr val="dk1"/>
            </a:effectRef>
            <a:fontRef idx="minor">
              <a:schemeClr val="tx1"/>
            </a:fontRef>
          </p:style>
        </p:cxnSp>
        <p:cxnSp>
          <p:nvCxnSpPr>
            <p:cNvPr id="57" name="Gerader Verbinder 56">
              <a:extLst>
                <a:ext uri="{FF2B5EF4-FFF2-40B4-BE49-F238E27FC236}">
                  <a16:creationId xmlns:a16="http://schemas.microsoft.com/office/drawing/2014/main" id="{88737970-A39D-39CF-38C7-C3E8604C8D8C}"/>
                </a:ext>
              </a:extLst>
            </p:cNvPr>
            <p:cNvCxnSpPr>
              <a:cxnSpLocks/>
            </p:cNvCxnSpPr>
            <p:nvPr/>
          </p:nvCxnSpPr>
          <p:spPr>
            <a:xfrm flipH="1">
              <a:off x="3771900" y="3858260"/>
              <a:ext cx="471170" cy="546100"/>
            </a:xfrm>
            <a:prstGeom prst="line">
              <a:avLst/>
            </a:prstGeom>
            <a:ln w="34925">
              <a:solidFill>
                <a:schemeClr val="tx1"/>
              </a:solidFill>
            </a:ln>
          </p:spPr>
          <p:style>
            <a:lnRef idx="3">
              <a:schemeClr val="dk1"/>
            </a:lnRef>
            <a:fillRef idx="0">
              <a:schemeClr val="dk1"/>
            </a:fillRef>
            <a:effectRef idx="2">
              <a:schemeClr val="dk1"/>
            </a:effectRef>
            <a:fontRef idx="minor">
              <a:schemeClr val="tx1"/>
            </a:fontRef>
          </p:style>
        </p:cxnSp>
        <p:cxnSp>
          <p:nvCxnSpPr>
            <p:cNvPr id="58" name="Gerader Verbinder 57">
              <a:extLst>
                <a:ext uri="{FF2B5EF4-FFF2-40B4-BE49-F238E27FC236}">
                  <a16:creationId xmlns:a16="http://schemas.microsoft.com/office/drawing/2014/main" id="{D6C4A269-AF8A-B8C7-E8E3-B767F8BA8137}"/>
                </a:ext>
              </a:extLst>
            </p:cNvPr>
            <p:cNvCxnSpPr>
              <a:cxnSpLocks/>
            </p:cNvCxnSpPr>
            <p:nvPr/>
          </p:nvCxnSpPr>
          <p:spPr>
            <a:xfrm flipH="1">
              <a:off x="3120390" y="3388360"/>
              <a:ext cx="499110" cy="894080"/>
            </a:xfrm>
            <a:prstGeom prst="line">
              <a:avLst/>
            </a:prstGeom>
            <a:ln w="34925">
              <a:solidFill>
                <a:schemeClr val="tx1"/>
              </a:solidFill>
            </a:ln>
          </p:spPr>
          <p:style>
            <a:lnRef idx="3">
              <a:schemeClr val="dk1"/>
            </a:lnRef>
            <a:fillRef idx="0">
              <a:schemeClr val="dk1"/>
            </a:fillRef>
            <a:effectRef idx="2">
              <a:schemeClr val="dk1"/>
            </a:effectRef>
            <a:fontRef idx="minor">
              <a:schemeClr val="tx1"/>
            </a:fontRef>
          </p:style>
        </p:cxnSp>
        <p:cxnSp>
          <p:nvCxnSpPr>
            <p:cNvPr id="59" name="Gerader Verbinder 58">
              <a:extLst>
                <a:ext uri="{FF2B5EF4-FFF2-40B4-BE49-F238E27FC236}">
                  <a16:creationId xmlns:a16="http://schemas.microsoft.com/office/drawing/2014/main" id="{920D94B9-7F7C-D412-7934-CD2861AC0B7A}"/>
                </a:ext>
              </a:extLst>
            </p:cNvPr>
            <p:cNvCxnSpPr>
              <a:cxnSpLocks/>
            </p:cNvCxnSpPr>
            <p:nvPr/>
          </p:nvCxnSpPr>
          <p:spPr>
            <a:xfrm flipH="1">
              <a:off x="2411730" y="3030220"/>
              <a:ext cx="527050" cy="977900"/>
            </a:xfrm>
            <a:prstGeom prst="line">
              <a:avLst/>
            </a:prstGeom>
            <a:ln w="34925">
              <a:solidFill>
                <a:schemeClr val="tx1"/>
              </a:solidFill>
            </a:ln>
          </p:spPr>
          <p:style>
            <a:lnRef idx="3">
              <a:schemeClr val="dk1"/>
            </a:lnRef>
            <a:fillRef idx="0">
              <a:schemeClr val="dk1"/>
            </a:fillRef>
            <a:effectRef idx="2">
              <a:schemeClr val="dk1"/>
            </a:effectRef>
            <a:fontRef idx="minor">
              <a:schemeClr val="tx1"/>
            </a:fontRef>
          </p:style>
        </p:cxnSp>
        <p:cxnSp>
          <p:nvCxnSpPr>
            <p:cNvPr id="60" name="Gerader Verbinder 59">
              <a:extLst>
                <a:ext uri="{FF2B5EF4-FFF2-40B4-BE49-F238E27FC236}">
                  <a16:creationId xmlns:a16="http://schemas.microsoft.com/office/drawing/2014/main" id="{D2329A1D-5409-492F-9BE6-7E02451E2B6D}"/>
                </a:ext>
              </a:extLst>
            </p:cNvPr>
            <p:cNvCxnSpPr>
              <a:cxnSpLocks/>
            </p:cNvCxnSpPr>
            <p:nvPr/>
          </p:nvCxnSpPr>
          <p:spPr>
            <a:xfrm>
              <a:off x="2411730" y="4008120"/>
              <a:ext cx="708660" cy="274320"/>
            </a:xfrm>
            <a:prstGeom prst="line">
              <a:avLst/>
            </a:prstGeom>
            <a:ln w="34925">
              <a:solidFill>
                <a:schemeClr val="tx1"/>
              </a:solidFill>
            </a:ln>
          </p:spPr>
          <p:style>
            <a:lnRef idx="3">
              <a:schemeClr val="dk1"/>
            </a:lnRef>
            <a:fillRef idx="0">
              <a:schemeClr val="dk1"/>
            </a:fillRef>
            <a:effectRef idx="2">
              <a:schemeClr val="dk1"/>
            </a:effectRef>
            <a:fontRef idx="minor">
              <a:schemeClr val="tx1"/>
            </a:fontRef>
          </p:style>
        </p:cxnSp>
        <p:cxnSp>
          <p:nvCxnSpPr>
            <p:cNvPr id="61" name="Gerader Verbinder 60">
              <a:extLst>
                <a:ext uri="{FF2B5EF4-FFF2-40B4-BE49-F238E27FC236}">
                  <a16:creationId xmlns:a16="http://schemas.microsoft.com/office/drawing/2014/main" id="{57623B5A-9A28-899D-4FAB-D10900A3E447}"/>
                </a:ext>
              </a:extLst>
            </p:cNvPr>
            <p:cNvCxnSpPr>
              <a:cxnSpLocks/>
            </p:cNvCxnSpPr>
            <p:nvPr/>
          </p:nvCxnSpPr>
          <p:spPr>
            <a:xfrm>
              <a:off x="3120390" y="4282440"/>
              <a:ext cx="651510" cy="121920"/>
            </a:xfrm>
            <a:prstGeom prst="line">
              <a:avLst/>
            </a:prstGeom>
            <a:ln w="34925">
              <a:solidFill>
                <a:schemeClr val="tx1"/>
              </a:solidFill>
            </a:ln>
          </p:spPr>
          <p:style>
            <a:lnRef idx="3">
              <a:schemeClr val="dk1"/>
            </a:lnRef>
            <a:fillRef idx="0">
              <a:schemeClr val="dk1"/>
            </a:fillRef>
            <a:effectRef idx="2">
              <a:schemeClr val="dk1"/>
            </a:effectRef>
            <a:fontRef idx="minor">
              <a:schemeClr val="tx1"/>
            </a:fontRef>
          </p:style>
        </p:cxnSp>
      </p:grpSp>
      <p:sp>
        <p:nvSpPr>
          <p:cNvPr id="63" name="Textfeld 62">
            <a:extLst>
              <a:ext uri="{FF2B5EF4-FFF2-40B4-BE49-F238E27FC236}">
                <a16:creationId xmlns:a16="http://schemas.microsoft.com/office/drawing/2014/main" id="{59CC815A-FB17-27AE-2A64-65FF1B3678C9}"/>
              </a:ext>
            </a:extLst>
          </p:cNvPr>
          <p:cNvSpPr txBox="1"/>
          <p:nvPr/>
        </p:nvSpPr>
        <p:spPr>
          <a:xfrm>
            <a:off x="2411730" y="1555734"/>
            <a:ext cx="2861342" cy="461665"/>
          </a:xfrm>
          <a:prstGeom prst="rect">
            <a:avLst/>
          </a:prstGeom>
          <a:solidFill>
            <a:schemeClr val="bg1"/>
          </a:solidFill>
          <a:ln>
            <a:solidFill>
              <a:schemeClr val="tx1"/>
            </a:solidFill>
          </a:ln>
        </p:spPr>
        <p:txBody>
          <a:bodyPr wrap="square">
            <a:spAutoFit/>
          </a:bodyPr>
          <a:lstStyle/>
          <a:p>
            <a:pPr algn="ctr"/>
            <a:r>
              <a:rPr lang="en-US" sz="2400" dirty="0"/>
              <a:t>more bicubic patches</a:t>
            </a:r>
          </a:p>
        </p:txBody>
      </p:sp>
    </p:spTree>
    <p:extLst>
      <p:ext uri="{BB962C8B-B14F-4D97-AF65-F5344CB8AC3E}">
        <p14:creationId xmlns:p14="http://schemas.microsoft.com/office/powerpoint/2010/main" val="420622218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Entwurf, Kunst enthält.&#10;&#10;Automatisch generierte Beschreibung">
            <a:extLst>
              <a:ext uri="{FF2B5EF4-FFF2-40B4-BE49-F238E27FC236}">
                <a16:creationId xmlns:a16="http://schemas.microsoft.com/office/drawing/2014/main" id="{705EA560-A7A1-CE08-4E7F-DE52FE57C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4" name="Textfeld 43">
            <a:extLst>
              <a:ext uri="{FF2B5EF4-FFF2-40B4-BE49-F238E27FC236}">
                <a16:creationId xmlns:a16="http://schemas.microsoft.com/office/drawing/2014/main" id="{162A0F26-795B-0BAE-B9B8-02164EF11883}"/>
              </a:ext>
            </a:extLst>
          </p:cNvPr>
          <p:cNvSpPr txBox="1"/>
          <p:nvPr/>
        </p:nvSpPr>
        <p:spPr>
          <a:xfrm>
            <a:off x="9196678" y="3238828"/>
            <a:ext cx="2162863" cy="523220"/>
          </a:xfrm>
          <a:prstGeom prst="rect">
            <a:avLst/>
          </a:prstGeom>
          <a:noFill/>
        </p:spPr>
        <p:txBody>
          <a:bodyPr wrap="square" rtlCol="0">
            <a:spAutoFit/>
          </a:bodyPr>
          <a:lstStyle/>
          <a:p>
            <a:pPr algn="ctr"/>
            <a:r>
              <a:rPr lang="en-US" sz="2800" b="1" dirty="0">
                <a:solidFill>
                  <a:srgbClr val="C00000"/>
                </a:solidFill>
              </a:rPr>
              <a:t>[Sta98, LB07]</a:t>
            </a:r>
            <a:endParaRPr lang="en-US" sz="2800" dirty="0">
              <a:solidFill>
                <a:srgbClr val="C00000"/>
              </a:solidFill>
            </a:endParaRPr>
          </a:p>
        </p:txBody>
      </p:sp>
      <p:sp>
        <p:nvSpPr>
          <p:cNvPr id="2" name="Ellipse 1">
            <a:extLst>
              <a:ext uri="{FF2B5EF4-FFF2-40B4-BE49-F238E27FC236}">
                <a16:creationId xmlns:a16="http://schemas.microsoft.com/office/drawing/2014/main" id="{3BE0F14F-8D13-317E-5DA7-CB587BEF48E3}"/>
              </a:ext>
            </a:extLst>
          </p:cNvPr>
          <p:cNvSpPr/>
          <p:nvPr/>
        </p:nvSpPr>
        <p:spPr>
          <a:xfrm>
            <a:off x="3724275" y="4347210"/>
            <a:ext cx="108000" cy="108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Ellipse 3">
            <a:extLst>
              <a:ext uri="{FF2B5EF4-FFF2-40B4-BE49-F238E27FC236}">
                <a16:creationId xmlns:a16="http://schemas.microsoft.com/office/drawing/2014/main" id="{055EED37-1820-33E2-C27E-F1722E8BD736}"/>
              </a:ext>
            </a:extLst>
          </p:cNvPr>
          <p:cNvSpPr/>
          <p:nvPr/>
        </p:nvSpPr>
        <p:spPr>
          <a:xfrm>
            <a:off x="2618740" y="5658485"/>
            <a:ext cx="108000" cy="108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Ellipse 4">
            <a:extLst>
              <a:ext uri="{FF2B5EF4-FFF2-40B4-BE49-F238E27FC236}">
                <a16:creationId xmlns:a16="http://schemas.microsoft.com/office/drawing/2014/main" id="{9EC93527-1CD5-4435-50B2-EAC7951C9A3F}"/>
              </a:ext>
            </a:extLst>
          </p:cNvPr>
          <p:cNvSpPr/>
          <p:nvPr/>
        </p:nvSpPr>
        <p:spPr>
          <a:xfrm>
            <a:off x="2902585" y="5100955"/>
            <a:ext cx="108000" cy="108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Ellipse 6">
            <a:extLst>
              <a:ext uri="{FF2B5EF4-FFF2-40B4-BE49-F238E27FC236}">
                <a16:creationId xmlns:a16="http://schemas.microsoft.com/office/drawing/2014/main" id="{4349844E-1E68-03B6-9D22-505A351CB49D}"/>
              </a:ext>
            </a:extLst>
          </p:cNvPr>
          <p:cNvSpPr/>
          <p:nvPr/>
        </p:nvSpPr>
        <p:spPr>
          <a:xfrm>
            <a:off x="3172460" y="6048756"/>
            <a:ext cx="108000" cy="108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Ellipse 7">
            <a:extLst>
              <a:ext uri="{FF2B5EF4-FFF2-40B4-BE49-F238E27FC236}">
                <a16:creationId xmlns:a16="http://schemas.microsoft.com/office/drawing/2014/main" id="{FD85ECF7-2EC0-D4FC-B323-620CBE7E9714}"/>
              </a:ext>
            </a:extLst>
          </p:cNvPr>
          <p:cNvSpPr/>
          <p:nvPr/>
        </p:nvSpPr>
        <p:spPr>
          <a:xfrm>
            <a:off x="1176147" y="5844159"/>
            <a:ext cx="108000" cy="108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Ellipse 12">
            <a:extLst>
              <a:ext uri="{FF2B5EF4-FFF2-40B4-BE49-F238E27FC236}">
                <a16:creationId xmlns:a16="http://schemas.microsoft.com/office/drawing/2014/main" id="{95FF1C51-31E4-5B28-554E-407C4FD0859C}"/>
              </a:ext>
            </a:extLst>
          </p:cNvPr>
          <p:cNvSpPr/>
          <p:nvPr/>
        </p:nvSpPr>
        <p:spPr>
          <a:xfrm>
            <a:off x="2166620" y="5635625"/>
            <a:ext cx="108000" cy="108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feld 11">
            <a:extLst>
              <a:ext uri="{FF2B5EF4-FFF2-40B4-BE49-F238E27FC236}">
                <a16:creationId xmlns:a16="http://schemas.microsoft.com/office/drawing/2014/main" id="{12549B81-C930-86C5-F0B4-26652E485A8F}"/>
              </a:ext>
            </a:extLst>
          </p:cNvPr>
          <p:cNvSpPr txBox="1"/>
          <p:nvPr/>
        </p:nvSpPr>
        <p:spPr>
          <a:xfrm>
            <a:off x="3393440" y="3661791"/>
            <a:ext cx="4673600" cy="461665"/>
          </a:xfrm>
          <a:prstGeom prst="rect">
            <a:avLst/>
          </a:prstGeom>
          <a:solidFill>
            <a:schemeClr val="bg1"/>
          </a:solidFill>
          <a:ln>
            <a:solidFill>
              <a:schemeClr val="tx1"/>
            </a:solidFill>
          </a:ln>
        </p:spPr>
        <p:txBody>
          <a:bodyPr wrap="square">
            <a:spAutoFit/>
          </a:bodyPr>
          <a:lstStyle/>
          <a:p>
            <a:pPr algn="ctr"/>
            <a:r>
              <a:rPr lang="en-US" sz="2400" dirty="0"/>
              <a:t>extra-ordinary vertices get isolated</a:t>
            </a:r>
          </a:p>
        </p:txBody>
      </p:sp>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22</a:t>
            </a:fld>
            <a:endParaRPr lang="en-US" sz="1600" b="1" dirty="0">
              <a:solidFill>
                <a:schemeClr val="tx1"/>
              </a:solidFill>
            </a:endParaRPr>
          </a:p>
        </p:txBody>
      </p:sp>
    </p:spTree>
    <p:extLst>
      <p:ext uri="{BB962C8B-B14F-4D97-AF65-F5344CB8AC3E}">
        <p14:creationId xmlns:p14="http://schemas.microsoft.com/office/powerpoint/2010/main" val="983221183"/>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Grafik 89" descr="Ein Bild, das Entwurf, Zeichnung enthält.&#10;&#10;Automatisch generierte Beschreibung">
            <a:extLst>
              <a:ext uri="{FF2B5EF4-FFF2-40B4-BE49-F238E27FC236}">
                <a16:creationId xmlns:a16="http://schemas.microsoft.com/office/drawing/2014/main" id="{6A9A093A-4BF1-62C3-7474-E8CC75FD32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23</a:t>
            </a:fld>
            <a:endParaRPr lang="en-US" sz="1600" b="1" dirty="0">
              <a:solidFill>
                <a:schemeClr val="tx1"/>
              </a:solidFill>
            </a:endParaRPr>
          </a:p>
        </p:txBody>
      </p:sp>
      <p:cxnSp>
        <p:nvCxnSpPr>
          <p:cNvPr id="3" name="Gerade Verbindung mit Pfeil 2">
            <a:extLst>
              <a:ext uri="{FF2B5EF4-FFF2-40B4-BE49-F238E27FC236}">
                <a16:creationId xmlns:a16="http://schemas.microsoft.com/office/drawing/2014/main" id="{6B8080AB-DAAA-5C4D-00C9-948EBF45BAAB}"/>
              </a:ext>
            </a:extLst>
          </p:cNvPr>
          <p:cNvCxnSpPr/>
          <p:nvPr/>
        </p:nvCxnSpPr>
        <p:spPr>
          <a:xfrm flipH="1">
            <a:off x="3169920" y="2371344"/>
            <a:ext cx="423144" cy="542544"/>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4" name="Gerade Verbindung mit Pfeil 13">
            <a:extLst>
              <a:ext uri="{FF2B5EF4-FFF2-40B4-BE49-F238E27FC236}">
                <a16:creationId xmlns:a16="http://schemas.microsoft.com/office/drawing/2014/main" id="{84358F65-DBED-CB59-DD61-479BC4FD611C}"/>
              </a:ext>
            </a:extLst>
          </p:cNvPr>
          <p:cNvCxnSpPr>
            <a:cxnSpLocks/>
          </p:cNvCxnSpPr>
          <p:nvPr/>
        </p:nvCxnSpPr>
        <p:spPr>
          <a:xfrm>
            <a:off x="3198612" y="3053444"/>
            <a:ext cx="325998" cy="192958"/>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31" name="Gerade Verbindung mit Pfeil 30">
            <a:extLst>
              <a:ext uri="{FF2B5EF4-FFF2-40B4-BE49-F238E27FC236}">
                <a16:creationId xmlns:a16="http://schemas.microsoft.com/office/drawing/2014/main" id="{B0EFC691-10EC-965C-430E-A9E68B9483D0}"/>
              </a:ext>
            </a:extLst>
          </p:cNvPr>
          <p:cNvCxnSpPr>
            <a:cxnSpLocks/>
          </p:cNvCxnSpPr>
          <p:nvPr/>
        </p:nvCxnSpPr>
        <p:spPr>
          <a:xfrm flipV="1">
            <a:off x="3689932" y="2716859"/>
            <a:ext cx="439615" cy="481525"/>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36" name="Gerade Verbindung mit Pfeil 35">
            <a:extLst>
              <a:ext uri="{FF2B5EF4-FFF2-40B4-BE49-F238E27FC236}">
                <a16:creationId xmlns:a16="http://schemas.microsoft.com/office/drawing/2014/main" id="{40EDA854-EA51-002F-BA66-6A3465CBF81D}"/>
              </a:ext>
            </a:extLst>
          </p:cNvPr>
          <p:cNvCxnSpPr>
            <a:cxnSpLocks/>
          </p:cNvCxnSpPr>
          <p:nvPr/>
        </p:nvCxnSpPr>
        <p:spPr>
          <a:xfrm flipH="1" flipV="1">
            <a:off x="3797997" y="2352350"/>
            <a:ext cx="278310" cy="205430"/>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0" name="Gerade Verbindung mit Pfeil 39">
            <a:extLst>
              <a:ext uri="{FF2B5EF4-FFF2-40B4-BE49-F238E27FC236}">
                <a16:creationId xmlns:a16="http://schemas.microsoft.com/office/drawing/2014/main" id="{485C4FF4-01C2-97F2-99FB-9955BD342B3F}"/>
              </a:ext>
            </a:extLst>
          </p:cNvPr>
          <p:cNvCxnSpPr>
            <a:cxnSpLocks/>
          </p:cNvCxnSpPr>
          <p:nvPr/>
        </p:nvCxnSpPr>
        <p:spPr>
          <a:xfrm flipH="1">
            <a:off x="3802644" y="2810994"/>
            <a:ext cx="438985" cy="479799"/>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4" name="Gerade Verbindung mit Pfeil 43">
            <a:extLst>
              <a:ext uri="{FF2B5EF4-FFF2-40B4-BE49-F238E27FC236}">
                <a16:creationId xmlns:a16="http://schemas.microsoft.com/office/drawing/2014/main" id="{6CD15BB8-EE14-74DF-33B4-4D93995A423D}"/>
              </a:ext>
            </a:extLst>
          </p:cNvPr>
          <p:cNvCxnSpPr>
            <a:cxnSpLocks/>
          </p:cNvCxnSpPr>
          <p:nvPr/>
        </p:nvCxnSpPr>
        <p:spPr>
          <a:xfrm flipV="1">
            <a:off x="4322064" y="3242310"/>
            <a:ext cx="417576" cy="433578"/>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0" name="Gerade Verbindung mit Pfeil 49">
            <a:extLst>
              <a:ext uri="{FF2B5EF4-FFF2-40B4-BE49-F238E27FC236}">
                <a16:creationId xmlns:a16="http://schemas.microsoft.com/office/drawing/2014/main" id="{20A27C48-833A-C013-DC4A-84600EB23BC4}"/>
              </a:ext>
            </a:extLst>
          </p:cNvPr>
          <p:cNvCxnSpPr>
            <a:cxnSpLocks/>
          </p:cNvCxnSpPr>
          <p:nvPr/>
        </p:nvCxnSpPr>
        <p:spPr>
          <a:xfrm flipH="1" flipV="1">
            <a:off x="4406952" y="2801316"/>
            <a:ext cx="336498" cy="319074"/>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4" name="Gerade Verbindung mit Pfeil 53">
            <a:extLst>
              <a:ext uri="{FF2B5EF4-FFF2-40B4-BE49-F238E27FC236}">
                <a16:creationId xmlns:a16="http://schemas.microsoft.com/office/drawing/2014/main" id="{4967D84F-B742-5915-D4D0-0D30CB912016}"/>
              </a:ext>
            </a:extLst>
          </p:cNvPr>
          <p:cNvCxnSpPr>
            <a:cxnSpLocks/>
          </p:cNvCxnSpPr>
          <p:nvPr/>
        </p:nvCxnSpPr>
        <p:spPr>
          <a:xfrm>
            <a:off x="3855255" y="3459099"/>
            <a:ext cx="324315" cy="261001"/>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8" name="Gerade Verbindung mit Pfeil 57">
            <a:extLst>
              <a:ext uri="{FF2B5EF4-FFF2-40B4-BE49-F238E27FC236}">
                <a16:creationId xmlns:a16="http://schemas.microsoft.com/office/drawing/2014/main" id="{1D2968AE-2CB6-49AC-44B3-2282920A1FF8}"/>
              </a:ext>
            </a:extLst>
          </p:cNvPr>
          <p:cNvCxnSpPr>
            <a:cxnSpLocks/>
          </p:cNvCxnSpPr>
          <p:nvPr/>
        </p:nvCxnSpPr>
        <p:spPr>
          <a:xfrm flipH="1">
            <a:off x="2571740" y="3243580"/>
            <a:ext cx="323860" cy="596788"/>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4" name="Gerade Verbindung mit Pfeil 63">
            <a:extLst>
              <a:ext uri="{FF2B5EF4-FFF2-40B4-BE49-F238E27FC236}">
                <a16:creationId xmlns:a16="http://schemas.microsoft.com/office/drawing/2014/main" id="{C1316D4F-3F1F-DF76-2092-B36AC254843E}"/>
              </a:ext>
            </a:extLst>
          </p:cNvPr>
          <p:cNvCxnSpPr>
            <a:cxnSpLocks/>
          </p:cNvCxnSpPr>
          <p:nvPr/>
        </p:nvCxnSpPr>
        <p:spPr>
          <a:xfrm>
            <a:off x="2650309" y="4015564"/>
            <a:ext cx="313871" cy="127176"/>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0" name="Gerade Verbindung mit Pfeil 69">
            <a:extLst>
              <a:ext uri="{FF2B5EF4-FFF2-40B4-BE49-F238E27FC236}">
                <a16:creationId xmlns:a16="http://schemas.microsoft.com/office/drawing/2014/main" id="{BB68B9E4-691B-E295-5090-B56B4A346104}"/>
              </a:ext>
            </a:extLst>
          </p:cNvPr>
          <p:cNvCxnSpPr>
            <a:cxnSpLocks/>
          </p:cNvCxnSpPr>
          <p:nvPr/>
        </p:nvCxnSpPr>
        <p:spPr>
          <a:xfrm flipV="1">
            <a:off x="3167723" y="3510280"/>
            <a:ext cx="304276" cy="567593"/>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3" name="Gerade Verbindung mit Pfeil 72">
            <a:extLst>
              <a:ext uri="{FF2B5EF4-FFF2-40B4-BE49-F238E27FC236}">
                <a16:creationId xmlns:a16="http://schemas.microsoft.com/office/drawing/2014/main" id="{ABC15532-1701-39E0-82C4-D74A8342C7F7}"/>
              </a:ext>
            </a:extLst>
          </p:cNvPr>
          <p:cNvCxnSpPr>
            <a:cxnSpLocks/>
          </p:cNvCxnSpPr>
          <p:nvPr/>
        </p:nvCxnSpPr>
        <p:spPr>
          <a:xfrm flipH="1" flipV="1">
            <a:off x="3077044" y="3195562"/>
            <a:ext cx="346876" cy="180098"/>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7" name="Gerade Verbindung mit Pfeil 76">
            <a:extLst>
              <a:ext uri="{FF2B5EF4-FFF2-40B4-BE49-F238E27FC236}">
                <a16:creationId xmlns:a16="http://schemas.microsoft.com/office/drawing/2014/main" id="{0E817E6A-DCB4-1120-ADDB-B9BB1B8F8184}"/>
              </a:ext>
            </a:extLst>
          </p:cNvPr>
          <p:cNvCxnSpPr>
            <a:cxnSpLocks/>
          </p:cNvCxnSpPr>
          <p:nvPr/>
        </p:nvCxnSpPr>
        <p:spPr>
          <a:xfrm>
            <a:off x="3313719" y="4236804"/>
            <a:ext cx="252634" cy="44765"/>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0" name="Gerade Verbindung mit Pfeil 79">
            <a:extLst>
              <a:ext uri="{FF2B5EF4-FFF2-40B4-BE49-F238E27FC236}">
                <a16:creationId xmlns:a16="http://schemas.microsoft.com/office/drawing/2014/main" id="{FDA18316-DDEF-9742-80D9-D0AF9516D7FC}"/>
              </a:ext>
            </a:extLst>
          </p:cNvPr>
          <p:cNvCxnSpPr>
            <a:cxnSpLocks/>
          </p:cNvCxnSpPr>
          <p:nvPr/>
        </p:nvCxnSpPr>
        <p:spPr>
          <a:xfrm flipV="1">
            <a:off x="3891317" y="3975219"/>
            <a:ext cx="162523" cy="194675"/>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3" name="Gerade Verbindung mit Pfeil 82">
            <a:extLst>
              <a:ext uri="{FF2B5EF4-FFF2-40B4-BE49-F238E27FC236}">
                <a16:creationId xmlns:a16="http://schemas.microsoft.com/office/drawing/2014/main" id="{6FE65BAE-77DC-40E4-BBED-CED060457ED6}"/>
              </a:ext>
            </a:extLst>
          </p:cNvPr>
          <p:cNvCxnSpPr>
            <a:cxnSpLocks/>
          </p:cNvCxnSpPr>
          <p:nvPr/>
        </p:nvCxnSpPr>
        <p:spPr>
          <a:xfrm flipH="1" flipV="1">
            <a:off x="3744446" y="3586521"/>
            <a:ext cx="291644" cy="215583"/>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6" name="Gerade Verbindung mit Pfeil 85">
            <a:extLst>
              <a:ext uri="{FF2B5EF4-FFF2-40B4-BE49-F238E27FC236}">
                <a16:creationId xmlns:a16="http://schemas.microsoft.com/office/drawing/2014/main" id="{16B3DDA5-1EDD-157D-7C28-F70F7E991BB5}"/>
              </a:ext>
            </a:extLst>
          </p:cNvPr>
          <p:cNvCxnSpPr>
            <a:cxnSpLocks/>
          </p:cNvCxnSpPr>
          <p:nvPr/>
        </p:nvCxnSpPr>
        <p:spPr>
          <a:xfrm flipH="1">
            <a:off x="3288030" y="3615478"/>
            <a:ext cx="285943" cy="508847"/>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Textfeld 3">
            <a:extLst>
              <a:ext uri="{FF2B5EF4-FFF2-40B4-BE49-F238E27FC236}">
                <a16:creationId xmlns:a16="http://schemas.microsoft.com/office/drawing/2014/main" id="{C468C66F-CA45-61BA-2880-E457B4F0D28F}"/>
              </a:ext>
            </a:extLst>
          </p:cNvPr>
          <p:cNvSpPr txBox="1"/>
          <p:nvPr/>
        </p:nvSpPr>
        <p:spPr>
          <a:xfrm>
            <a:off x="1929418" y="1287113"/>
            <a:ext cx="4400258" cy="461665"/>
          </a:xfrm>
          <a:prstGeom prst="rect">
            <a:avLst/>
          </a:prstGeom>
          <a:solidFill>
            <a:schemeClr val="bg1"/>
          </a:solidFill>
          <a:ln>
            <a:solidFill>
              <a:schemeClr val="tx1"/>
            </a:solidFill>
          </a:ln>
        </p:spPr>
        <p:txBody>
          <a:bodyPr wrap="square">
            <a:spAutoFit/>
          </a:bodyPr>
          <a:lstStyle/>
          <a:p>
            <a:pPr algn="ctr"/>
            <a:r>
              <a:rPr lang="en-US" sz="2400" dirty="0"/>
              <a:t> breadth-first halfedge refinement</a:t>
            </a:r>
          </a:p>
        </p:txBody>
      </p:sp>
      <p:sp>
        <p:nvSpPr>
          <p:cNvPr id="5" name="Textfeld 4">
            <a:extLst>
              <a:ext uri="{FF2B5EF4-FFF2-40B4-BE49-F238E27FC236}">
                <a16:creationId xmlns:a16="http://schemas.microsoft.com/office/drawing/2014/main" id="{8A3E089F-5A75-A520-AF3A-2538605FA187}"/>
              </a:ext>
            </a:extLst>
          </p:cNvPr>
          <p:cNvSpPr txBox="1"/>
          <p:nvPr/>
        </p:nvSpPr>
        <p:spPr>
          <a:xfrm>
            <a:off x="8683773" y="3257560"/>
            <a:ext cx="3042477" cy="523220"/>
          </a:xfrm>
          <a:prstGeom prst="rect">
            <a:avLst/>
          </a:prstGeom>
          <a:noFill/>
        </p:spPr>
        <p:txBody>
          <a:bodyPr wrap="square" rtlCol="0">
            <a:spAutoFit/>
          </a:bodyPr>
          <a:lstStyle/>
          <a:p>
            <a:pPr algn="ctr"/>
            <a:r>
              <a:rPr lang="en-US" sz="2800" b="1" dirty="0">
                <a:solidFill>
                  <a:srgbClr val="C00000"/>
                </a:solidFill>
              </a:rPr>
              <a:t>[DV21]</a:t>
            </a:r>
            <a:endParaRPr lang="en-US" sz="2800" dirty="0">
              <a:solidFill>
                <a:srgbClr val="C00000"/>
              </a:solidFill>
            </a:endParaRPr>
          </a:p>
        </p:txBody>
      </p:sp>
      <mc:AlternateContent xmlns:mc="http://schemas.openxmlformats.org/markup-compatibility/2006" xmlns:a14="http://schemas.microsoft.com/office/drawing/2010/main">
        <mc:Choice Requires="a14">
          <p:sp>
            <p:nvSpPr>
              <p:cNvPr id="2" name="Ellipse 1">
                <a:extLst>
                  <a:ext uri="{FF2B5EF4-FFF2-40B4-BE49-F238E27FC236}">
                    <a16:creationId xmlns:a16="http://schemas.microsoft.com/office/drawing/2014/main" id="{79C5EFB1-9339-AC7E-9E8B-BC1A4D1B44DE}"/>
                  </a:ext>
                </a:extLst>
              </p:cNvPr>
              <p:cNvSpPr/>
              <p:nvPr/>
            </p:nvSpPr>
            <p:spPr>
              <a:xfrm>
                <a:off x="4782449" y="2998240"/>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r>
                            <a:rPr lang="en-US" b="0" i="1" smtClean="0">
                              <a:latin typeface="Cambria Math" panose="02040503050406030204" pitchFamily="18" charset="0"/>
                            </a:rPr>
                            <m:t>′</m:t>
                          </m:r>
                        </m:e>
                        <m:sub>
                          <m:r>
                            <a:rPr lang="en-US" b="0" i="1" smtClean="0">
                              <a:latin typeface="Cambria Math" panose="02040503050406030204" pitchFamily="18" charset="0"/>
                            </a:rPr>
                            <m:t>0</m:t>
                          </m:r>
                        </m:sub>
                      </m:sSub>
                    </m:oMath>
                  </m:oMathPara>
                </a14:m>
                <a:endParaRPr lang="en-US" sz="2000" i="1" dirty="0"/>
              </a:p>
            </p:txBody>
          </p:sp>
        </mc:Choice>
        <mc:Fallback xmlns="">
          <p:sp>
            <p:nvSpPr>
              <p:cNvPr id="2" name="Ellipse 1">
                <a:extLst>
                  <a:ext uri="{FF2B5EF4-FFF2-40B4-BE49-F238E27FC236}">
                    <a16:creationId xmlns:a16="http://schemas.microsoft.com/office/drawing/2014/main" id="{79C5EFB1-9339-AC7E-9E8B-BC1A4D1B44DE}"/>
                  </a:ext>
                </a:extLst>
              </p:cNvPr>
              <p:cNvSpPr>
                <a:spLocks noRot="1" noChangeAspect="1" noMove="1" noResize="1" noEditPoints="1" noAdjustHandles="1" noChangeArrowheads="1" noChangeShapeType="1" noTextEdit="1"/>
              </p:cNvSpPr>
              <p:nvPr/>
            </p:nvSpPr>
            <p:spPr>
              <a:xfrm>
                <a:off x="4782449" y="2998240"/>
                <a:ext cx="330645" cy="336585"/>
              </a:xfrm>
              <a:prstGeom prst="ellipse">
                <a:avLst/>
              </a:prstGeom>
              <a:blipFill>
                <a:blip r:embed="rId3"/>
                <a:stretch>
                  <a:fillRect l="-13793" r="-8621"/>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Ellipse 5">
                <a:extLst>
                  <a:ext uri="{FF2B5EF4-FFF2-40B4-BE49-F238E27FC236}">
                    <a16:creationId xmlns:a16="http://schemas.microsoft.com/office/drawing/2014/main" id="{712E7D33-39FE-56C1-4E82-8B2E1715D525}"/>
                  </a:ext>
                </a:extLst>
              </p:cNvPr>
              <p:cNvSpPr/>
              <p:nvPr/>
            </p:nvSpPr>
            <p:spPr>
              <a:xfrm>
                <a:off x="3471999" y="3246402"/>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0</m:t>
                          </m:r>
                        </m:sub>
                      </m:sSub>
                    </m:oMath>
                  </m:oMathPara>
                </a14:m>
                <a:endParaRPr lang="en-US" sz="2000" i="1" dirty="0"/>
              </a:p>
            </p:txBody>
          </p:sp>
        </mc:Choice>
        <mc:Fallback xmlns="">
          <p:sp>
            <p:nvSpPr>
              <p:cNvPr id="6" name="Ellipse 5">
                <a:extLst>
                  <a:ext uri="{FF2B5EF4-FFF2-40B4-BE49-F238E27FC236}">
                    <a16:creationId xmlns:a16="http://schemas.microsoft.com/office/drawing/2014/main" id="{712E7D33-39FE-56C1-4E82-8B2E1715D525}"/>
                  </a:ext>
                </a:extLst>
              </p:cNvPr>
              <p:cNvSpPr>
                <a:spLocks noRot="1" noChangeAspect="1" noMove="1" noResize="1" noEditPoints="1" noAdjustHandles="1" noChangeArrowheads="1" noChangeShapeType="1" noTextEdit="1"/>
              </p:cNvSpPr>
              <p:nvPr/>
            </p:nvSpPr>
            <p:spPr>
              <a:xfrm>
                <a:off x="3471999" y="3246402"/>
                <a:ext cx="330645" cy="336585"/>
              </a:xfrm>
              <a:prstGeom prst="ellipse">
                <a:avLst/>
              </a:prstGeom>
              <a:blipFill>
                <a:blip r:embed="rId4"/>
                <a:stretch>
                  <a:fillRect l="-6897" b="-8475"/>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Ellipse 6">
                <a:extLst>
                  <a:ext uri="{FF2B5EF4-FFF2-40B4-BE49-F238E27FC236}">
                    <a16:creationId xmlns:a16="http://schemas.microsoft.com/office/drawing/2014/main" id="{072E4076-3B8D-162E-0701-55A4E13F68C3}"/>
                  </a:ext>
                </a:extLst>
              </p:cNvPr>
              <p:cNvSpPr/>
              <p:nvPr/>
            </p:nvSpPr>
            <p:spPr>
              <a:xfrm>
                <a:off x="3524610" y="1986325"/>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r>
                            <a:rPr lang="en-US" b="0" i="1" smtClean="0">
                              <a:latin typeface="Cambria Math" panose="02040503050406030204" pitchFamily="18" charset="0"/>
                            </a:rPr>
                            <m:t>′</m:t>
                          </m:r>
                        </m:e>
                        <m:sub>
                          <m:r>
                            <a:rPr lang="en-US" b="0" i="1" smtClean="0">
                              <a:latin typeface="Cambria Math" panose="02040503050406030204" pitchFamily="18" charset="0"/>
                            </a:rPr>
                            <m:t>1</m:t>
                          </m:r>
                        </m:sub>
                      </m:sSub>
                    </m:oMath>
                  </m:oMathPara>
                </a14:m>
                <a:endParaRPr lang="en-US" sz="2000" i="1" dirty="0"/>
              </a:p>
            </p:txBody>
          </p:sp>
        </mc:Choice>
        <mc:Fallback xmlns="">
          <p:sp>
            <p:nvSpPr>
              <p:cNvPr id="7" name="Ellipse 6">
                <a:extLst>
                  <a:ext uri="{FF2B5EF4-FFF2-40B4-BE49-F238E27FC236}">
                    <a16:creationId xmlns:a16="http://schemas.microsoft.com/office/drawing/2014/main" id="{072E4076-3B8D-162E-0701-55A4E13F68C3}"/>
                  </a:ext>
                </a:extLst>
              </p:cNvPr>
              <p:cNvSpPr>
                <a:spLocks noRot="1" noChangeAspect="1" noMove="1" noResize="1" noEditPoints="1" noAdjustHandles="1" noChangeArrowheads="1" noChangeShapeType="1" noTextEdit="1"/>
              </p:cNvSpPr>
              <p:nvPr/>
            </p:nvSpPr>
            <p:spPr>
              <a:xfrm>
                <a:off x="3524610" y="1986325"/>
                <a:ext cx="330645" cy="336585"/>
              </a:xfrm>
              <a:prstGeom prst="ellipse">
                <a:avLst/>
              </a:prstGeom>
              <a:blipFill>
                <a:blip r:embed="rId5"/>
                <a:stretch>
                  <a:fillRect l="-12069" r="-8621"/>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Ellipse 7">
                <a:extLst>
                  <a:ext uri="{FF2B5EF4-FFF2-40B4-BE49-F238E27FC236}">
                    <a16:creationId xmlns:a16="http://schemas.microsoft.com/office/drawing/2014/main" id="{60D5C7E9-2A80-1ABC-BEA8-E0E9990681A0}"/>
                  </a:ext>
                </a:extLst>
              </p:cNvPr>
              <p:cNvSpPr/>
              <p:nvPr/>
            </p:nvSpPr>
            <p:spPr>
              <a:xfrm>
                <a:off x="2252355" y="3847272"/>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r>
                            <a:rPr lang="en-US" b="0" i="1" smtClean="0">
                              <a:latin typeface="Cambria Math" panose="02040503050406030204" pitchFamily="18" charset="0"/>
                            </a:rPr>
                            <m:t>′</m:t>
                          </m:r>
                        </m:e>
                        <m:sub>
                          <m:r>
                            <a:rPr lang="en-US" b="0" i="1" smtClean="0">
                              <a:latin typeface="Cambria Math" panose="02040503050406030204" pitchFamily="18" charset="0"/>
                            </a:rPr>
                            <m:t>2</m:t>
                          </m:r>
                        </m:sub>
                      </m:sSub>
                    </m:oMath>
                  </m:oMathPara>
                </a14:m>
                <a:endParaRPr lang="en-US" sz="2000" i="1" dirty="0"/>
              </a:p>
            </p:txBody>
          </p:sp>
        </mc:Choice>
        <mc:Fallback xmlns="">
          <p:sp>
            <p:nvSpPr>
              <p:cNvPr id="8" name="Ellipse 7">
                <a:extLst>
                  <a:ext uri="{FF2B5EF4-FFF2-40B4-BE49-F238E27FC236}">
                    <a16:creationId xmlns:a16="http://schemas.microsoft.com/office/drawing/2014/main" id="{60D5C7E9-2A80-1ABC-BEA8-E0E9990681A0}"/>
                  </a:ext>
                </a:extLst>
              </p:cNvPr>
              <p:cNvSpPr>
                <a:spLocks noRot="1" noChangeAspect="1" noMove="1" noResize="1" noEditPoints="1" noAdjustHandles="1" noChangeArrowheads="1" noChangeShapeType="1" noTextEdit="1"/>
              </p:cNvSpPr>
              <p:nvPr/>
            </p:nvSpPr>
            <p:spPr>
              <a:xfrm>
                <a:off x="2252355" y="3847272"/>
                <a:ext cx="330645" cy="336585"/>
              </a:xfrm>
              <a:prstGeom prst="ellipse">
                <a:avLst/>
              </a:prstGeom>
              <a:blipFill>
                <a:blip r:embed="rId6"/>
                <a:stretch>
                  <a:fillRect l="-11864" r="-8475"/>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Ellipse 9">
                <a:extLst>
                  <a:ext uri="{FF2B5EF4-FFF2-40B4-BE49-F238E27FC236}">
                    <a16:creationId xmlns:a16="http://schemas.microsoft.com/office/drawing/2014/main" id="{272E8D7B-F20F-0C0D-9510-68672342A9FF}"/>
                  </a:ext>
                </a:extLst>
              </p:cNvPr>
              <p:cNvSpPr/>
              <p:nvPr/>
            </p:nvSpPr>
            <p:spPr>
              <a:xfrm>
                <a:off x="3593064" y="4198506"/>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r>
                            <a:rPr lang="en-US" b="0" i="1" smtClean="0">
                              <a:latin typeface="Cambria Math" panose="02040503050406030204" pitchFamily="18" charset="0"/>
                            </a:rPr>
                            <m:t>′</m:t>
                          </m:r>
                        </m:e>
                        <m:sub>
                          <m:r>
                            <a:rPr lang="en-US" b="0" i="1" smtClean="0">
                              <a:latin typeface="Cambria Math" panose="02040503050406030204" pitchFamily="18" charset="0"/>
                            </a:rPr>
                            <m:t>3</m:t>
                          </m:r>
                        </m:sub>
                      </m:sSub>
                    </m:oMath>
                  </m:oMathPara>
                </a14:m>
                <a:endParaRPr lang="en-US" sz="2000" i="1" dirty="0"/>
              </a:p>
            </p:txBody>
          </p:sp>
        </mc:Choice>
        <mc:Fallback xmlns="">
          <p:sp>
            <p:nvSpPr>
              <p:cNvPr id="10" name="Ellipse 9">
                <a:extLst>
                  <a:ext uri="{FF2B5EF4-FFF2-40B4-BE49-F238E27FC236}">
                    <a16:creationId xmlns:a16="http://schemas.microsoft.com/office/drawing/2014/main" id="{272E8D7B-F20F-0C0D-9510-68672342A9FF}"/>
                  </a:ext>
                </a:extLst>
              </p:cNvPr>
              <p:cNvSpPr>
                <a:spLocks noRot="1" noChangeAspect="1" noMove="1" noResize="1" noEditPoints="1" noAdjustHandles="1" noChangeArrowheads="1" noChangeShapeType="1" noTextEdit="1"/>
              </p:cNvSpPr>
              <p:nvPr/>
            </p:nvSpPr>
            <p:spPr>
              <a:xfrm>
                <a:off x="3593064" y="4198506"/>
                <a:ext cx="330645" cy="336585"/>
              </a:xfrm>
              <a:prstGeom prst="ellipse">
                <a:avLst/>
              </a:prstGeom>
              <a:blipFill>
                <a:blip r:embed="rId7"/>
                <a:stretch>
                  <a:fillRect l="-13559" r="-8475"/>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Ellipse 11">
                <a:extLst>
                  <a:ext uri="{FF2B5EF4-FFF2-40B4-BE49-F238E27FC236}">
                    <a16:creationId xmlns:a16="http://schemas.microsoft.com/office/drawing/2014/main" id="{13E26E9B-4CC9-373E-5422-A50AC084C806}"/>
                  </a:ext>
                </a:extLst>
              </p:cNvPr>
              <p:cNvSpPr/>
              <p:nvPr/>
            </p:nvSpPr>
            <p:spPr>
              <a:xfrm>
                <a:off x="4137464" y="2464731"/>
                <a:ext cx="330645" cy="336585"/>
              </a:xfrm>
              <a:prstGeom prst="ellipse">
                <a:avLst/>
              </a:prstGeom>
              <a:solidFill>
                <a:schemeClr val="bg1"/>
              </a:solidFill>
              <a:ln w="25400"/>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0</m:t>
                          </m:r>
                        </m:sub>
                      </m:sSub>
                    </m:oMath>
                  </m:oMathPara>
                </a14:m>
                <a:endParaRPr lang="en-US" sz="2000" i="1" dirty="0"/>
              </a:p>
            </p:txBody>
          </p:sp>
        </mc:Choice>
        <mc:Fallback xmlns="">
          <p:sp>
            <p:nvSpPr>
              <p:cNvPr id="12" name="Ellipse 11">
                <a:extLst>
                  <a:ext uri="{FF2B5EF4-FFF2-40B4-BE49-F238E27FC236}">
                    <a16:creationId xmlns:a16="http://schemas.microsoft.com/office/drawing/2014/main" id="{13E26E9B-4CC9-373E-5422-A50AC084C806}"/>
                  </a:ext>
                </a:extLst>
              </p:cNvPr>
              <p:cNvSpPr>
                <a:spLocks noRot="1" noChangeAspect="1" noMove="1" noResize="1" noEditPoints="1" noAdjustHandles="1" noChangeArrowheads="1" noChangeShapeType="1" noTextEdit="1"/>
              </p:cNvSpPr>
              <p:nvPr/>
            </p:nvSpPr>
            <p:spPr>
              <a:xfrm>
                <a:off x="4137464" y="2464731"/>
                <a:ext cx="330645" cy="336585"/>
              </a:xfrm>
              <a:prstGeom prst="ellipse">
                <a:avLst/>
              </a:prstGeom>
              <a:blipFill>
                <a:blip r:embed="rId8"/>
                <a:stretch>
                  <a:fillRect/>
                </a:stretch>
              </a:blipFill>
              <a:ln w="254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Ellipse 14">
                <a:extLst>
                  <a:ext uri="{FF2B5EF4-FFF2-40B4-BE49-F238E27FC236}">
                    <a16:creationId xmlns:a16="http://schemas.microsoft.com/office/drawing/2014/main" id="{F6C00A16-B68F-E46B-5C32-713EC73F7D49}"/>
                  </a:ext>
                </a:extLst>
              </p:cNvPr>
              <p:cNvSpPr/>
              <p:nvPr/>
            </p:nvSpPr>
            <p:spPr>
              <a:xfrm>
                <a:off x="2956364" y="4125891"/>
                <a:ext cx="330645" cy="336585"/>
              </a:xfrm>
              <a:prstGeom prst="ellipse">
                <a:avLst/>
              </a:prstGeom>
              <a:solidFill>
                <a:schemeClr val="bg1"/>
              </a:solidFill>
              <a:ln w="25400"/>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1</m:t>
                          </m:r>
                        </m:sub>
                      </m:sSub>
                    </m:oMath>
                  </m:oMathPara>
                </a14:m>
                <a:endParaRPr lang="en-US" sz="2000" i="1" dirty="0"/>
              </a:p>
            </p:txBody>
          </p:sp>
        </mc:Choice>
        <mc:Fallback xmlns="">
          <p:sp>
            <p:nvSpPr>
              <p:cNvPr id="15" name="Ellipse 14">
                <a:extLst>
                  <a:ext uri="{FF2B5EF4-FFF2-40B4-BE49-F238E27FC236}">
                    <a16:creationId xmlns:a16="http://schemas.microsoft.com/office/drawing/2014/main" id="{F6C00A16-B68F-E46B-5C32-713EC73F7D49}"/>
                  </a:ext>
                </a:extLst>
              </p:cNvPr>
              <p:cNvSpPr>
                <a:spLocks noRot="1" noChangeAspect="1" noMove="1" noResize="1" noEditPoints="1" noAdjustHandles="1" noChangeArrowheads="1" noChangeShapeType="1" noTextEdit="1"/>
              </p:cNvSpPr>
              <p:nvPr/>
            </p:nvSpPr>
            <p:spPr>
              <a:xfrm>
                <a:off x="2956364" y="4125891"/>
                <a:ext cx="330645" cy="336585"/>
              </a:xfrm>
              <a:prstGeom prst="ellipse">
                <a:avLst/>
              </a:prstGeom>
              <a:blipFill>
                <a:blip r:embed="rId9"/>
                <a:stretch>
                  <a:fillRect/>
                </a:stretch>
              </a:blipFill>
              <a:ln w="254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Ellipse 15">
                <a:extLst>
                  <a:ext uri="{FF2B5EF4-FFF2-40B4-BE49-F238E27FC236}">
                    <a16:creationId xmlns:a16="http://schemas.microsoft.com/office/drawing/2014/main" id="{DF691875-0957-4077-C510-7CDA6A574280}"/>
                  </a:ext>
                </a:extLst>
              </p:cNvPr>
              <p:cNvSpPr/>
              <p:nvPr/>
            </p:nvSpPr>
            <p:spPr>
              <a:xfrm>
                <a:off x="2791041" y="2861799"/>
                <a:ext cx="330645" cy="336585"/>
              </a:xfrm>
              <a:prstGeom prst="ellipse">
                <a:avLst/>
              </a:prstGeom>
              <a:solidFill>
                <a:schemeClr val="bg1"/>
              </a:solidFill>
              <a:ln w="25400"/>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4</m:t>
                          </m:r>
                        </m:sub>
                      </m:sSub>
                    </m:oMath>
                  </m:oMathPara>
                </a14:m>
                <a:endParaRPr lang="en-US" sz="2000" i="1" dirty="0"/>
              </a:p>
            </p:txBody>
          </p:sp>
        </mc:Choice>
        <mc:Fallback xmlns="">
          <p:sp>
            <p:nvSpPr>
              <p:cNvPr id="16" name="Ellipse 15">
                <a:extLst>
                  <a:ext uri="{FF2B5EF4-FFF2-40B4-BE49-F238E27FC236}">
                    <a16:creationId xmlns:a16="http://schemas.microsoft.com/office/drawing/2014/main" id="{DF691875-0957-4077-C510-7CDA6A574280}"/>
                  </a:ext>
                </a:extLst>
              </p:cNvPr>
              <p:cNvSpPr>
                <a:spLocks noRot="1" noChangeAspect="1" noMove="1" noResize="1" noEditPoints="1" noAdjustHandles="1" noChangeArrowheads="1" noChangeShapeType="1" noTextEdit="1"/>
              </p:cNvSpPr>
              <p:nvPr/>
            </p:nvSpPr>
            <p:spPr>
              <a:xfrm>
                <a:off x="2791041" y="2861799"/>
                <a:ext cx="330645" cy="336585"/>
              </a:xfrm>
              <a:prstGeom prst="ellipse">
                <a:avLst/>
              </a:prstGeom>
              <a:blipFill>
                <a:blip r:embed="rId10"/>
                <a:stretch>
                  <a:fillRect/>
                </a:stretch>
              </a:blipFill>
              <a:ln w="254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Ellipse 16">
                <a:extLst>
                  <a:ext uri="{FF2B5EF4-FFF2-40B4-BE49-F238E27FC236}">
                    <a16:creationId xmlns:a16="http://schemas.microsoft.com/office/drawing/2014/main" id="{44EA7235-FD0A-5DF6-2537-4E82AD8D2175}"/>
                  </a:ext>
                </a:extLst>
              </p:cNvPr>
              <p:cNvSpPr/>
              <p:nvPr/>
            </p:nvSpPr>
            <p:spPr>
              <a:xfrm>
                <a:off x="4076307" y="3720100"/>
                <a:ext cx="330645" cy="336585"/>
              </a:xfrm>
              <a:prstGeom prst="ellipse">
                <a:avLst/>
              </a:prstGeom>
              <a:solidFill>
                <a:schemeClr val="bg1"/>
              </a:solidFill>
              <a:ln w="25400"/>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8</m:t>
                          </m:r>
                        </m:sub>
                      </m:sSub>
                    </m:oMath>
                  </m:oMathPara>
                </a14:m>
                <a:endParaRPr lang="en-US" sz="2000" i="1" dirty="0"/>
              </a:p>
            </p:txBody>
          </p:sp>
        </mc:Choice>
        <mc:Fallback xmlns="">
          <p:sp>
            <p:nvSpPr>
              <p:cNvPr id="17" name="Ellipse 16">
                <a:extLst>
                  <a:ext uri="{FF2B5EF4-FFF2-40B4-BE49-F238E27FC236}">
                    <a16:creationId xmlns:a16="http://schemas.microsoft.com/office/drawing/2014/main" id="{44EA7235-FD0A-5DF6-2537-4E82AD8D2175}"/>
                  </a:ext>
                </a:extLst>
              </p:cNvPr>
              <p:cNvSpPr>
                <a:spLocks noRot="1" noChangeAspect="1" noMove="1" noResize="1" noEditPoints="1" noAdjustHandles="1" noChangeArrowheads="1" noChangeShapeType="1" noTextEdit="1"/>
              </p:cNvSpPr>
              <p:nvPr/>
            </p:nvSpPr>
            <p:spPr>
              <a:xfrm>
                <a:off x="4076307" y="3720100"/>
                <a:ext cx="330645" cy="336585"/>
              </a:xfrm>
              <a:prstGeom prst="ellipse">
                <a:avLst/>
              </a:prstGeom>
              <a:blipFill>
                <a:blip r:embed="rId11"/>
                <a:stretch>
                  <a:fillRect/>
                </a:stretch>
              </a:blipFill>
              <a:ln w="25400"/>
            </p:spPr>
            <p:txBody>
              <a:bodyPr/>
              <a:lstStyle/>
              <a:p>
                <a:r>
                  <a:rPr lang="en-US">
                    <a:noFill/>
                  </a:rPr>
                  <a:t> </a:t>
                </a:r>
              </a:p>
            </p:txBody>
          </p:sp>
        </mc:Fallback>
      </mc:AlternateContent>
    </p:spTree>
    <p:extLst>
      <p:ext uri="{BB962C8B-B14F-4D97-AF65-F5344CB8AC3E}">
        <p14:creationId xmlns:p14="http://schemas.microsoft.com/office/powerpoint/2010/main" val="2628922076"/>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Grafik 89" descr="Ein Bild, das Entwurf, Zeichnung enthält.&#10;&#10;Automatisch generierte Beschreibung">
            <a:extLst>
              <a:ext uri="{FF2B5EF4-FFF2-40B4-BE49-F238E27FC236}">
                <a16:creationId xmlns:a16="http://schemas.microsoft.com/office/drawing/2014/main" id="{6A9A093A-4BF1-62C3-7474-E8CC75FD32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24</a:t>
            </a:fld>
            <a:endParaRPr lang="en-US" sz="1600" b="1" dirty="0">
              <a:solidFill>
                <a:schemeClr val="tx1"/>
              </a:solidFill>
            </a:endParaRPr>
          </a:p>
        </p:txBody>
      </p:sp>
      <mc:AlternateContent xmlns:mc="http://schemas.openxmlformats.org/markup-compatibility/2006" xmlns:a14="http://schemas.microsoft.com/office/drawing/2010/main">
        <mc:Choice Requires="a14">
          <p:sp>
            <p:nvSpPr>
              <p:cNvPr id="9" name="Ellipse 8">
                <a:extLst>
                  <a:ext uri="{FF2B5EF4-FFF2-40B4-BE49-F238E27FC236}">
                    <a16:creationId xmlns:a16="http://schemas.microsoft.com/office/drawing/2014/main" id="{C8890593-1EB5-6BC3-9E78-792079745C70}"/>
                  </a:ext>
                </a:extLst>
              </p:cNvPr>
              <p:cNvSpPr/>
              <p:nvPr/>
            </p:nvSpPr>
            <p:spPr>
              <a:xfrm>
                <a:off x="4782449" y="2998240"/>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r>
                            <a:rPr lang="en-US" b="0" i="1" smtClean="0">
                              <a:latin typeface="Cambria Math" panose="02040503050406030204" pitchFamily="18" charset="0"/>
                            </a:rPr>
                            <m:t>′</m:t>
                          </m:r>
                        </m:e>
                        <m:sub>
                          <m:r>
                            <a:rPr lang="en-US" b="0" i="1" smtClean="0">
                              <a:latin typeface="Cambria Math" panose="02040503050406030204" pitchFamily="18" charset="0"/>
                            </a:rPr>
                            <m:t>0</m:t>
                          </m:r>
                        </m:sub>
                      </m:sSub>
                    </m:oMath>
                  </m:oMathPara>
                </a14:m>
                <a:endParaRPr lang="en-US" sz="2000" i="1" dirty="0"/>
              </a:p>
            </p:txBody>
          </p:sp>
        </mc:Choice>
        <mc:Fallback xmlns="">
          <p:sp>
            <p:nvSpPr>
              <p:cNvPr id="9" name="Ellipse 8">
                <a:extLst>
                  <a:ext uri="{FF2B5EF4-FFF2-40B4-BE49-F238E27FC236}">
                    <a16:creationId xmlns:a16="http://schemas.microsoft.com/office/drawing/2014/main" id="{C8890593-1EB5-6BC3-9E78-792079745C70}"/>
                  </a:ext>
                </a:extLst>
              </p:cNvPr>
              <p:cNvSpPr>
                <a:spLocks noRot="1" noChangeAspect="1" noMove="1" noResize="1" noEditPoints="1" noAdjustHandles="1" noChangeArrowheads="1" noChangeShapeType="1" noTextEdit="1"/>
              </p:cNvSpPr>
              <p:nvPr/>
            </p:nvSpPr>
            <p:spPr>
              <a:xfrm>
                <a:off x="4782449" y="2998240"/>
                <a:ext cx="330645" cy="336585"/>
              </a:xfrm>
              <a:prstGeom prst="ellipse">
                <a:avLst/>
              </a:prstGeom>
              <a:blipFill>
                <a:blip r:embed="rId3"/>
                <a:stretch>
                  <a:fillRect l="-13793" r="-8621"/>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Ellipse 21">
                <a:extLst>
                  <a:ext uri="{FF2B5EF4-FFF2-40B4-BE49-F238E27FC236}">
                    <a16:creationId xmlns:a16="http://schemas.microsoft.com/office/drawing/2014/main" id="{6680CCA2-BE1A-560A-4A04-FCFF5A73DB51}"/>
                  </a:ext>
                </a:extLst>
              </p:cNvPr>
              <p:cNvSpPr/>
              <p:nvPr/>
            </p:nvSpPr>
            <p:spPr>
              <a:xfrm>
                <a:off x="3471999" y="3246402"/>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0</m:t>
                          </m:r>
                        </m:sub>
                      </m:sSub>
                    </m:oMath>
                  </m:oMathPara>
                </a14:m>
                <a:endParaRPr lang="en-US" sz="2000" i="1" dirty="0"/>
              </a:p>
            </p:txBody>
          </p:sp>
        </mc:Choice>
        <mc:Fallback xmlns="">
          <p:sp>
            <p:nvSpPr>
              <p:cNvPr id="22" name="Ellipse 21">
                <a:extLst>
                  <a:ext uri="{FF2B5EF4-FFF2-40B4-BE49-F238E27FC236}">
                    <a16:creationId xmlns:a16="http://schemas.microsoft.com/office/drawing/2014/main" id="{6680CCA2-BE1A-560A-4A04-FCFF5A73DB51}"/>
                  </a:ext>
                </a:extLst>
              </p:cNvPr>
              <p:cNvSpPr>
                <a:spLocks noRot="1" noChangeAspect="1" noMove="1" noResize="1" noEditPoints="1" noAdjustHandles="1" noChangeArrowheads="1" noChangeShapeType="1" noTextEdit="1"/>
              </p:cNvSpPr>
              <p:nvPr/>
            </p:nvSpPr>
            <p:spPr>
              <a:xfrm>
                <a:off x="3471999" y="3246402"/>
                <a:ext cx="330645" cy="336585"/>
              </a:xfrm>
              <a:prstGeom prst="ellipse">
                <a:avLst/>
              </a:prstGeom>
              <a:blipFill>
                <a:blip r:embed="rId4"/>
                <a:stretch>
                  <a:fillRect l="-6897" b="-8475"/>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Ellipse 23">
                <a:extLst>
                  <a:ext uri="{FF2B5EF4-FFF2-40B4-BE49-F238E27FC236}">
                    <a16:creationId xmlns:a16="http://schemas.microsoft.com/office/drawing/2014/main" id="{04249BB4-0025-7216-27D3-06DC926FC240}"/>
                  </a:ext>
                </a:extLst>
              </p:cNvPr>
              <p:cNvSpPr/>
              <p:nvPr/>
            </p:nvSpPr>
            <p:spPr>
              <a:xfrm>
                <a:off x="3524610" y="1986325"/>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r>
                            <a:rPr lang="en-US" b="0" i="1" smtClean="0">
                              <a:latin typeface="Cambria Math" panose="02040503050406030204" pitchFamily="18" charset="0"/>
                            </a:rPr>
                            <m:t>′</m:t>
                          </m:r>
                        </m:e>
                        <m:sub>
                          <m:r>
                            <a:rPr lang="en-US" b="0" i="1" smtClean="0">
                              <a:latin typeface="Cambria Math" panose="02040503050406030204" pitchFamily="18" charset="0"/>
                            </a:rPr>
                            <m:t>1</m:t>
                          </m:r>
                        </m:sub>
                      </m:sSub>
                    </m:oMath>
                  </m:oMathPara>
                </a14:m>
                <a:endParaRPr lang="en-US" sz="2000" i="1" dirty="0"/>
              </a:p>
            </p:txBody>
          </p:sp>
        </mc:Choice>
        <mc:Fallback xmlns="">
          <p:sp>
            <p:nvSpPr>
              <p:cNvPr id="24" name="Ellipse 23">
                <a:extLst>
                  <a:ext uri="{FF2B5EF4-FFF2-40B4-BE49-F238E27FC236}">
                    <a16:creationId xmlns:a16="http://schemas.microsoft.com/office/drawing/2014/main" id="{04249BB4-0025-7216-27D3-06DC926FC240}"/>
                  </a:ext>
                </a:extLst>
              </p:cNvPr>
              <p:cNvSpPr>
                <a:spLocks noRot="1" noChangeAspect="1" noMove="1" noResize="1" noEditPoints="1" noAdjustHandles="1" noChangeArrowheads="1" noChangeShapeType="1" noTextEdit="1"/>
              </p:cNvSpPr>
              <p:nvPr/>
            </p:nvSpPr>
            <p:spPr>
              <a:xfrm>
                <a:off x="3524610" y="1986325"/>
                <a:ext cx="330645" cy="336585"/>
              </a:xfrm>
              <a:prstGeom prst="ellipse">
                <a:avLst/>
              </a:prstGeom>
              <a:blipFill>
                <a:blip r:embed="rId5"/>
                <a:stretch>
                  <a:fillRect l="-12069" r="-8621"/>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Ellipse 27">
                <a:extLst>
                  <a:ext uri="{FF2B5EF4-FFF2-40B4-BE49-F238E27FC236}">
                    <a16:creationId xmlns:a16="http://schemas.microsoft.com/office/drawing/2014/main" id="{7C806666-BB26-869F-FB2D-D7C9A15D0947}"/>
                  </a:ext>
                </a:extLst>
              </p:cNvPr>
              <p:cNvSpPr/>
              <p:nvPr/>
            </p:nvSpPr>
            <p:spPr>
              <a:xfrm>
                <a:off x="2252355" y="3847272"/>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r>
                            <a:rPr lang="en-US" b="0" i="1" smtClean="0">
                              <a:latin typeface="Cambria Math" panose="02040503050406030204" pitchFamily="18" charset="0"/>
                            </a:rPr>
                            <m:t>′</m:t>
                          </m:r>
                        </m:e>
                        <m:sub>
                          <m:r>
                            <a:rPr lang="en-US" b="0" i="1" smtClean="0">
                              <a:latin typeface="Cambria Math" panose="02040503050406030204" pitchFamily="18" charset="0"/>
                            </a:rPr>
                            <m:t>2</m:t>
                          </m:r>
                        </m:sub>
                      </m:sSub>
                    </m:oMath>
                  </m:oMathPara>
                </a14:m>
                <a:endParaRPr lang="en-US" sz="2000" i="1" dirty="0"/>
              </a:p>
            </p:txBody>
          </p:sp>
        </mc:Choice>
        <mc:Fallback xmlns="">
          <p:sp>
            <p:nvSpPr>
              <p:cNvPr id="28" name="Ellipse 27">
                <a:extLst>
                  <a:ext uri="{FF2B5EF4-FFF2-40B4-BE49-F238E27FC236}">
                    <a16:creationId xmlns:a16="http://schemas.microsoft.com/office/drawing/2014/main" id="{7C806666-BB26-869F-FB2D-D7C9A15D0947}"/>
                  </a:ext>
                </a:extLst>
              </p:cNvPr>
              <p:cNvSpPr>
                <a:spLocks noRot="1" noChangeAspect="1" noMove="1" noResize="1" noEditPoints="1" noAdjustHandles="1" noChangeArrowheads="1" noChangeShapeType="1" noTextEdit="1"/>
              </p:cNvSpPr>
              <p:nvPr/>
            </p:nvSpPr>
            <p:spPr>
              <a:xfrm>
                <a:off x="2252355" y="3847272"/>
                <a:ext cx="330645" cy="336585"/>
              </a:xfrm>
              <a:prstGeom prst="ellipse">
                <a:avLst/>
              </a:prstGeom>
              <a:blipFill>
                <a:blip r:embed="rId6"/>
                <a:stretch>
                  <a:fillRect l="-11864" r="-8475"/>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Ellipse 12">
                <a:extLst>
                  <a:ext uri="{FF2B5EF4-FFF2-40B4-BE49-F238E27FC236}">
                    <a16:creationId xmlns:a16="http://schemas.microsoft.com/office/drawing/2014/main" id="{E38AAD60-6105-506C-FC33-BDC6F230FF06}"/>
                  </a:ext>
                </a:extLst>
              </p:cNvPr>
              <p:cNvSpPr/>
              <p:nvPr/>
            </p:nvSpPr>
            <p:spPr>
              <a:xfrm>
                <a:off x="3593064" y="4198506"/>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r>
                            <a:rPr lang="en-US" b="0" i="1" smtClean="0">
                              <a:latin typeface="Cambria Math" panose="02040503050406030204" pitchFamily="18" charset="0"/>
                            </a:rPr>
                            <m:t>′</m:t>
                          </m:r>
                        </m:e>
                        <m:sub>
                          <m:r>
                            <a:rPr lang="en-US" b="0" i="1" smtClean="0">
                              <a:latin typeface="Cambria Math" panose="02040503050406030204" pitchFamily="18" charset="0"/>
                            </a:rPr>
                            <m:t>3</m:t>
                          </m:r>
                        </m:sub>
                      </m:sSub>
                    </m:oMath>
                  </m:oMathPara>
                </a14:m>
                <a:endParaRPr lang="en-US" sz="2000" i="1" dirty="0"/>
              </a:p>
            </p:txBody>
          </p:sp>
        </mc:Choice>
        <mc:Fallback xmlns="">
          <p:sp>
            <p:nvSpPr>
              <p:cNvPr id="13" name="Ellipse 12">
                <a:extLst>
                  <a:ext uri="{FF2B5EF4-FFF2-40B4-BE49-F238E27FC236}">
                    <a16:creationId xmlns:a16="http://schemas.microsoft.com/office/drawing/2014/main" id="{E38AAD60-6105-506C-FC33-BDC6F230FF06}"/>
                  </a:ext>
                </a:extLst>
              </p:cNvPr>
              <p:cNvSpPr>
                <a:spLocks noRot="1" noChangeAspect="1" noMove="1" noResize="1" noEditPoints="1" noAdjustHandles="1" noChangeArrowheads="1" noChangeShapeType="1" noTextEdit="1"/>
              </p:cNvSpPr>
              <p:nvPr/>
            </p:nvSpPr>
            <p:spPr>
              <a:xfrm>
                <a:off x="3593064" y="4198506"/>
                <a:ext cx="330645" cy="336585"/>
              </a:xfrm>
              <a:prstGeom prst="ellipse">
                <a:avLst/>
              </a:prstGeom>
              <a:blipFill>
                <a:blip r:embed="rId7"/>
                <a:stretch>
                  <a:fillRect l="-13559" r="-8475"/>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Ellipse 20">
                <a:extLst>
                  <a:ext uri="{FF2B5EF4-FFF2-40B4-BE49-F238E27FC236}">
                    <a16:creationId xmlns:a16="http://schemas.microsoft.com/office/drawing/2014/main" id="{3EBCE813-C93A-611C-1FEC-F50A58BE0EC5}"/>
                  </a:ext>
                </a:extLst>
              </p:cNvPr>
              <p:cNvSpPr/>
              <p:nvPr/>
            </p:nvSpPr>
            <p:spPr>
              <a:xfrm>
                <a:off x="4137464" y="2464731"/>
                <a:ext cx="330645" cy="336585"/>
              </a:xfrm>
              <a:prstGeom prst="ellipse">
                <a:avLst/>
              </a:prstGeom>
              <a:solidFill>
                <a:schemeClr val="bg1"/>
              </a:solidFill>
              <a:ln w="25400"/>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0</m:t>
                          </m:r>
                        </m:sub>
                      </m:sSub>
                    </m:oMath>
                  </m:oMathPara>
                </a14:m>
                <a:endParaRPr lang="en-US" sz="2000" i="1" dirty="0"/>
              </a:p>
            </p:txBody>
          </p:sp>
        </mc:Choice>
        <mc:Fallback xmlns="">
          <p:sp>
            <p:nvSpPr>
              <p:cNvPr id="21" name="Ellipse 20">
                <a:extLst>
                  <a:ext uri="{FF2B5EF4-FFF2-40B4-BE49-F238E27FC236}">
                    <a16:creationId xmlns:a16="http://schemas.microsoft.com/office/drawing/2014/main" id="{3EBCE813-C93A-611C-1FEC-F50A58BE0EC5}"/>
                  </a:ext>
                </a:extLst>
              </p:cNvPr>
              <p:cNvSpPr>
                <a:spLocks noRot="1" noChangeAspect="1" noMove="1" noResize="1" noEditPoints="1" noAdjustHandles="1" noChangeArrowheads="1" noChangeShapeType="1" noTextEdit="1"/>
              </p:cNvSpPr>
              <p:nvPr/>
            </p:nvSpPr>
            <p:spPr>
              <a:xfrm>
                <a:off x="4137464" y="2464731"/>
                <a:ext cx="330645" cy="336585"/>
              </a:xfrm>
              <a:prstGeom prst="ellipse">
                <a:avLst/>
              </a:prstGeom>
              <a:blipFill>
                <a:blip r:embed="rId8"/>
                <a:stretch>
                  <a:fillRect/>
                </a:stretch>
              </a:blipFill>
              <a:ln w="254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Ellipse 31">
                <a:extLst>
                  <a:ext uri="{FF2B5EF4-FFF2-40B4-BE49-F238E27FC236}">
                    <a16:creationId xmlns:a16="http://schemas.microsoft.com/office/drawing/2014/main" id="{585309C0-3A6A-57E5-A99E-5F5C9FF0DF08}"/>
                  </a:ext>
                </a:extLst>
              </p:cNvPr>
              <p:cNvSpPr/>
              <p:nvPr/>
            </p:nvSpPr>
            <p:spPr>
              <a:xfrm>
                <a:off x="2956364" y="4125891"/>
                <a:ext cx="330645" cy="336585"/>
              </a:xfrm>
              <a:prstGeom prst="ellipse">
                <a:avLst/>
              </a:prstGeom>
              <a:solidFill>
                <a:schemeClr val="bg1"/>
              </a:solidFill>
              <a:ln w="25400"/>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1</m:t>
                          </m:r>
                        </m:sub>
                      </m:sSub>
                    </m:oMath>
                  </m:oMathPara>
                </a14:m>
                <a:endParaRPr lang="en-US" sz="2000" i="1" dirty="0"/>
              </a:p>
            </p:txBody>
          </p:sp>
        </mc:Choice>
        <mc:Fallback xmlns="">
          <p:sp>
            <p:nvSpPr>
              <p:cNvPr id="32" name="Ellipse 31">
                <a:extLst>
                  <a:ext uri="{FF2B5EF4-FFF2-40B4-BE49-F238E27FC236}">
                    <a16:creationId xmlns:a16="http://schemas.microsoft.com/office/drawing/2014/main" id="{585309C0-3A6A-57E5-A99E-5F5C9FF0DF08}"/>
                  </a:ext>
                </a:extLst>
              </p:cNvPr>
              <p:cNvSpPr>
                <a:spLocks noRot="1" noChangeAspect="1" noMove="1" noResize="1" noEditPoints="1" noAdjustHandles="1" noChangeArrowheads="1" noChangeShapeType="1" noTextEdit="1"/>
              </p:cNvSpPr>
              <p:nvPr/>
            </p:nvSpPr>
            <p:spPr>
              <a:xfrm>
                <a:off x="2956364" y="4125891"/>
                <a:ext cx="330645" cy="336585"/>
              </a:xfrm>
              <a:prstGeom prst="ellipse">
                <a:avLst/>
              </a:prstGeom>
              <a:blipFill>
                <a:blip r:embed="rId9"/>
                <a:stretch>
                  <a:fillRect/>
                </a:stretch>
              </a:blipFill>
              <a:ln w="254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Ellipse 32">
                <a:extLst>
                  <a:ext uri="{FF2B5EF4-FFF2-40B4-BE49-F238E27FC236}">
                    <a16:creationId xmlns:a16="http://schemas.microsoft.com/office/drawing/2014/main" id="{1A222CF0-5C08-9C6F-E295-5396051E1438}"/>
                  </a:ext>
                </a:extLst>
              </p:cNvPr>
              <p:cNvSpPr/>
              <p:nvPr/>
            </p:nvSpPr>
            <p:spPr>
              <a:xfrm>
                <a:off x="2791041" y="2861799"/>
                <a:ext cx="330645" cy="336585"/>
              </a:xfrm>
              <a:prstGeom prst="ellipse">
                <a:avLst/>
              </a:prstGeom>
              <a:solidFill>
                <a:schemeClr val="bg1"/>
              </a:solidFill>
              <a:ln w="25400"/>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4</m:t>
                          </m:r>
                        </m:sub>
                      </m:sSub>
                    </m:oMath>
                  </m:oMathPara>
                </a14:m>
                <a:endParaRPr lang="en-US" sz="2000" i="1" dirty="0"/>
              </a:p>
            </p:txBody>
          </p:sp>
        </mc:Choice>
        <mc:Fallback xmlns="">
          <p:sp>
            <p:nvSpPr>
              <p:cNvPr id="33" name="Ellipse 32">
                <a:extLst>
                  <a:ext uri="{FF2B5EF4-FFF2-40B4-BE49-F238E27FC236}">
                    <a16:creationId xmlns:a16="http://schemas.microsoft.com/office/drawing/2014/main" id="{1A222CF0-5C08-9C6F-E295-5396051E1438}"/>
                  </a:ext>
                </a:extLst>
              </p:cNvPr>
              <p:cNvSpPr>
                <a:spLocks noRot="1" noChangeAspect="1" noMove="1" noResize="1" noEditPoints="1" noAdjustHandles="1" noChangeArrowheads="1" noChangeShapeType="1" noTextEdit="1"/>
              </p:cNvSpPr>
              <p:nvPr/>
            </p:nvSpPr>
            <p:spPr>
              <a:xfrm>
                <a:off x="2791041" y="2861799"/>
                <a:ext cx="330645" cy="336585"/>
              </a:xfrm>
              <a:prstGeom prst="ellipse">
                <a:avLst/>
              </a:prstGeom>
              <a:blipFill>
                <a:blip r:embed="rId10"/>
                <a:stretch>
                  <a:fillRect/>
                </a:stretch>
              </a:blipFill>
              <a:ln w="254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Ellipse 26">
                <a:extLst>
                  <a:ext uri="{FF2B5EF4-FFF2-40B4-BE49-F238E27FC236}">
                    <a16:creationId xmlns:a16="http://schemas.microsoft.com/office/drawing/2014/main" id="{71378E75-E9F9-CBEC-7BC8-44BD2ED21BB5}"/>
                  </a:ext>
                </a:extLst>
              </p:cNvPr>
              <p:cNvSpPr/>
              <p:nvPr/>
            </p:nvSpPr>
            <p:spPr>
              <a:xfrm>
                <a:off x="4076307" y="3720100"/>
                <a:ext cx="330645" cy="336585"/>
              </a:xfrm>
              <a:prstGeom prst="ellipse">
                <a:avLst/>
              </a:prstGeom>
              <a:solidFill>
                <a:schemeClr val="bg1"/>
              </a:solidFill>
              <a:ln w="25400"/>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8</m:t>
                          </m:r>
                        </m:sub>
                      </m:sSub>
                    </m:oMath>
                  </m:oMathPara>
                </a14:m>
                <a:endParaRPr lang="en-US" sz="2000" i="1" dirty="0"/>
              </a:p>
            </p:txBody>
          </p:sp>
        </mc:Choice>
        <mc:Fallback xmlns="">
          <p:sp>
            <p:nvSpPr>
              <p:cNvPr id="27" name="Ellipse 26">
                <a:extLst>
                  <a:ext uri="{FF2B5EF4-FFF2-40B4-BE49-F238E27FC236}">
                    <a16:creationId xmlns:a16="http://schemas.microsoft.com/office/drawing/2014/main" id="{71378E75-E9F9-CBEC-7BC8-44BD2ED21BB5}"/>
                  </a:ext>
                </a:extLst>
              </p:cNvPr>
              <p:cNvSpPr>
                <a:spLocks noRot="1" noChangeAspect="1" noMove="1" noResize="1" noEditPoints="1" noAdjustHandles="1" noChangeArrowheads="1" noChangeShapeType="1" noTextEdit="1"/>
              </p:cNvSpPr>
              <p:nvPr/>
            </p:nvSpPr>
            <p:spPr>
              <a:xfrm>
                <a:off x="4076307" y="3720100"/>
                <a:ext cx="330645" cy="336585"/>
              </a:xfrm>
              <a:prstGeom prst="ellipse">
                <a:avLst/>
              </a:prstGeom>
              <a:blipFill>
                <a:blip r:embed="rId11"/>
                <a:stretch>
                  <a:fillRect/>
                </a:stretch>
              </a:blipFill>
              <a:ln w="25400"/>
            </p:spPr>
            <p:txBody>
              <a:bodyPr/>
              <a:lstStyle/>
              <a:p>
                <a:r>
                  <a:rPr lang="en-US">
                    <a:noFill/>
                  </a:rPr>
                  <a:t> </a:t>
                </a:r>
              </a:p>
            </p:txBody>
          </p:sp>
        </mc:Fallback>
      </mc:AlternateContent>
      <p:cxnSp>
        <p:nvCxnSpPr>
          <p:cNvPr id="3" name="Gerade Verbindung mit Pfeil 2">
            <a:extLst>
              <a:ext uri="{FF2B5EF4-FFF2-40B4-BE49-F238E27FC236}">
                <a16:creationId xmlns:a16="http://schemas.microsoft.com/office/drawing/2014/main" id="{6B8080AB-DAAA-5C4D-00C9-948EBF45BAAB}"/>
              </a:ext>
            </a:extLst>
          </p:cNvPr>
          <p:cNvCxnSpPr/>
          <p:nvPr/>
        </p:nvCxnSpPr>
        <p:spPr>
          <a:xfrm flipH="1">
            <a:off x="3169920" y="2371344"/>
            <a:ext cx="423144" cy="542544"/>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4" name="Gerade Verbindung mit Pfeil 13">
            <a:extLst>
              <a:ext uri="{FF2B5EF4-FFF2-40B4-BE49-F238E27FC236}">
                <a16:creationId xmlns:a16="http://schemas.microsoft.com/office/drawing/2014/main" id="{84358F65-DBED-CB59-DD61-479BC4FD611C}"/>
              </a:ext>
            </a:extLst>
          </p:cNvPr>
          <p:cNvCxnSpPr>
            <a:cxnSpLocks/>
          </p:cNvCxnSpPr>
          <p:nvPr/>
        </p:nvCxnSpPr>
        <p:spPr>
          <a:xfrm>
            <a:off x="3198612" y="3053444"/>
            <a:ext cx="325998" cy="192958"/>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31" name="Gerade Verbindung mit Pfeil 30">
            <a:extLst>
              <a:ext uri="{FF2B5EF4-FFF2-40B4-BE49-F238E27FC236}">
                <a16:creationId xmlns:a16="http://schemas.microsoft.com/office/drawing/2014/main" id="{B0EFC691-10EC-965C-430E-A9E68B9483D0}"/>
              </a:ext>
            </a:extLst>
          </p:cNvPr>
          <p:cNvCxnSpPr>
            <a:cxnSpLocks/>
          </p:cNvCxnSpPr>
          <p:nvPr/>
        </p:nvCxnSpPr>
        <p:spPr>
          <a:xfrm flipV="1">
            <a:off x="3689932" y="2716859"/>
            <a:ext cx="439615" cy="481525"/>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36" name="Gerade Verbindung mit Pfeil 35">
            <a:extLst>
              <a:ext uri="{FF2B5EF4-FFF2-40B4-BE49-F238E27FC236}">
                <a16:creationId xmlns:a16="http://schemas.microsoft.com/office/drawing/2014/main" id="{40EDA854-EA51-002F-BA66-6A3465CBF81D}"/>
              </a:ext>
            </a:extLst>
          </p:cNvPr>
          <p:cNvCxnSpPr>
            <a:cxnSpLocks/>
          </p:cNvCxnSpPr>
          <p:nvPr/>
        </p:nvCxnSpPr>
        <p:spPr>
          <a:xfrm flipH="1" flipV="1">
            <a:off x="3797997" y="2352350"/>
            <a:ext cx="278310" cy="205430"/>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0" name="Gerade Verbindung mit Pfeil 39">
            <a:extLst>
              <a:ext uri="{FF2B5EF4-FFF2-40B4-BE49-F238E27FC236}">
                <a16:creationId xmlns:a16="http://schemas.microsoft.com/office/drawing/2014/main" id="{485C4FF4-01C2-97F2-99FB-9955BD342B3F}"/>
              </a:ext>
            </a:extLst>
          </p:cNvPr>
          <p:cNvCxnSpPr>
            <a:cxnSpLocks/>
          </p:cNvCxnSpPr>
          <p:nvPr/>
        </p:nvCxnSpPr>
        <p:spPr>
          <a:xfrm flipH="1">
            <a:off x="3802644" y="2810994"/>
            <a:ext cx="438985" cy="479799"/>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4" name="Gerade Verbindung mit Pfeil 43">
            <a:extLst>
              <a:ext uri="{FF2B5EF4-FFF2-40B4-BE49-F238E27FC236}">
                <a16:creationId xmlns:a16="http://schemas.microsoft.com/office/drawing/2014/main" id="{6CD15BB8-EE14-74DF-33B4-4D93995A423D}"/>
              </a:ext>
            </a:extLst>
          </p:cNvPr>
          <p:cNvCxnSpPr>
            <a:cxnSpLocks/>
          </p:cNvCxnSpPr>
          <p:nvPr/>
        </p:nvCxnSpPr>
        <p:spPr>
          <a:xfrm flipV="1">
            <a:off x="4322064" y="3242310"/>
            <a:ext cx="417576" cy="433578"/>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0" name="Gerade Verbindung mit Pfeil 49">
            <a:extLst>
              <a:ext uri="{FF2B5EF4-FFF2-40B4-BE49-F238E27FC236}">
                <a16:creationId xmlns:a16="http://schemas.microsoft.com/office/drawing/2014/main" id="{20A27C48-833A-C013-DC4A-84600EB23BC4}"/>
              </a:ext>
            </a:extLst>
          </p:cNvPr>
          <p:cNvCxnSpPr>
            <a:cxnSpLocks/>
          </p:cNvCxnSpPr>
          <p:nvPr/>
        </p:nvCxnSpPr>
        <p:spPr>
          <a:xfrm flipH="1" flipV="1">
            <a:off x="4406952" y="2801316"/>
            <a:ext cx="336498" cy="319074"/>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4" name="Gerade Verbindung mit Pfeil 53">
            <a:extLst>
              <a:ext uri="{FF2B5EF4-FFF2-40B4-BE49-F238E27FC236}">
                <a16:creationId xmlns:a16="http://schemas.microsoft.com/office/drawing/2014/main" id="{4967D84F-B742-5915-D4D0-0D30CB912016}"/>
              </a:ext>
            </a:extLst>
          </p:cNvPr>
          <p:cNvCxnSpPr>
            <a:cxnSpLocks/>
          </p:cNvCxnSpPr>
          <p:nvPr/>
        </p:nvCxnSpPr>
        <p:spPr>
          <a:xfrm>
            <a:off x="3855255" y="3459099"/>
            <a:ext cx="324315" cy="261001"/>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8" name="Gerade Verbindung mit Pfeil 57">
            <a:extLst>
              <a:ext uri="{FF2B5EF4-FFF2-40B4-BE49-F238E27FC236}">
                <a16:creationId xmlns:a16="http://schemas.microsoft.com/office/drawing/2014/main" id="{1D2968AE-2CB6-49AC-44B3-2282920A1FF8}"/>
              </a:ext>
            </a:extLst>
          </p:cNvPr>
          <p:cNvCxnSpPr>
            <a:cxnSpLocks/>
          </p:cNvCxnSpPr>
          <p:nvPr/>
        </p:nvCxnSpPr>
        <p:spPr>
          <a:xfrm flipH="1">
            <a:off x="2571740" y="3243580"/>
            <a:ext cx="323860" cy="596788"/>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4" name="Gerade Verbindung mit Pfeil 63">
            <a:extLst>
              <a:ext uri="{FF2B5EF4-FFF2-40B4-BE49-F238E27FC236}">
                <a16:creationId xmlns:a16="http://schemas.microsoft.com/office/drawing/2014/main" id="{C1316D4F-3F1F-DF76-2092-B36AC254843E}"/>
              </a:ext>
            </a:extLst>
          </p:cNvPr>
          <p:cNvCxnSpPr>
            <a:cxnSpLocks/>
          </p:cNvCxnSpPr>
          <p:nvPr/>
        </p:nvCxnSpPr>
        <p:spPr>
          <a:xfrm>
            <a:off x="2650309" y="4015564"/>
            <a:ext cx="313871" cy="127176"/>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0" name="Gerade Verbindung mit Pfeil 69">
            <a:extLst>
              <a:ext uri="{FF2B5EF4-FFF2-40B4-BE49-F238E27FC236}">
                <a16:creationId xmlns:a16="http://schemas.microsoft.com/office/drawing/2014/main" id="{BB68B9E4-691B-E295-5090-B56B4A346104}"/>
              </a:ext>
            </a:extLst>
          </p:cNvPr>
          <p:cNvCxnSpPr>
            <a:cxnSpLocks/>
          </p:cNvCxnSpPr>
          <p:nvPr/>
        </p:nvCxnSpPr>
        <p:spPr>
          <a:xfrm flipV="1">
            <a:off x="3167723" y="3510280"/>
            <a:ext cx="304276" cy="567593"/>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3" name="Gerade Verbindung mit Pfeil 72">
            <a:extLst>
              <a:ext uri="{FF2B5EF4-FFF2-40B4-BE49-F238E27FC236}">
                <a16:creationId xmlns:a16="http://schemas.microsoft.com/office/drawing/2014/main" id="{ABC15532-1701-39E0-82C4-D74A8342C7F7}"/>
              </a:ext>
            </a:extLst>
          </p:cNvPr>
          <p:cNvCxnSpPr>
            <a:cxnSpLocks/>
          </p:cNvCxnSpPr>
          <p:nvPr/>
        </p:nvCxnSpPr>
        <p:spPr>
          <a:xfrm flipH="1" flipV="1">
            <a:off x="3077044" y="3195562"/>
            <a:ext cx="346876" cy="180098"/>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7" name="Gerade Verbindung mit Pfeil 76">
            <a:extLst>
              <a:ext uri="{FF2B5EF4-FFF2-40B4-BE49-F238E27FC236}">
                <a16:creationId xmlns:a16="http://schemas.microsoft.com/office/drawing/2014/main" id="{0E817E6A-DCB4-1120-ADDB-B9BB1B8F8184}"/>
              </a:ext>
            </a:extLst>
          </p:cNvPr>
          <p:cNvCxnSpPr>
            <a:cxnSpLocks/>
          </p:cNvCxnSpPr>
          <p:nvPr/>
        </p:nvCxnSpPr>
        <p:spPr>
          <a:xfrm>
            <a:off x="3313719" y="4236804"/>
            <a:ext cx="252634" cy="44765"/>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0" name="Gerade Verbindung mit Pfeil 79">
            <a:extLst>
              <a:ext uri="{FF2B5EF4-FFF2-40B4-BE49-F238E27FC236}">
                <a16:creationId xmlns:a16="http://schemas.microsoft.com/office/drawing/2014/main" id="{FDA18316-DDEF-9742-80D9-D0AF9516D7FC}"/>
              </a:ext>
            </a:extLst>
          </p:cNvPr>
          <p:cNvCxnSpPr>
            <a:cxnSpLocks/>
          </p:cNvCxnSpPr>
          <p:nvPr/>
        </p:nvCxnSpPr>
        <p:spPr>
          <a:xfrm flipV="1">
            <a:off x="3891317" y="3975219"/>
            <a:ext cx="162523" cy="194675"/>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3" name="Gerade Verbindung mit Pfeil 82">
            <a:extLst>
              <a:ext uri="{FF2B5EF4-FFF2-40B4-BE49-F238E27FC236}">
                <a16:creationId xmlns:a16="http://schemas.microsoft.com/office/drawing/2014/main" id="{6FE65BAE-77DC-40E4-BBED-CED060457ED6}"/>
              </a:ext>
            </a:extLst>
          </p:cNvPr>
          <p:cNvCxnSpPr>
            <a:cxnSpLocks/>
          </p:cNvCxnSpPr>
          <p:nvPr/>
        </p:nvCxnSpPr>
        <p:spPr>
          <a:xfrm flipH="1" flipV="1">
            <a:off x="3744446" y="3586521"/>
            <a:ext cx="291644" cy="215583"/>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6" name="Gerade Verbindung mit Pfeil 85">
            <a:extLst>
              <a:ext uri="{FF2B5EF4-FFF2-40B4-BE49-F238E27FC236}">
                <a16:creationId xmlns:a16="http://schemas.microsoft.com/office/drawing/2014/main" id="{16B3DDA5-1EDD-157D-7C28-F70F7E991BB5}"/>
              </a:ext>
            </a:extLst>
          </p:cNvPr>
          <p:cNvCxnSpPr>
            <a:cxnSpLocks/>
          </p:cNvCxnSpPr>
          <p:nvPr/>
        </p:nvCxnSpPr>
        <p:spPr>
          <a:xfrm flipH="1">
            <a:off x="3288030" y="3615478"/>
            <a:ext cx="285943" cy="508847"/>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8" name="Textfeld 7">
            <a:extLst>
              <a:ext uri="{FF2B5EF4-FFF2-40B4-BE49-F238E27FC236}">
                <a16:creationId xmlns:a16="http://schemas.microsoft.com/office/drawing/2014/main" id="{5BDC39B8-5E67-AF07-665B-D2E5A9DE035E}"/>
              </a:ext>
            </a:extLst>
          </p:cNvPr>
          <p:cNvSpPr txBox="1"/>
          <p:nvPr/>
        </p:nvSpPr>
        <p:spPr>
          <a:xfrm>
            <a:off x="7016984" y="551854"/>
            <a:ext cx="4836654" cy="600164"/>
          </a:xfrm>
          <a:prstGeom prst="rect">
            <a:avLst/>
          </a:prstGeom>
          <a:solidFill>
            <a:schemeClr val="bg1"/>
          </a:solidFill>
          <a:ln>
            <a:solidFill>
              <a:schemeClr val="tx1"/>
            </a:solidFill>
          </a:ln>
        </p:spPr>
        <p:txBody>
          <a:bodyPr wrap="square">
            <a:spAutoFit/>
          </a:bodyPr>
          <a:lstStyle/>
          <a:p>
            <a:pPr algn="ctr">
              <a:lnSpc>
                <a:spcPct val="150000"/>
              </a:lnSpc>
            </a:pPr>
            <a:r>
              <a:rPr lang="en-US" sz="2400" b="1" dirty="0" err="1">
                <a:latin typeface="MV Boli" panose="02000500030200090000" pitchFamily="2" charset="0"/>
                <a:cs typeface="MV Boli" panose="02000500030200090000" pitchFamily="2" charset="0"/>
              </a:rPr>
              <a:t>ToDo</a:t>
            </a:r>
            <a:endParaRPr lang="en-US" sz="2400" b="1" dirty="0">
              <a:latin typeface="MV Boli" panose="02000500030200090000" pitchFamily="2" charset="0"/>
              <a:cs typeface="MV Boli" panose="02000500030200090000" pitchFamily="2" charset="0"/>
            </a:endParaRPr>
          </a:p>
        </p:txBody>
      </p:sp>
      <p:sp>
        <p:nvSpPr>
          <p:cNvPr id="2" name="Textfeld 1">
            <a:extLst>
              <a:ext uri="{FF2B5EF4-FFF2-40B4-BE49-F238E27FC236}">
                <a16:creationId xmlns:a16="http://schemas.microsoft.com/office/drawing/2014/main" id="{140F65B4-C8F5-9250-513B-AA626228428B}"/>
              </a:ext>
            </a:extLst>
          </p:cNvPr>
          <p:cNvSpPr txBox="1"/>
          <p:nvPr/>
        </p:nvSpPr>
        <p:spPr>
          <a:xfrm>
            <a:off x="1929418" y="1287113"/>
            <a:ext cx="4400258" cy="461665"/>
          </a:xfrm>
          <a:prstGeom prst="rect">
            <a:avLst/>
          </a:prstGeom>
          <a:solidFill>
            <a:schemeClr val="bg1"/>
          </a:solidFill>
          <a:ln>
            <a:solidFill>
              <a:schemeClr val="tx1"/>
            </a:solidFill>
          </a:ln>
        </p:spPr>
        <p:txBody>
          <a:bodyPr wrap="square">
            <a:spAutoFit/>
          </a:bodyPr>
          <a:lstStyle/>
          <a:p>
            <a:pPr algn="ctr"/>
            <a:r>
              <a:rPr lang="en-US" sz="2400" dirty="0"/>
              <a:t> breadth-first halfedge refinement</a:t>
            </a:r>
          </a:p>
        </p:txBody>
      </p:sp>
    </p:spTree>
    <p:extLst>
      <p:ext uri="{BB962C8B-B14F-4D97-AF65-F5344CB8AC3E}">
        <p14:creationId xmlns:p14="http://schemas.microsoft.com/office/powerpoint/2010/main" val="3991988863"/>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Grafik 89" descr="Ein Bild, das Entwurf, Zeichnung enthält.&#10;&#10;Automatisch generierte Beschreibung">
            <a:extLst>
              <a:ext uri="{FF2B5EF4-FFF2-40B4-BE49-F238E27FC236}">
                <a16:creationId xmlns:a16="http://schemas.microsoft.com/office/drawing/2014/main" id="{6A9A093A-4BF1-62C3-7474-E8CC75FD32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25</a:t>
            </a:fld>
            <a:endParaRPr lang="en-US" sz="1600" b="1" dirty="0">
              <a:solidFill>
                <a:schemeClr val="tx1"/>
              </a:solidFill>
            </a:endParaRPr>
          </a:p>
        </p:txBody>
      </p:sp>
      <mc:AlternateContent xmlns:mc="http://schemas.openxmlformats.org/markup-compatibility/2006" xmlns:a14="http://schemas.microsoft.com/office/drawing/2010/main">
        <mc:Choice Requires="a14">
          <p:sp>
            <p:nvSpPr>
              <p:cNvPr id="9" name="Ellipse 8">
                <a:extLst>
                  <a:ext uri="{FF2B5EF4-FFF2-40B4-BE49-F238E27FC236}">
                    <a16:creationId xmlns:a16="http://schemas.microsoft.com/office/drawing/2014/main" id="{C8890593-1EB5-6BC3-9E78-792079745C70}"/>
                  </a:ext>
                </a:extLst>
              </p:cNvPr>
              <p:cNvSpPr/>
              <p:nvPr/>
            </p:nvSpPr>
            <p:spPr>
              <a:xfrm>
                <a:off x="4782449" y="2998240"/>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r>
                            <a:rPr lang="en-US" b="0" i="1" smtClean="0">
                              <a:latin typeface="Cambria Math" panose="02040503050406030204" pitchFamily="18" charset="0"/>
                            </a:rPr>
                            <m:t>′</m:t>
                          </m:r>
                        </m:e>
                        <m:sub>
                          <m:r>
                            <a:rPr lang="en-US" b="0" i="1" smtClean="0">
                              <a:latin typeface="Cambria Math" panose="02040503050406030204" pitchFamily="18" charset="0"/>
                            </a:rPr>
                            <m:t>0</m:t>
                          </m:r>
                        </m:sub>
                      </m:sSub>
                    </m:oMath>
                  </m:oMathPara>
                </a14:m>
                <a:endParaRPr lang="en-US" sz="2000" i="1" dirty="0"/>
              </a:p>
            </p:txBody>
          </p:sp>
        </mc:Choice>
        <mc:Fallback xmlns="">
          <p:sp>
            <p:nvSpPr>
              <p:cNvPr id="9" name="Ellipse 8">
                <a:extLst>
                  <a:ext uri="{FF2B5EF4-FFF2-40B4-BE49-F238E27FC236}">
                    <a16:creationId xmlns:a16="http://schemas.microsoft.com/office/drawing/2014/main" id="{C8890593-1EB5-6BC3-9E78-792079745C70}"/>
                  </a:ext>
                </a:extLst>
              </p:cNvPr>
              <p:cNvSpPr>
                <a:spLocks noRot="1" noChangeAspect="1" noMove="1" noResize="1" noEditPoints="1" noAdjustHandles="1" noChangeArrowheads="1" noChangeShapeType="1" noTextEdit="1"/>
              </p:cNvSpPr>
              <p:nvPr/>
            </p:nvSpPr>
            <p:spPr>
              <a:xfrm>
                <a:off x="4782449" y="2998240"/>
                <a:ext cx="330645" cy="336585"/>
              </a:xfrm>
              <a:prstGeom prst="ellipse">
                <a:avLst/>
              </a:prstGeom>
              <a:blipFill>
                <a:blip r:embed="rId3"/>
                <a:stretch>
                  <a:fillRect l="-13793" r="-8621"/>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Ellipse 21">
                <a:extLst>
                  <a:ext uri="{FF2B5EF4-FFF2-40B4-BE49-F238E27FC236}">
                    <a16:creationId xmlns:a16="http://schemas.microsoft.com/office/drawing/2014/main" id="{6680CCA2-BE1A-560A-4A04-FCFF5A73DB51}"/>
                  </a:ext>
                </a:extLst>
              </p:cNvPr>
              <p:cNvSpPr/>
              <p:nvPr/>
            </p:nvSpPr>
            <p:spPr>
              <a:xfrm>
                <a:off x="3471999" y="3246402"/>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0</m:t>
                          </m:r>
                        </m:sub>
                      </m:sSub>
                    </m:oMath>
                  </m:oMathPara>
                </a14:m>
                <a:endParaRPr lang="en-US" sz="2000" i="1" dirty="0"/>
              </a:p>
            </p:txBody>
          </p:sp>
        </mc:Choice>
        <mc:Fallback xmlns="">
          <p:sp>
            <p:nvSpPr>
              <p:cNvPr id="22" name="Ellipse 21">
                <a:extLst>
                  <a:ext uri="{FF2B5EF4-FFF2-40B4-BE49-F238E27FC236}">
                    <a16:creationId xmlns:a16="http://schemas.microsoft.com/office/drawing/2014/main" id="{6680CCA2-BE1A-560A-4A04-FCFF5A73DB51}"/>
                  </a:ext>
                </a:extLst>
              </p:cNvPr>
              <p:cNvSpPr>
                <a:spLocks noRot="1" noChangeAspect="1" noMove="1" noResize="1" noEditPoints="1" noAdjustHandles="1" noChangeArrowheads="1" noChangeShapeType="1" noTextEdit="1"/>
              </p:cNvSpPr>
              <p:nvPr/>
            </p:nvSpPr>
            <p:spPr>
              <a:xfrm>
                <a:off x="3471999" y="3246402"/>
                <a:ext cx="330645" cy="336585"/>
              </a:xfrm>
              <a:prstGeom prst="ellipse">
                <a:avLst/>
              </a:prstGeom>
              <a:blipFill>
                <a:blip r:embed="rId4"/>
                <a:stretch>
                  <a:fillRect l="-6897" b="-8475"/>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Ellipse 23">
                <a:extLst>
                  <a:ext uri="{FF2B5EF4-FFF2-40B4-BE49-F238E27FC236}">
                    <a16:creationId xmlns:a16="http://schemas.microsoft.com/office/drawing/2014/main" id="{04249BB4-0025-7216-27D3-06DC926FC240}"/>
                  </a:ext>
                </a:extLst>
              </p:cNvPr>
              <p:cNvSpPr/>
              <p:nvPr/>
            </p:nvSpPr>
            <p:spPr>
              <a:xfrm>
                <a:off x="3524610" y="1986325"/>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r>
                            <a:rPr lang="en-US" b="0" i="1" smtClean="0">
                              <a:latin typeface="Cambria Math" panose="02040503050406030204" pitchFamily="18" charset="0"/>
                            </a:rPr>
                            <m:t>′</m:t>
                          </m:r>
                        </m:e>
                        <m:sub>
                          <m:r>
                            <a:rPr lang="en-US" b="0" i="1" smtClean="0">
                              <a:latin typeface="Cambria Math" panose="02040503050406030204" pitchFamily="18" charset="0"/>
                            </a:rPr>
                            <m:t>1</m:t>
                          </m:r>
                        </m:sub>
                      </m:sSub>
                    </m:oMath>
                  </m:oMathPara>
                </a14:m>
                <a:endParaRPr lang="en-US" sz="2000" i="1" dirty="0"/>
              </a:p>
            </p:txBody>
          </p:sp>
        </mc:Choice>
        <mc:Fallback xmlns="">
          <p:sp>
            <p:nvSpPr>
              <p:cNvPr id="24" name="Ellipse 23">
                <a:extLst>
                  <a:ext uri="{FF2B5EF4-FFF2-40B4-BE49-F238E27FC236}">
                    <a16:creationId xmlns:a16="http://schemas.microsoft.com/office/drawing/2014/main" id="{04249BB4-0025-7216-27D3-06DC926FC240}"/>
                  </a:ext>
                </a:extLst>
              </p:cNvPr>
              <p:cNvSpPr>
                <a:spLocks noRot="1" noChangeAspect="1" noMove="1" noResize="1" noEditPoints="1" noAdjustHandles="1" noChangeArrowheads="1" noChangeShapeType="1" noTextEdit="1"/>
              </p:cNvSpPr>
              <p:nvPr/>
            </p:nvSpPr>
            <p:spPr>
              <a:xfrm>
                <a:off x="3524610" y="1986325"/>
                <a:ext cx="330645" cy="336585"/>
              </a:xfrm>
              <a:prstGeom prst="ellipse">
                <a:avLst/>
              </a:prstGeom>
              <a:blipFill>
                <a:blip r:embed="rId5"/>
                <a:stretch>
                  <a:fillRect l="-12069" r="-8621"/>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Ellipse 27">
                <a:extLst>
                  <a:ext uri="{FF2B5EF4-FFF2-40B4-BE49-F238E27FC236}">
                    <a16:creationId xmlns:a16="http://schemas.microsoft.com/office/drawing/2014/main" id="{7C806666-BB26-869F-FB2D-D7C9A15D0947}"/>
                  </a:ext>
                </a:extLst>
              </p:cNvPr>
              <p:cNvSpPr/>
              <p:nvPr/>
            </p:nvSpPr>
            <p:spPr>
              <a:xfrm>
                <a:off x="2252355" y="3847272"/>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r>
                            <a:rPr lang="en-US" b="0" i="1" smtClean="0">
                              <a:latin typeface="Cambria Math" panose="02040503050406030204" pitchFamily="18" charset="0"/>
                            </a:rPr>
                            <m:t>′</m:t>
                          </m:r>
                        </m:e>
                        <m:sub>
                          <m:r>
                            <a:rPr lang="en-US" b="0" i="1" smtClean="0">
                              <a:latin typeface="Cambria Math" panose="02040503050406030204" pitchFamily="18" charset="0"/>
                            </a:rPr>
                            <m:t>2</m:t>
                          </m:r>
                        </m:sub>
                      </m:sSub>
                    </m:oMath>
                  </m:oMathPara>
                </a14:m>
                <a:endParaRPr lang="en-US" sz="2000" i="1" dirty="0"/>
              </a:p>
            </p:txBody>
          </p:sp>
        </mc:Choice>
        <mc:Fallback xmlns="">
          <p:sp>
            <p:nvSpPr>
              <p:cNvPr id="28" name="Ellipse 27">
                <a:extLst>
                  <a:ext uri="{FF2B5EF4-FFF2-40B4-BE49-F238E27FC236}">
                    <a16:creationId xmlns:a16="http://schemas.microsoft.com/office/drawing/2014/main" id="{7C806666-BB26-869F-FB2D-D7C9A15D0947}"/>
                  </a:ext>
                </a:extLst>
              </p:cNvPr>
              <p:cNvSpPr>
                <a:spLocks noRot="1" noChangeAspect="1" noMove="1" noResize="1" noEditPoints="1" noAdjustHandles="1" noChangeArrowheads="1" noChangeShapeType="1" noTextEdit="1"/>
              </p:cNvSpPr>
              <p:nvPr/>
            </p:nvSpPr>
            <p:spPr>
              <a:xfrm>
                <a:off x="2252355" y="3847272"/>
                <a:ext cx="330645" cy="336585"/>
              </a:xfrm>
              <a:prstGeom prst="ellipse">
                <a:avLst/>
              </a:prstGeom>
              <a:blipFill>
                <a:blip r:embed="rId6"/>
                <a:stretch>
                  <a:fillRect l="-11864" r="-8475"/>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Ellipse 12">
                <a:extLst>
                  <a:ext uri="{FF2B5EF4-FFF2-40B4-BE49-F238E27FC236}">
                    <a16:creationId xmlns:a16="http://schemas.microsoft.com/office/drawing/2014/main" id="{E38AAD60-6105-506C-FC33-BDC6F230FF06}"/>
                  </a:ext>
                </a:extLst>
              </p:cNvPr>
              <p:cNvSpPr/>
              <p:nvPr/>
            </p:nvSpPr>
            <p:spPr>
              <a:xfrm>
                <a:off x="3593064" y="4198506"/>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r>
                            <a:rPr lang="en-US" b="0" i="1" smtClean="0">
                              <a:latin typeface="Cambria Math" panose="02040503050406030204" pitchFamily="18" charset="0"/>
                            </a:rPr>
                            <m:t>′</m:t>
                          </m:r>
                        </m:e>
                        <m:sub>
                          <m:r>
                            <a:rPr lang="en-US" b="0" i="1" smtClean="0">
                              <a:latin typeface="Cambria Math" panose="02040503050406030204" pitchFamily="18" charset="0"/>
                            </a:rPr>
                            <m:t>3</m:t>
                          </m:r>
                        </m:sub>
                      </m:sSub>
                    </m:oMath>
                  </m:oMathPara>
                </a14:m>
                <a:endParaRPr lang="en-US" sz="2000" i="1" dirty="0"/>
              </a:p>
            </p:txBody>
          </p:sp>
        </mc:Choice>
        <mc:Fallback xmlns="">
          <p:sp>
            <p:nvSpPr>
              <p:cNvPr id="13" name="Ellipse 12">
                <a:extLst>
                  <a:ext uri="{FF2B5EF4-FFF2-40B4-BE49-F238E27FC236}">
                    <a16:creationId xmlns:a16="http://schemas.microsoft.com/office/drawing/2014/main" id="{E38AAD60-6105-506C-FC33-BDC6F230FF06}"/>
                  </a:ext>
                </a:extLst>
              </p:cNvPr>
              <p:cNvSpPr>
                <a:spLocks noRot="1" noChangeAspect="1" noMove="1" noResize="1" noEditPoints="1" noAdjustHandles="1" noChangeArrowheads="1" noChangeShapeType="1" noTextEdit="1"/>
              </p:cNvSpPr>
              <p:nvPr/>
            </p:nvSpPr>
            <p:spPr>
              <a:xfrm>
                <a:off x="3593064" y="4198506"/>
                <a:ext cx="330645" cy="336585"/>
              </a:xfrm>
              <a:prstGeom prst="ellipse">
                <a:avLst/>
              </a:prstGeom>
              <a:blipFill>
                <a:blip r:embed="rId7"/>
                <a:stretch>
                  <a:fillRect l="-13559" r="-8475"/>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Ellipse 20">
                <a:extLst>
                  <a:ext uri="{FF2B5EF4-FFF2-40B4-BE49-F238E27FC236}">
                    <a16:creationId xmlns:a16="http://schemas.microsoft.com/office/drawing/2014/main" id="{3EBCE813-C93A-611C-1FEC-F50A58BE0EC5}"/>
                  </a:ext>
                </a:extLst>
              </p:cNvPr>
              <p:cNvSpPr/>
              <p:nvPr/>
            </p:nvSpPr>
            <p:spPr>
              <a:xfrm>
                <a:off x="4137464" y="2464731"/>
                <a:ext cx="330645" cy="336585"/>
              </a:xfrm>
              <a:prstGeom prst="ellipse">
                <a:avLst/>
              </a:prstGeom>
              <a:solidFill>
                <a:schemeClr val="bg1"/>
              </a:solidFill>
              <a:ln w="25400"/>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0</m:t>
                          </m:r>
                        </m:sub>
                      </m:sSub>
                    </m:oMath>
                  </m:oMathPara>
                </a14:m>
                <a:endParaRPr lang="en-US" sz="2000" i="1" dirty="0"/>
              </a:p>
            </p:txBody>
          </p:sp>
        </mc:Choice>
        <mc:Fallback xmlns="">
          <p:sp>
            <p:nvSpPr>
              <p:cNvPr id="21" name="Ellipse 20">
                <a:extLst>
                  <a:ext uri="{FF2B5EF4-FFF2-40B4-BE49-F238E27FC236}">
                    <a16:creationId xmlns:a16="http://schemas.microsoft.com/office/drawing/2014/main" id="{3EBCE813-C93A-611C-1FEC-F50A58BE0EC5}"/>
                  </a:ext>
                </a:extLst>
              </p:cNvPr>
              <p:cNvSpPr>
                <a:spLocks noRot="1" noChangeAspect="1" noMove="1" noResize="1" noEditPoints="1" noAdjustHandles="1" noChangeArrowheads="1" noChangeShapeType="1" noTextEdit="1"/>
              </p:cNvSpPr>
              <p:nvPr/>
            </p:nvSpPr>
            <p:spPr>
              <a:xfrm>
                <a:off x="4137464" y="2464731"/>
                <a:ext cx="330645" cy="336585"/>
              </a:xfrm>
              <a:prstGeom prst="ellipse">
                <a:avLst/>
              </a:prstGeom>
              <a:blipFill>
                <a:blip r:embed="rId8"/>
                <a:stretch>
                  <a:fillRect/>
                </a:stretch>
              </a:blipFill>
              <a:ln w="254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Ellipse 31">
                <a:extLst>
                  <a:ext uri="{FF2B5EF4-FFF2-40B4-BE49-F238E27FC236}">
                    <a16:creationId xmlns:a16="http://schemas.microsoft.com/office/drawing/2014/main" id="{585309C0-3A6A-57E5-A99E-5F5C9FF0DF08}"/>
                  </a:ext>
                </a:extLst>
              </p:cNvPr>
              <p:cNvSpPr/>
              <p:nvPr/>
            </p:nvSpPr>
            <p:spPr>
              <a:xfrm>
                <a:off x="2956364" y="4125891"/>
                <a:ext cx="330645" cy="336585"/>
              </a:xfrm>
              <a:prstGeom prst="ellipse">
                <a:avLst/>
              </a:prstGeom>
              <a:solidFill>
                <a:schemeClr val="bg1"/>
              </a:solidFill>
              <a:ln w="25400"/>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1</m:t>
                          </m:r>
                        </m:sub>
                      </m:sSub>
                    </m:oMath>
                  </m:oMathPara>
                </a14:m>
                <a:endParaRPr lang="en-US" sz="2000" i="1" dirty="0"/>
              </a:p>
            </p:txBody>
          </p:sp>
        </mc:Choice>
        <mc:Fallback xmlns="">
          <p:sp>
            <p:nvSpPr>
              <p:cNvPr id="32" name="Ellipse 31">
                <a:extLst>
                  <a:ext uri="{FF2B5EF4-FFF2-40B4-BE49-F238E27FC236}">
                    <a16:creationId xmlns:a16="http://schemas.microsoft.com/office/drawing/2014/main" id="{585309C0-3A6A-57E5-A99E-5F5C9FF0DF08}"/>
                  </a:ext>
                </a:extLst>
              </p:cNvPr>
              <p:cNvSpPr>
                <a:spLocks noRot="1" noChangeAspect="1" noMove="1" noResize="1" noEditPoints="1" noAdjustHandles="1" noChangeArrowheads="1" noChangeShapeType="1" noTextEdit="1"/>
              </p:cNvSpPr>
              <p:nvPr/>
            </p:nvSpPr>
            <p:spPr>
              <a:xfrm>
                <a:off x="2956364" y="4125891"/>
                <a:ext cx="330645" cy="336585"/>
              </a:xfrm>
              <a:prstGeom prst="ellipse">
                <a:avLst/>
              </a:prstGeom>
              <a:blipFill>
                <a:blip r:embed="rId9"/>
                <a:stretch>
                  <a:fillRect/>
                </a:stretch>
              </a:blipFill>
              <a:ln w="254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Ellipse 32">
                <a:extLst>
                  <a:ext uri="{FF2B5EF4-FFF2-40B4-BE49-F238E27FC236}">
                    <a16:creationId xmlns:a16="http://schemas.microsoft.com/office/drawing/2014/main" id="{1A222CF0-5C08-9C6F-E295-5396051E1438}"/>
                  </a:ext>
                </a:extLst>
              </p:cNvPr>
              <p:cNvSpPr/>
              <p:nvPr/>
            </p:nvSpPr>
            <p:spPr>
              <a:xfrm>
                <a:off x="2791041" y="2861799"/>
                <a:ext cx="330645" cy="336585"/>
              </a:xfrm>
              <a:prstGeom prst="ellipse">
                <a:avLst/>
              </a:prstGeom>
              <a:solidFill>
                <a:schemeClr val="bg1"/>
              </a:solidFill>
              <a:ln w="25400"/>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4</m:t>
                          </m:r>
                        </m:sub>
                      </m:sSub>
                    </m:oMath>
                  </m:oMathPara>
                </a14:m>
                <a:endParaRPr lang="en-US" sz="2000" i="1" dirty="0"/>
              </a:p>
            </p:txBody>
          </p:sp>
        </mc:Choice>
        <mc:Fallback xmlns="">
          <p:sp>
            <p:nvSpPr>
              <p:cNvPr id="33" name="Ellipse 32">
                <a:extLst>
                  <a:ext uri="{FF2B5EF4-FFF2-40B4-BE49-F238E27FC236}">
                    <a16:creationId xmlns:a16="http://schemas.microsoft.com/office/drawing/2014/main" id="{1A222CF0-5C08-9C6F-E295-5396051E1438}"/>
                  </a:ext>
                </a:extLst>
              </p:cNvPr>
              <p:cNvSpPr>
                <a:spLocks noRot="1" noChangeAspect="1" noMove="1" noResize="1" noEditPoints="1" noAdjustHandles="1" noChangeArrowheads="1" noChangeShapeType="1" noTextEdit="1"/>
              </p:cNvSpPr>
              <p:nvPr/>
            </p:nvSpPr>
            <p:spPr>
              <a:xfrm>
                <a:off x="2791041" y="2861799"/>
                <a:ext cx="330645" cy="336585"/>
              </a:xfrm>
              <a:prstGeom prst="ellipse">
                <a:avLst/>
              </a:prstGeom>
              <a:blipFill>
                <a:blip r:embed="rId10"/>
                <a:stretch>
                  <a:fillRect/>
                </a:stretch>
              </a:blipFill>
              <a:ln w="254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Ellipse 26">
                <a:extLst>
                  <a:ext uri="{FF2B5EF4-FFF2-40B4-BE49-F238E27FC236}">
                    <a16:creationId xmlns:a16="http://schemas.microsoft.com/office/drawing/2014/main" id="{71378E75-E9F9-CBEC-7BC8-44BD2ED21BB5}"/>
                  </a:ext>
                </a:extLst>
              </p:cNvPr>
              <p:cNvSpPr/>
              <p:nvPr/>
            </p:nvSpPr>
            <p:spPr>
              <a:xfrm>
                <a:off x="4076307" y="3720100"/>
                <a:ext cx="330645" cy="336585"/>
              </a:xfrm>
              <a:prstGeom prst="ellipse">
                <a:avLst/>
              </a:prstGeom>
              <a:solidFill>
                <a:schemeClr val="bg1"/>
              </a:solidFill>
              <a:ln w="25400"/>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8</m:t>
                          </m:r>
                        </m:sub>
                      </m:sSub>
                    </m:oMath>
                  </m:oMathPara>
                </a14:m>
                <a:endParaRPr lang="en-US" sz="2000" i="1" dirty="0"/>
              </a:p>
            </p:txBody>
          </p:sp>
        </mc:Choice>
        <mc:Fallback xmlns="">
          <p:sp>
            <p:nvSpPr>
              <p:cNvPr id="27" name="Ellipse 26">
                <a:extLst>
                  <a:ext uri="{FF2B5EF4-FFF2-40B4-BE49-F238E27FC236}">
                    <a16:creationId xmlns:a16="http://schemas.microsoft.com/office/drawing/2014/main" id="{71378E75-E9F9-CBEC-7BC8-44BD2ED21BB5}"/>
                  </a:ext>
                </a:extLst>
              </p:cNvPr>
              <p:cNvSpPr>
                <a:spLocks noRot="1" noChangeAspect="1" noMove="1" noResize="1" noEditPoints="1" noAdjustHandles="1" noChangeArrowheads="1" noChangeShapeType="1" noTextEdit="1"/>
              </p:cNvSpPr>
              <p:nvPr/>
            </p:nvSpPr>
            <p:spPr>
              <a:xfrm>
                <a:off x="4076307" y="3720100"/>
                <a:ext cx="330645" cy="336585"/>
              </a:xfrm>
              <a:prstGeom prst="ellipse">
                <a:avLst/>
              </a:prstGeom>
              <a:blipFill>
                <a:blip r:embed="rId11"/>
                <a:stretch>
                  <a:fillRect/>
                </a:stretch>
              </a:blipFill>
              <a:ln w="25400"/>
            </p:spPr>
            <p:txBody>
              <a:bodyPr/>
              <a:lstStyle/>
              <a:p>
                <a:r>
                  <a:rPr lang="en-US">
                    <a:noFill/>
                  </a:rPr>
                  <a:t> </a:t>
                </a:r>
              </a:p>
            </p:txBody>
          </p:sp>
        </mc:Fallback>
      </mc:AlternateContent>
      <p:cxnSp>
        <p:nvCxnSpPr>
          <p:cNvPr id="3" name="Gerade Verbindung mit Pfeil 2">
            <a:extLst>
              <a:ext uri="{FF2B5EF4-FFF2-40B4-BE49-F238E27FC236}">
                <a16:creationId xmlns:a16="http://schemas.microsoft.com/office/drawing/2014/main" id="{6B8080AB-DAAA-5C4D-00C9-948EBF45BAAB}"/>
              </a:ext>
            </a:extLst>
          </p:cNvPr>
          <p:cNvCxnSpPr/>
          <p:nvPr/>
        </p:nvCxnSpPr>
        <p:spPr>
          <a:xfrm flipH="1">
            <a:off x="3169920" y="2371344"/>
            <a:ext cx="423144" cy="542544"/>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4" name="Gerade Verbindung mit Pfeil 13">
            <a:extLst>
              <a:ext uri="{FF2B5EF4-FFF2-40B4-BE49-F238E27FC236}">
                <a16:creationId xmlns:a16="http://schemas.microsoft.com/office/drawing/2014/main" id="{84358F65-DBED-CB59-DD61-479BC4FD611C}"/>
              </a:ext>
            </a:extLst>
          </p:cNvPr>
          <p:cNvCxnSpPr>
            <a:cxnSpLocks/>
          </p:cNvCxnSpPr>
          <p:nvPr/>
        </p:nvCxnSpPr>
        <p:spPr>
          <a:xfrm>
            <a:off x="3198612" y="3053444"/>
            <a:ext cx="325998" cy="192958"/>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31" name="Gerade Verbindung mit Pfeil 30">
            <a:extLst>
              <a:ext uri="{FF2B5EF4-FFF2-40B4-BE49-F238E27FC236}">
                <a16:creationId xmlns:a16="http://schemas.microsoft.com/office/drawing/2014/main" id="{B0EFC691-10EC-965C-430E-A9E68B9483D0}"/>
              </a:ext>
            </a:extLst>
          </p:cNvPr>
          <p:cNvCxnSpPr>
            <a:cxnSpLocks/>
          </p:cNvCxnSpPr>
          <p:nvPr/>
        </p:nvCxnSpPr>
        <p:spPr>
          <a:xfrm flipV="1">
            <a:off x="3689932" y="2716859"/>
            <a:ext cx="439615" cy="481525"/>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36" name="Gerade Verbindung mit Pfeil 35">
            <a:extLst>
              <a:ext uri="{FF2B5EF4-FFF2-40B4-BE49-F238E27FC236}">
                <a16:creationId xmlns:a16="http://schemas.microsoft.com/office/drawing/2014/main" id="{40EDA854-EA51-002F-BA66-6A3465CBF81D}"/>
              </a:ext>
            </a:extLst>
          </p:cNvPr>
          <p:cNvCxnSpPr>
            <a:cxnSpLocks/>
          </p:cNvCxnSpPr>
          <p:nvPr/>
        </p:nvCxnSpPr>
        <p:spPr>
          <a:xfrm flipH="1" flipV="1">
            <a:off x="3797997" y="2352350"/>
            <a:ext cx="278310" cy="205430"/>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0" name="Gerade Verbindung mit Pfeil 39">
            <a:extLst>
              <a:ext uri="{FF2B5EF4-FFF2-40B4-BE49-F238E27FC236}">
                <a16:creationId xmlns:a16="http://schemas.microsoft.com/office/drawing/2014/main" id="{485C4FF4-01C2-97F2-99FB-9955BD342B3F}"/>
              </a:ext>
            </a:extLst>
          </p:cNvPr>
          <p:cNvCxnSpPr>
            <a:cxnSpLocks/>
          </p:cNvCxnSpPr>
          <p:nvPr/>
        </p:nvCxnSpPr>
        <p:spPr>
          <a:xfrm flipH="1">
            <a:off x="3802644" y="2810994"/>
            <a:ext cx="438985" cy="479799"/>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4" name="Gerade Verbindung mit Pfeil 43">
            <a:extLst>
              <a:ext uri="{FF2B5EF4-FFF2-40B4-BE49-F238E27FC236}">
                <a16:creationId xmlns:a16="http://schemas.microsoft.com/office/drawing/2014/main" id="{6CD15BB8-EE14-74DF-33B4-4D93995A423D}"/>
              </a:ext>
            </a:extLst>
          </p:cNvPr>
          <p:cNvCxnSpPr>
            <a:cxnSpLocks/>
          </p:cNvCxnSpPr>
          <p:nvPr/>
        </p:nvCxnSpPr>
        <p:spPr>
          <a:xfrm flipV="1">
            <a:off x="4322064" y="3242310"/>
            <a:ext cx="417576" cy="433578"/>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0" name="Gerade Verbindung mit Pfeil 49">
            <a:extLst>
              <a:ext uri="{FF2B5EF4-FFF2-40B4-BE49-F238E27FC236}">
                <a16:creationId xmlns:a16="http://schemas.microsoft.com/office/drawing/2014/main" id="{20A27C48-833A-C013-DC4A-84600EB23BC4}"/>
              </a:ext>
            </a:extLst>
          </p:cNvPr>
          <p:cNvCxnSpPr>
            <a:cxnSpLocks/>
          </p:cNvCxnSpPr>
          <p:nvPr/>
        </p:nvCxnSpPr>
        <p:spPr>
          <a:xfrm flipH="1" flipV="1">
            <a:off x="4406952" y="2801316"/>
            <a:ext cx="336498" cy="319074"/>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4" name="Gerade Verbindung mit Pfeil 53">
            <a:extLst>
              <a:ext uri="{FF2B5EF4-FFF2-40B4-BE49-F238E27FC236}">
                <a16:creationId xmlns:a16="http://schemas.microsoft.com/office/drawing/2014/main" id="{4967D84F-B742-5915-D4D0-0D30CB912016}"/>
              </a:ext>
            </a:extLst>
          </p:cNvPr>
          <p:cNvCxnSpPr>
            <a:cxnSpLocks/>
          </p:cNvCxnSpPr>
          <p:nvPr/>
        </p:nvCxnSpPr>
        <p:spPr>
          <a:xfrm>
            <a:off x="3855255" y="3459099"/>
            <a:ext cx="324315" cy="261001"/>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8" name="Gerade Verbindung mit Pfeil 57">
            <a:extLst>
              <a:ext uri="{FF2B5EF4-FFF2-40B4-BE49-F238E27FC236}">
                <a16:creationId xmlns:a16="http://schemas.microsoft.com/office/drawing/2014/main" id="{1D2968AE-2CB6-49AC-44B3-2282920A1FF8}"/>
              </a:ext>
            </a:extLst>
          </p:cNvPr>
          <p:cNvCxnSpPr>
            <a:cxnSpLocks/>
          </p:cNvCxnSpPr>
          <p:nvPr/>
        </p:nvCxnSpPr>
        <p:spPr>
          <a:xfrm flipH="1">
            <a:off x="2571740" y="3243580"/>
            <a:ext cx="323860" cy="596788"/>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4" name="Gerade Verbindung mit Pfeil 63">
            <a:extLst>
              <a:ext uri="{FF2B5EF4-FFF2-40B4-BE49-F238E27FC236}">
                <a16:creationId xmlns:a16="http://schemas.microsoft.com/office/drawing/2014/main" id="{C1316D4F-3F1F-DF76-2092-B36AC254843E}"/>
              </a:ext>
            </a:extLst>
          </p:cNvPr>
          <p:cNvCxnSpPr>
            <a:cxnSpLocks/>
          </p:cNvCxnSpPr>
          <p:nvPr/>
        </p:nvCxnSpPr>
        <p:spPr>
          <a:xfrm>
            <a:off x="2650309" y="4015564"/>
            <a:ext cx="313871" cy="127176"/>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0" name="Gerade Verbindung mit Pfeil 69">
            <a:extLst>
              <a:ext uri="{FF2B5EF4-FFF2-40B4-BE49-F238E27FC236}">
                <a16:creationId xmlns:a16="http://schemas.microsoft.com/office/drawing/2014/main" id="{BB68B9E4-691B-E295-5090-B56B4A346104}"/>
              </a:ext>
            </a:extLst>
          </p:cNvPr>
          <p:cNvCxnSpPr>
            <a:cxnSpLocks/>
          </p:cNvCxnSpPr>
          <p:nvPr/>
        </p:nvCxnSpPr>
        <p:spPr>
          <a:xfrm flipV="1">
            <a:off x="3167723" y="3510280"/>
            <a:ext cx="304276" cy="567593"/>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3" name="Gerade Verbindung mit Pfeil 72">
            <a:extLst>
              <a:ext uri="{FF2B5EF4-FFF2-40B4-BE49-F238E27FC236}">
                <a16:creationId xmlns:a16="http://schemas.microsoft.com/office/drawing/2014/main" id="{ABC15532-1701-39E0-82C4-D74A8342C7F7}"/>
              </a:ext>
            </a:extLst>
          </p:cNvPr>
          <p:cNvCxnSpPr>
            <a:cxnSpLocks/>
          </p:cNvCxnSpPr>
          <p:nvPr/>
        </p:nvCxnSpPr>
        <p:spPr>
          <a:xfrm flipH="1" flipV="1">
            <a:off x="3077044" y="3195562"/>
            <a:ext cx="346876" cy="180098"/>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7" name="Gerade Verbindung mit Pfeil 76">
            <a:extLst>
              <a:ext uri="{FF2B5EF4-FFF2-40B4-BE49-F238E27FC236}">
                <a16:creationId xmlns:a16="http://schemas.microsoft.com/office/drawing/2014/main" id="{0E817E6A-DCB4-1120-ADDB-B9BB1B8F8184}"/>
              </a:ext>
            </a:extLst>
          </p:cNvPr>
          <p:cNvCxnSpPr>
            <a:cxnSpLocks/>
          </p:cNvCxnSpPr>
          <p:nvPr/>
        </p:nvCxnSpPr>
        <p:spPr>
          <a:xfrm>
            <a:off x="3313719" y="4236804"/>
            <a:ext cx="252634" cy="44765"/>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0" name="Gerade Verbindung mit Pfeil 79">
            <a:extLst>
              <a:ext uri="{FF2B5EF4-FFF2-40B4-BE49-F238E27FC236}">
                <a16:creationId xmlns:a16="http://schemas.microsoft.com/office/drawing/2014/main" id="{FDA18316-DDEF-9742-80D9-D0AF9516D7FC}"/>
              </a:ext>
            </a:extLst>
          </p:cNvPr>
          <p:cNvCxnSpPr>
            <a:cxnSpLocks/>
          </p:cNvCxnSpPr>
          <p:nvPr/>
        </p:nvCxnSpPr>
        <p:spPr>
          <a:xfrm flipV="1">
            <a:off x="3891317" y="3975219"/>
            <a:ext cx="162523" cy="194675"/>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3" name="Gerade Verbindung mit Pfeil 82">
            <a:extLst>
              <a:ext uri="{FF2B5EF4-FFF2-40B4-BE49-F238E27FC236}">
                <a16:creationId xmlns:a16="http://schemas.microsoft.com/office/drawing/2014/main" id="{6FE65BAE-77DC-40E4-BBED-CED060457ED6}"/>
              </a:ext>
            </a:extLst>
          </p:cNvPr>
          <p:cNvCxnSpPr>
            <a:cxnSpLocks/>
          </p:cNvCxnSpPr>
          <p:nvPr/>
        </p:nvCxnSpPr>
        <p:spPr>
          <a:xfrm flipH="1" flipV="1">
            <a:off x="3744446" y="3586521"/>
            <a:ext cx="291644" cy="215583"/>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6" name="Gerade Verbindung mit Pfeil 85">
            <a:extLst>
              <a:ext uri="{FF2B5EF4-FFF2-40B4-BE49-F238E27FC236}">
                <a16:creationId xmlns:a16="http://schemas.microsoft.com/office/drawing/2014/main" id="{16B3DDA5-1EDD-157D-7C28-F70F7E991BB5}"/>
              </a:ext>
            </a:extLst>
          </p:cNvPr>
          <p:cNvCxnSpPr>
            <a:cxnSpLocks/>
          </p:cNvCxnSpPr>
          <p:nvPr/>
        </p:nvCxnSpPr>
        <p:spPr>
          <a:xfrm flipH="1">
            <a:off x="3288030" y="3615478"/>
            <a:ext cx="285943" cy="508847"/>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8" name="Textfeld 7">
            <a:extLst>
              <a:ext uri="{FF2B5EF4-FFF2-40B4-BE49-F238E27FC236}">
                <a16:creationId xmlns:a16="http://schemas.microsoft.com/office/drawing/2014/main" id="{5BDC39B8-5E67-AF07-665B-D2E5A9DE035E}"/>
              </a:ext>
            </a:extLst>
          </p:cNvPr>
          <p:cNvSpPr txBox="1"/>
          <p:nvPr/>
        </p:nvSpPr>
        <p:spPr>
          <a:xfrm>
            <a:off x="7016984" y="551854"/>
            <a:ext cx="4836654" cy="1140633"/>
          </a:xfrm>
          <a:prstGeom prst="rect">
            <a:avLst/>
          </a:prstGeom>
          <a:solidFill>
            <a:schemeClr val="bg1"/>
          </a:solidFill>
          <a:ln>
            <a:solidFill>
              <a:schemeClr val="tx1"/>
            </a:solidFill>
          </a:ln>
        </p:spPr>
        <p:txBody>
          <a:bodyPr wrap="square">
            <a:spAutoFit/>
          </a:bodyPr>
          <a:lstStyle/>
          <a:p>
            <a:pPr algn="ctr">
              <a:lnSpc>
                <a:spcPct val="150000"/>
              </a:lnSpc>
            </a:pPr>
            <a:r>
              <a:rPr lang="en-US" sz="2400" b="1" dirty="0">
                <a:latin typeface="MV Boli" panose="02000500030200090000" pitchFamily="2" charset="0"/>
                <a:cs typeface="MV Boli" panose="02000500030200090000" pitchFamily="2" charset="0"/>
              </a:rPr>
              <a:t>ToDo</a:t>
            </a:r>
          </a:p>
          <a:p>
            <a:pPr>
              <a:lnSpc>
                <a:spcPct val="150000"/>
              </a:lnSpc>
            </a:pPr>
            <a:r>
              <a:rPr lang="en-US" sz="2400" dirty="0"/>
              <a:t>☐ run </a:t>
            </a:r>
            <a:r>
              <a:rPr lang="en-US" sz="2400" b="1" dirty="0"/>
              <a:t>fast</a:t>
            </a:r>
            <a:endParaRPr lang="en-US" sz="2400" dirty="0"/>
          </a:p>
        </p:txBody>
      </p:sp>
      <p:sp>
        <p:nvSpPr>
          <p:cNvPr id="2" name="Textfeld 1">
            <a:extLst>
              <a:ext uri="{FF2B5EF4-FFF2-40B4-BE49-F238E27FC236}">
                <a16:creationId xmlns:a16="http://schemas.microsoft.com/office/drawing/2014/main" id="{140F65B4-C8F5-9250-513B-AA626228428B}"/>
              </a:ext>
            </a:extLst>
          </p:cNvPr>
          <p:cNvSpPr txBox="1"/>
          <p:nvPr/>
        </p:nvSpPr>
        <p:spPr>
          <a:xfrm>
            <a:off x="1929418" y="1287113"/>
            <a:ext cx="4400258" cy="461665"/>
          </a:xfrm>
          <a:prstGeom prst="rect">
            <a:avLst/>
          </a:prstGeom>
          <a:solidFill>
            <a:schemeClr val="bg1"/>
          </a:solidFill>
          <a:ln>
            <a:solidFill>
              <a:schemeClr val="tx1"/>
            </a:solidFill>
          </a:ln>
        </p:spPr>
        <p:txBody>
          <a:bodyPr wrap="square">
            <a:spAutoFit/>
          </a:bodyPr>
          <a:lstStyle/>
          <a:p>
            <a:pPr algn="ctr"/>
            <a:r>
              <a:rPr lang="en-US" sz="2400" dirty="0"/>
              <a:t> breadth-first halfedge refinement</a:t>
            </a:r>
          </a:p>
        </p:txBody>
      </p:sp>
    </p:spTree>
    <p:extLst>
      <p:ext uri="{BB962C8B-B14F-4D97-AF65-F5344CB8AC3E}">
        <p14:creationId xmlns:p14="http://schemas.microsoft.com/office/powerpoint/2010/main" val="3610098970"/>
      </p:ext>
    </p:extLst>
  </p:cSld>
  <p:clrMapOvr>
    <a:masterClrMapping/>
  </p:clrMapOvr>
  <p:transition>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Grafik 89" descr="Ein Bild, das Entwurf, Zeichnung enthält.&#10;&#10;Automatisch generierte Beschreibung">
            <a:extLst>
              <a:ext uri="{FF2B5EF4-FFF2-40B4-BE49-F238E27FC236}">
                <a16:creationId xmlns:a16="http://schemas.microsoft.com/office/drawing/2014/main" id="{6A9A093A-4BF1-62C3-7474-E8CC75FD32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26</a:t>
            </a:fld>
            <a:endParaRPr lang="en-US" sz="1600" b="1" dirty="0">
              <a:solidFill>
                <a:schemeClr val="tx1"/>
              </a:solidFill>
            </a:endParaRPr>
          </a:p>
        </p:txBody>
      </p:sp>
      <mc:AlternateContent xmlns:mc="http://schemas.openxmlformats.org/markup-compatibility/2006" xmlns:a14="http://schemas.microsoft.com/office/drawing/2010/main">
        <mc:Choice Requires="a14">
          <p:sp>
            <p:nvSpPr>
              <p:cNvPr id="9" name="Ellipse 8">
                <a:extLst>
                  <a:ext uri="{FF2B5EF4-FFF2-40B4-BE49-F238E27FC236}">
                    <a16:creationId xmlns:a16="http://schemas.microsoft.com/office/drawing/2014/main" id="{C8890593-1EB5-6BC3-9E78-792079745C70}"/>
                  </a:ext>
                </a:extLst>
              </p:cNvPr>
              <p:cNvSpPr/>
              <p:nvPr/>
            </p:nvSpPr>
            <p:spPr>
              <a:xfrm>
                <a:off x="4782449" y="2998240"/>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r>
                            <a:rPr lang="en-US" b="0" i="1" smtClean="0">
                              <a:latin typeface="Cambria Math" panose="02040503050406030204" pitchFamily="18" charset="0"/>
                            </a:rPr>
                            <m:t>′</m:t>
                          </m:r>
                        </m:e>
                        <m:sub>
                          <m:r>
                            <a:rPr lang="en-US" b="0" i="1" smtClean="0">
                              <a:latin typeface="Cambria Math" panose="02040503050406030204" pitchFamily="18" charset="0"/>
                            </a:rPr>
                            <m:t>0</m:t>
                          </m:r>
                        </m:sub>
                      </m:sSub>
                    </m:oMath>
                  </m:oMathPara>
                </a14:m>
                <a:endParaRPr lang="en-US" sz="2000" i="1" dirty="0"/>
              </a:p>
            </p:txBody>
          </p:sp>
        </mc:Choice>
        <mc:Fallback xmlns="">
          <p:sp>
            <p:nvSpPr>
              <p:cNvPr id="9" name="Ellipse 8">
                <a:extLst>
                  <a:ext uri="{FF2B5EF4-FFF2-40B4-BE49-F238E27FC236}">
                    <a16:creationId xmlns:a16="http://schemas.microsoft.com/office/drawing/2014/main" id="{C8890593-1EB5-6BC3-9E78-792079745C70}"/>
                  </a:ext>
                </a:extLst>
              </p:cNvPr>
              <p:cNvSpPr>
                <a:spLocks noRot="1" noChangeAspect="1" noMove="1" noResize="1" noEditPoints="1" noAdjustHandles="1" noChangeArrowheads="1" noChangeShapeType="1" noTextEdit="1"/>
              </p:cNvSpPr>
              <p:nvPr/>
            </p:nvSpPr>
            <p:spPr>
              <a:xfrm>
                <a:off x="4782449" y="2998240"/>
                <a:ext cx="330645" cy="336585"/>
              </a:xfrm>
              <a:prstGeom prst="ellipse">
                <a:avLst/>
              </a:prstGeom>
              <a:blipFill>
                <a:blip r:embed="rId3"/>
                <a:stretch>
                  <a:fillRect l="-13793" r="-8621"/>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Ellipse 21">
                <a:extLst>
                  <a:ext uri="{FF2B5EF4-FFF2-40B4-BE49-F238E27FC236}">
                    <a16:creationId xmlns:a16="http://schemas.microsoft.com/office/drawing/2014/main" id="{6680CCA2-BE1A-560A-4A04-FCFF5A73DB51}"/>
                  </a:ext>
                </a:extLst>
              </p:cNvPr>
              <p:cNvSpPr/>
              <p:nvPr/>
            </p:nvSpPr>
            <p:spPr>
              <a:xfrm>
                <a:off x="3471999" y="3246402"/>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0</m:t>
                          </m:r>
                        </m:sub>
                      </m:sSub>
                    </m:oMath>
                  </m:oMathPara>
                </a14:m>
                <a:endParaRPr lang="en-US" sz="2000" i="1" dirty="0"/>
              </a:p>
            </p:txBody>
          </p:sp>
        </mc:Choice>
        <mc:Fallback xmlns="">
          <p:sp>
            <p:nvSpPr>
              <p:cNvPr id="22" name="Ellipse 21">
                <a:extLst>
                  <a:ext uri="{FF2B5EF4-FFF2-40B4-BE49-F238E27FC236}">
                    <a16:creationId xmlns:a16="http://schemas.microsoft.com/office/drawing/2014/main" id="{6680CCA2-BE1A-560A-4A04-FCFF5A73DB51}"/>
                  </a:ext>
                </a:extLst>
              </p:cNvPr>
              <p:cNvSpPr>
                <a:spLocks noRot="1" noChangeAspect="1" noMove="1" noResize="1" noEditPoints="1" noAdjustHandles="1" noChangeArrowheads="1" noChangeShapeType="1" noTextEdit="1"/>
              </p:cNvSpPr>
              <p:nvPr/>
            </p:nvSpPr>
            <p:spPr>
              <a:xfrm>
                <a:off x="3471999" y="3246402"/>
                <a:ext cx="330645" cy="336585"/>
              </a:xfrm>
              <a:prstGeom prst="ellipse">
                <a:avLst/>
              </a:prstGeom>
              <a:blipFill>
                <a:blip r:embed="rId4"/>
                <a:stretch>
                  <a:fillRect l="-6897" b="-8475"/>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Ellipse 23">
                <a:extLst>
                  <a:ext uri="{FF2B5EF4-FFF2-40B4-BE49-F238E27FC236}">
                    <a16:creationId xmlns:a16="http://schemas.microsoft.com/office/drawing/2014/main" id="{04249BB4-0025-7216-27D3-06DC926FC240}"/>
                  </a:ext>
                </a:extLst>
              </p:cNvPr>
              <p:cNvSpPr/>
              <p:nvPr/>
            </p:nvSpPr>
            <p:spPr>
              <a:xfrm>
                <a:off x="3524610" y="1986325"/>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r>
                            <a:rPr lang="en-US" b="0" i="1" smtClean="0">
                              <a:latin typeface="Cambria Math" panose="02040503050406030204" pitchFamily="18" charset="0"/>
                            </a:rPr>
                            <m:t>′</m:t>
                          </m:r>
                        </m:e>
                        <m:sub>
                          <m:r>
                            <a:rPr lang="en-US" b="0" i="1" smtClean="0">
                              <a:latin typeface="Cambria Math" panose="02040503050406030204" pitchFamily="18" charset="0"/>
                            </a:rPr>
                            <m:t>1</m:t>
                          </m:r>
                        </m:sub>
                      </m:sSub>
                    </m:oMath>
                  </m:oMathPara>
                </a14:m>
                <a:endParaRPr lang="en-US" sz="2000" i="1" dirty="0"/>
              </a:p>
            </p:txBody>
          </p:sp>
        </mc:Choice>
        <mc:Fallback xmlns="">
          <p:sp>
            <p:nvSpPr>
              <p:cNvPr id="24" name="Ellipse 23">
                <a:extLst>
                  <a:ext uri="{FF2B5EF4-FFF2-40B4-BE49-F238E27FC236}">
                    <a16:creationId xmlns:a16="http://schemas.microsoft.com/office/drawing/2014/main" id="{04249BB4-0025-7216-27D3-06DC926FC240}"/>
                  </a:ext>
                </a:extLst>
              </p:cNvPr>
              <p:cNvSpPr>
                <a:spLocks noRot="1" noChangeAspect="1" noMove="1" noResize="1" noEditPoints="1" noAdjustHandles="1" noChangeArrowheads="1" noChangeShapeType="1" noTextEdit="1"/>
              </p:cNvSpPr>
              <p:nvPr/>
            </p:nvSpPr>
            <p:spPr>
              <a:xfrm>
                <a:off x="3524610" y="1986325"/>
                <a:ext cx="330645" cy="336585"/>
              </a:xfrm>
              <a:prstGeom prst="ellipse">
                <a:avLst/>
              </a:prstGeom>
              <a:blipFill>
                <a:blip r:embed="rId5"/>
                <a:stretch>
                  <a:fillRect l="-12069" r="-8621"/>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Ellipse 27">
                <a:extLst>
                  <a:ext uri="{FF2B5EF4-FFF2-40B4-BE49-F238E27FC236}">
                    <a16:creationId xmlns:a16="http://schemas.microsoft.com/office/drawing/2014/main" id="{7C806666-BB26-869F-FB2D-D7C9A15D0947}"/>
                  </a:ext>
                </a:extLst>
              </p:cNvPr>
              <p:cNvSpPr/>
              <p:nvPr/>
            </p:nvSpPr>
            <p:spPr>
              <a:xfrm>
                <a:off x="2252355" y="3847272"/>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r>
                            <a:rPr lang="en-US" b="0" i="1" smtClean="0">
                              <a:latin typeface="Cambria Math" panose="02040503050406030204" pitchFamily="18" charset="0"/>
                            </a:rPr>
                            <m:t>′</m:t>
                          </m:r>
                        </m:e>
                        <m:sub>
                          <m:r>
                            <a:rPr lang="en-US" b="0" i="1" smtClean="0">
                              <a:latin typeface="Cambria Math" panose="02040503050406030204" pitchFamily="18" charset="0"/>
                            </a:rPr>
                            <m:t>2</m:t>
                          </m:r>
                        </m:sub>
                      </m:sSub>
                    </m:oMath>
                  </m:oMathPara>
                </a14:m>
                <a:endParaRPr lang="en-US" sz="2000" i="1" dirty="0"/>
              </a:p>
            </p:txBody>
          </p:sp>
        </mc:Choice>
        <mc:Fallback xmlns="">
          <p:sp>
            <p:nvSpPr>
              <p:cNvPr id="28" name="Ellipse 27">
                <a:extLst>
                  <a:ext uri="{FF2B5EF4-FFF2-40B4-BE49-F238E27FC236}">
                    <a16:creationId xmlns:a16="http://schemas.microsoft.com/office/drawing/2014/main" id="{7C806666-BB26-869F-FB2D-D7C9A15D0947}"/>
                  </a:ext>
                </a:extLst>
              </p:cNvPr>
              <p:cNvSpPr>
                <a:spLocks noRot="1" noChangeAspect="1" noMove="1" noResize="1" noEditPoints="1" noAdjustHandles="1" noChangeArrowheads="1" noChangeShapeType="1" noTextEdit="1"/>
              </p:cNvSpPr>
              <p:nvPr/>
            </p:nvSpPr>
            <p:spPr>
              <a:xfrm>
                <a:off x="2252355" y="3847272"/>
                <a:ext cx="330645" cy="336585"/>
              </a:xfrm>
              <a:prstGeom prst="ellipse">
                <a:avLst/>
              </a:prstGeom>
              <a:blipFill>
                <a:blip r:embed="rId6"/>
                <a:stretch>
                  <a:fillRect l="-11864" r="-8475"/>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Ellipse 12">
                <a:extLst>
                  <a:ext uri="{FF2B5EF4-FFF2-40B4-BE49-F238E27FC236}">
                    <a16:creationId xmlns:a16="http://schemas.microsoft.com/office/drawing/2014/main" id="{E38AAD60-6105-506C-FC33-BDC6F230FF06}"/>
                  </a:ext>
                </a:extLst>
              </p:cNvPr>
              <p:cNvSpPr/>
              <p:nvPr/>
            </p:nvSpPr>
            <p:spPr>
              <a:xfrm>
                <a:off x="3593064" y="4198506"/>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r>
                            <a:rPr lang="en-US" b="0" i="1" smtClean="0">
                              <a:latin typeface="Cambria Math" panose="02040503050406030204" pitchFamily="18" charset="0"/>
                            </a:rPr>
                            <m:t>′</m:t>
                          </m:r>
                        </m:e>
                        <m:sub>
                          <m:r>
                            <a:rPr lang="en-US" b="0" i="1" smtClean="0">
                              <a:latin typeface="Cambria Math" panose="02040503050406030204" pitchFamily="18" charset="0"/>
                            </a:rPr>
                            <m:t>3</m:t>
                          </m:r>
                        </m:sub>
                      </m:sSub>
                    </m:oMath>
                  </m:oMathPara>
                </a14:m>
                <a:endParaRPr lang="en-US" sz="2000" i="1" dirty="0"/>
              </a:p>
            </p:txBody>
          </p:sp>
        </mc:Choice>
        <mc:Fallback xmlns="">
          <p:sp>
            <p:nvSpPr>
              <p:cNvPr id="13" name="Ellipse 12">
                <a:extLst>
                  <a:ext uri="{FF2B5EF4-FFF2-40B4-BE49-F238E27FC236}">
                    <a16:creationId xmlns:a16="http://schemas.microsoft.com/office/drawing/2014/main" id="{E38AAD60-6105-506C-FC33-BDC6F230FF06}"/>
                  </a:ext>
                </a:extLst>
              </p:cNvPr>
              <p:cNvSpPr>
                <a:spLocks noRot="1" noChangeAspect="1" noMove="1" noResize="1" noEditPoints="1" noAdjustHandles="1" noChangeArrowheads="1" noChangeShapeType="1" noTextEdit="1"/>
              </p:cNvSpPr>
              <p:nvPr/>
            </p:nvSpPr>
            <p:spPr>
              <a:xfrm>
                <a:off x="3593064" y="4198506"/>
                <a:ext cx="330645" cy="336585"/>
              </a:xfrm>
              <a:prstGeom prst="ellipse">
                <a:avLst/>
              </a:prstGeom>
              <a:blipFill>
                <a:blip r:embed="rId7"/>
                <a:stretch>
                  <a:fillRect l="-13559" r="-8475"/>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Ellipse 20">
                <a:extLst>
                  <a:ext uri="{FF2B5EF4-FFF2-40B4-BE49-F238E27FC236}">
                    <a16:creationId xmlns:a16="http://schemas.microsoft.com/office/drawing/2014/main" id="{3EBCE813-C93A-611C-1FEC-F50A58BE0EC5}"/>
                  </a:ext>
                </a:extLst>
              </p:cNvPr>
              <p:cNvSpPr/>
              <p:nvPr/>
            </p:nvSpPr>
            <p:spPr>
              <a:xfrm>
                <a:off x="4137464" y="2464731"/>
                <a:ext cx="330645" cy="336585"/>
              </a:xfrm>
              <a:prstGeom prst="ellipse">
                <a:avLst/>
              </a:prstGeom>
              <a:solidFill>
                <a:schemeClr val="bg1"/>
              </a:solidFill>
              <a:ln w="25400"/>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0</m:t>
                          </m:r>
                        </m:sub>
                      </m:sSub>
                    </m:oMath>
                  </m:oMathPara>
                </a14:m>
                <a:endParaRPr lang="en-US" sz="2000" i="1" dirty="0"/>
              </a:p>
            </p:txBody>
          </p:sp>
        </mc:Choice>
        <mc:Fallback xmlns="">
          <p:sp>
            <p:nvSpPr>
              <p:cNvPr id="21" name="Ellipse 20">
                <a:extLst>
                  <a:ext uri="{FF2B5EF4-FFF2-40B4-BE49-F238E27FC236}">
                    <a16:creationId xmlns:a16="http://schemas.microsoft.com/office/drawing/2014/main" id="{3EBCE813-C93A-611C-1FEC-F50A58BE0EC5}"/>
                  </a:ext>
                </a:extLst>
              </p:cNvPr>
              <p:cNvSpPr>
                <a:spLocks noRot="1" noChangeAspect="1" noMove="1" noResize="1" noEditPoints="1" noAdjustHandles="1" noChangeArrowheads="1" noChangeShapeType="1" noTextEdit="1"/>
              </p:cNvSpPr>
              <p:nvPr/>
            </p:nvSpPr>
            <p:spPr>
              <a:xfrm>
                <a:off x="4137464" y="2464731"/>
                <a:ext cx="330645" cy="336585"/>
              </a:xfrm>
              <a:prstGeom prst="ellipse">
                <a:avLst/>
              </a:prstGeom>
              <a:blipFill>
                <a:blip r:embed="rId8"/>
                <a:stretch>
                  <a:fillRect/>
                </a:stretch>
              </a:blipFill>
              <a:ln w="254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Ellipse 31">
                <a:extLst>
                  <a:ext uri="{FF2B5EF4-FFF2-40B4-BE49-F238E27FC236}">
                    <a16:creationId xmlns:a16="http://schemas.microsoft.com/office/drawing/2014/main" id="{585309C0-3A6A-57E5-A99E-5F5C9FF0DF08}"/>
                  </a:ext>
                </a:extLst>
              </p:cNvPr>
              <p:cNvSpPr/>
              <p:nvPr/>
            </p:nvSpPr>
            <p:spPr>
              <a:xfrm>
                <a:off x="2956364" y="4125891"/>
                <a:ext cx="330645" cy="336585"/>
              </a:xfrm>
              <a:prstGeom prst="ellipse">
                <a:avLst/>
              </a:prstGeom>
              <a:solidFill>
                <a:schemeClr val="bg1"/>
              </a:solidFill>
              <a:ln w="25400"/>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1</m:t>
                          </m:r>
                        </m:sub>
                      </m:sSub>
                    </m:oMath>
                  </m:oMathPara>
                </a14:m>
                <a:endParaRPr lang="en-US" sz="2000" i="1" dirty="0"/>
              </a:p>
            </p:txBody>
          </p:sp>
        </mc:Choice>
        <mc:Fallback xmlns="">
          <p:sp>
            <p:nvSpPr>
              <p:cNvPr id="32" name="Ellipse 31">
                <a:extLst>
                  <a:ext uri="{FF2B5EF4-FFF2-40B4-BE49-F238E27FC236}">
                    <a16:creationId xmlns:a16="http://schemas.microsoft.com/office/drawing/2014/main" id="{585309C0-3A6A-57E5-A99E-5F5C9FF0DF08}"/>
                  </a:ext>
                </a:extLst>
              </p:cNvPr>
              <p:cNvSpPr>
                <a:spLocks noRot="1" noChangeAspect="1" noMove="1" noResize="1" noEditPoints="1" noAdjustHandles="1" noChangeArrowheads="1" noChangeShapeType="1" noTextEdit="1"/>
              </p:cNvSpPr>
              <p:nvPr/>
            </p:nvSpPr>
            <p:spPr>
              <a:xfrm>
                <a:off x="2956364" y="4125891"/>
                <a:ext cx="330645" cy="336585"/>
              </a:xfrm>
              <a:prstGeom prst="ellipse">
                <a:avLst/>
              </a:prstGeom>
              <a:blipFill>
                <a:blip r:embed="rId9"/>
                <a:stretch>
                  <a:fillRect/>
                </a:stretch>
              </a:blipFill>
              <a:ln w="254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Ellipse 32">
                <a:extLst>
                  <a:ext uri="{FF2B5EF4-FFF2-40B4-BE49-F238E27FC236}">
                    <a16:creationId xmlns:a16="http://schemas.microsoft.com/office/drawing/2014/main" id="{1A222CF0-5C08-9C6F-E295-5396051E1438}"/>
                  </a:ext>
                </a:extLst>
              </p:cNvPr>
              <p:cNvSpPr/>
              <p:nvPr/>
            </p:nvSpPr>
            <p:spPr>
              <a:xfrm>
                <a:off x="2791041" y="2861799"/>
                <a:ext cx="330645" cy="336585"/>
              </a:xfrm>
              <a:prstGeom prst="ellipse">
                <a:avLst/>
              </a:prstGeom>
              <a:solidFill>
                <a:schemeClr val="bg1"/>
              </a:solidFill>
              <a:ln w="25400"/>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4</m:t>
                          </m:r>
                        </m:sub>
                      </m:sSub>
                    </m:oMath>
                  </m:oMathPara>
                </a14:m>
                <a:endParaRPr lang="en-US" sz="2000" i="1" dirty="0"/>
              </a:p>
            </p:txBody>
          </p:sp>
        </mc:Choice>
        <mc:Fallback xmlns="">
          <p:sp>
            <p:nvSpPr>
              <p:cNvPr id="33" name="Ellipse 32">
                <a:extLst>
                  <a:ext uri="{FF2B5EF4-FFF2-40B4-BE49-F238E27FC236}">
                    <a16:creationId xmlns:a16="http://schemas.microsoft.com/office/drawing/2014/main" id="{1A222CF0-5C08-9C6F-E295-5396051E1438}"/>
                  </a:ext>
                </a:extLst>
              </p:cNvPr>
              <p:cNvSpPr>
                <a:spLocks noRot="1" noChangeAspect="1" noMove="1" noResize="1" noEditPoints="1" noAdjustHandles="1" noChangeArrowheads="1" noChangeShapeType="1" noTextEdit="1"/>
              </p:cNvSpPr>
              <p:nvPr/>
            </p:nvSpPr>
            <p:spPr>
              <a:xfrm>
                <a:off x="2791041" y="2861799"/>
                <a:ext cx="330645" cy="336585"/>
              </a:xfrm>
              <a:prstGeom prst="ellipse">
                <a:avLst/>
              </a:prstGeom>
              <a:blipFill>
                <a:blip r:embed="rId10"/>
                <a:stretch>
                  <a:fillRect/>
                </a:stretch>
              </a:blipFill>
              <a:ln w="254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Ellipse 26">
                <a:extLst>
                  <a:ext uri="{FF2B5EF4-FFF2-40B4-BE49-F238E27FC236}">
                    <a16:creationId xmlns:a16="http://schemas.microsoft.com/office/drawing/2014/main" id="{71378E75-E9F9-CBEC-7BC8-44BD2ED21BB5}"/>
                  </a:ext>
                </a:extLst>
              </p:cNvPr>
              <p:cNvSpPr/>
              <p:nvPr/>
            </p:nvSpPr>
            <p:spPr>
              <a:xfrm>
                <a:off x="4076307" y="3720100"/>
                <a:ext cx="330645" cy="336585"/>
              </a:xfrm>
              <a:prstGeom prst="ellipse">
                <a:avLst/>
              </a:prstGeom>
              <a:solidFill>
                <a:schemeClr val="bg1"/>
              </a:solidFill>
              <a:ln w="25400"/>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8</m:t>
                          </m:r>
                        </m:sub>
                      </m:sSub>
                    </m:oMath>
                  </m:oMathPara>
                </a14:m>
                <a:endParaRPr lang="en-US" sz="2000" i="1" dirty="0"/>
              </a:p>
            </p:txBody>
          </p:sp>
        </mc:Choice>
        <mc:Fallback xmlns="">
          <p:sp>
            <p:nvSpPr>
              <p:cNvPr id="27" name="Ellipse 26">
                <a:extLst>
                  <a:ext uri="{FF2B5EF4-FFF2-40B4-BE49-F238E27FC236}">
                    <a16:creationId xmlns:a16="http://schemas.microsoft.com/office/drawing/2014/main" id="{71378E75-E9F9-CBEC-7BC8-44BD2ED21BB5}"/>
                  </a:ext>
                </a:extLst>
              </p:cNvPr>
              <p:cNvSpPr>
                <a:spLocks noRot="1" noChangeAspect="1" noMove="1" noResize="1" noEditPoints="1" noAdjustHandles="1" noChangeArrowheads="1" noChangeShapeType="1" noTextEdit="1"/>
              </p:cNvSpPr>
              <p:nvPr/>
            </p:nvSpPr>
            <p:spPr>
              <a:xfrm>
                <a:off x="4076307" y="3720100"/>
                <a:ext cx="330645" cy="336585"/>
              </a:xfrm>
              <a:prstGeom prst="ellipse">
                <a:avLst/>
              </a:prstGeom>
              <a:blipFill>
                <a:blip r:embed="rId11"/>
                <a:stretch>
                  <a:fillRect/>
                </a:stretch>
              </a:blipFill>
              <a:ln w="25400"/>
            </p:spPr>
            <p:txBody>
              <a:bodyPr/>
              <a:lstStyle/>
              <a:p>
                <a:r>
                  <a:rPr lang="en-US">
                    <a:noFill/>
                  </a:rPr>
                  <a:t> </a:t>
                </a:r>
              </a:p>
            </p:txBody>
          </p:sp>
        </mc:Fallback>
      </mc:AlternateContent>
      <p:cxnSp>
        <p:nvCxnSpPr>
          <p:cNvPr id="3" name="Gerade Verbindung mit Pfeil 2">
            <a:extLst>
              <a:ext uri="{FF2B5EF4-FFF2-40B4-BE49-F238E27FC236}">
                <a16:creationId xmlns:a16="http://schemas.microsoft.com/office/drawing/2014/main" id="{6B8080AB-DAAA-5C4D-00C9-948EBF45BAAB}"/>
              </a:ext>
            </a:extLst>
          </p:cNvPr>
          <p:cNvCxnSpPr/>
          <p:nvPr/>
        </p:nvCxnSpPr>
        <p:spPr>
          <a:xfrm flipH="1">
            <a:off x="3169920" y="2371344"/>
            <a:ext cx="423144" cy="542544"/>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4" name="Gerade Verbindung mit Pfeil 13">
            <a:extLst>
              <a:ext uri="{FF2B5EF4-FFF2-40B4-BE49-F238E27FC236}">
                <a16:creationId xmlns:a16="http://schemas.microsoft.com/office/drawing/2014/main" id="{84358F65-DBED-CB59-DD61-479BC4FD611C}"/>
              </a:ext>
            </a:extLst>
          </p:cNvPr>
          <p:cNvCxnSpPr>
            <a:cxnSpLocks/>
          </p:cNvCxnSpPr>
          <p:nvPr/>
        </p:nvCxnSpPr>
        <p:spPr>
          <a:xfrm>
            <a:off x="3198612" y="3053444"/>
            <a:ext cx="325998" cy="192958"/>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31" name="Gerade Verbindung mit Pfeil 30">
            <a:extLst>
              <a:ext uri="{FF2B5EF4-FFF2-40B4-BE49-F238E27FC236}">
                <a16:creationId xmlns:a16="http://schemas.microsoft.com/office/drawing/2014/main" id="{B0EFC691-10EC-965C-430E-A9E68B9483D0}"/>
              </a:ext>
            </a:extLst>
          </p:cNvPr>
          <p:cNvCxnSpPr>
            <a:cxnSpLocks/>
          </p:cNvCxnSpPr>
          <p:nvPr/>
        </p:nvCxnSpPr>
        <p:spPr>
          <a:xfrm flipV="1">
            <a:off x="3689932" y="2716859"/>
            <a:ext cx="439615" cy="481525"/>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36" name="Gerade Verbindung mit Pfeil 35">
            <a:extLst>
              <a:ext uri="{FF2B5EF4-FFF2-40B4-BE49-F238E27FC236}">
                <a16:creationId xmlns:a16="http://schemas.microsoft.com/office/drawing/2014/main" id="{40EDA854-EA51-002F-BA66-6A3465CBF81D}"/>
              </a:ext>
            </a:extLst>
          </p:cNvPr>
          <p:cNvCxnSpPr>
            <a:cxnSpLocks/>
          </p:cNvCxnSpPr>
          <p:nvPr/>
        </p:nvCxnSpPr>
        <p:spPr>
          <a:xfrm flipH="1" flipV="1">
            <a:off x="3797997" y="2352350"/>
            <a:ext cx="278310" cy="205430"/>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0" name="Gerade Verbindung mit Pfeil 39">
            <a:extLst>
              <a:ext uri="{FF2B5EF4-FFF2-40B4-BE49-F238E27FC236}">
                <a16:creationId xmlns:a16="http://schemas.microsoft.com/office/drawing/2014/main" id="{485C4FF4-01C2-97F2-99FB-9955BD342B3F}"/>
              </a:ext>
            </a:extLst>
          </p:cNvPr>
          <p:cNvCxnSpPr>
            <a:cxnSpLocks/>
          </p:cNvCxnSpPr>
          <p:nvPr/>
        </p:nvCxnSpPr>
        <p:spPr>
          <a:xfrm flipH="1">
            <a:off x="3802644" y="2810994"/>
            <a:ext cx="438985" cy="479799"/>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4" name="Gerade Verbindung mit Pfeil 43">
            <a:extLst>
              <a:ext uri="{FF2B5EF4-FFF2-40B4-BE49-F238E27FC236}">
                <a16:creationId xmlns:a16="http://schemas.microsoft.com/office/drawing/2014/main" id="{6CD15BB8-EE14-74DF-33B4-4D93995A423D}"/>
              </a:ext>
            </a:extLst>
          </p:cNvPr>
          <p:cNvCxnSpPr>
            <a:cxnSpLocks/>
          </p:cNvCxnSpPr>
          <p:nvPr/>
        </p:nvCxnSpPr>
        <p:spPr>
          <a:xfrm flipV="1">
            <a:off x="4322064" y="3242310"/>
            <a:ext cx="417576" cy="433578"/>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0" name="Gerade Verbindung mit Pfeil 49">
            <a:extLst>
              <a:ext uri="{FF2B5EF4-FFF2-40B4-BE49-F238E27FC236}">
                <a16:creationId xmlns:a16="http://schemas.microsoft.com/office/drawing/2014/main" id="{20A27C48-833A-C013-DC4A-84600EB23BC4}"/>
              </a:ext>
            </a:extLst>
          </p:cNvPr>
          <p:cNvCxnSpPr>
            <a:cxnSpLocks/>
          </p:cNvCxnSpPr>
          <p:nvPr/>
        </p:nvCxnSpPr>
        <p:spPr>
          <a:xfrm flipH="1" flipV="1">
            <a:off x="4406952" y="2801316"/>
            <a:ext cx="336498" cy="319074"/>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4" name="Gerade Verbindung mit Pfeil 53">
            <a:extLst>
              <a:ext uri="{FF2B5EF4-FFF2-40B4-BE49-F238E27FC236}">
                <a16:creationId xmlns:a16="http://schemas.microsoft.com/office/drawing/2014/main" id="{4967D84F-B742-5915-D4D0-0D30CB912016}"/>
              </a:ext>
            </a:extLst>
          </p:cNvPr>
          <p:cNvCxnSpPr>
            <a:cxnSpLocks/>
          </p:cNvCxnSpPr>
          <p:nvPr/>
        </p:nvCxnSpPr>
        <p:spPr>
          <a:xfrm>
            <a:off x="3855255" y="3459099"/>
            <a:ext cx="324315" cy="261001"/>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8" name="Gerade Verbindung mit Pfeil 57">
            <a:extLst>
              <a:ext uri="{FF2B5EF4-FFF2-40B4-BE49-F238E27FC236}">
                <a16:creationId xmlns:a16="http://schemas.microsoft.com/office/drawing/2014/main" id="{1D2968AE-2CB6-49AC-44B3-2282920A1FF8}"/>
              </a:ext>
            </a:extLst>
          </p:cNvPr>
          <p:cNvCxnSpPr>
            <a:cxnSpLocks/>
          </p:cNvCxnSpPr>
          <p:nvPr/>
        </p:nvCxnSpPr>
        <p:spPr>
          <a:xfrm flipH="1">
            <a:off x="2571740" y="3243580"/>
            <a:ext cx="323860" cy="596788"/>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4" name="Gerade Verbindung mit Pfeil 63">
            <a:extLst>
              <a:ext uri="{FF2B5EF4-FFF2-40B4-BE49-F238E27FC236}">
                <a16:creationId xmlns:a16="http://schemas.microsoft.com/office/drawing/2014/main" id="{C1316D4F-3F1F-DF76-2092-B36AC254843E}"/>
              </a:ext>
            </a:extLst>
          </p:cNvPr>
          <p:cNvCxnSpPr>
            <a:cxnSpLocks/>
          </p:cNvCxnSpPr>
          <p:nvPr/>
        </p:nvCxnSpPr>
        <p:spPr>
          <a:xfrm>
            <a:off x="2650309" y="4015564"/>
            <a:ext cx="313871" cy="127176"/>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0" name="Gerade Verbindung mit Pfeil 69">
            <a:extLst>
              <a:ext uri="{FF2B5EF4-FFF2-40B4-BE49-F238E27FC236}">
                <a16:creationId xmlns:a16="http://schemas.microsoft.com/office/drawing/2014/main" id="{BB68B9E4-691B-E295-5090-B56B4A346104}"/>
              </a:ext>
            </a:extLst>
          </p:cNvPr>
          <p:cNvCxnSpPr>
            <a:cxnSpLocks/>
          </p:cNvCxnSpPr>
          <p:nvPr/>
        </p:nvCxnSpPr>
        <p:spPr>
          <a:xfrm flipV="1">
            <a:off x="3167723" y="3510280"/>
            <a:ext cx="304276" cy="567593"/>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3" name="Gerade Verbindung mit Pfeil 72">
            <a:extLst>
              <a:ext uri="{FF2B5EF4-FFF2-40B4-BE49-F238E27FC236}">
                <a16:creationId xmlns:a16="http://schemas.microsoft.com/office/drawing/2014/main" id="{ABC15532-1701-39E0-82C4-D74A8342C7F7}"/>
              </a:ext>
            </a:extLst>
          </p:cNvPr>
          <p:cNvCxnSpPr>
            <a:cxnSpLocks/>
          </p:cNvCxnSpPr>
          <p:nvPr/>
        </p:nvCxnSpPr>
        <p:spPr>
          <a:xfrm flipH="1" flipV="1">
            <a:off x="3077044" y="3195562"/>
            <a:ext cx="346876" cy="180098"/>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7" name="Gerade Verbindung mit Pfeil 76">
            <a:extLst>
              <a:ext uri="{FF2B5EF4-FFF2-40B4-BE49-F238E27FC236}">
                <a16:creationId xmlns:a16="http://schemas.microsoft.com/office/drawing/2014/main" id="{0E817E6A-DCB4-1120-ADDB-B9BB1B8F8184}"/>
              </a:ext>
            </a:extLst>
          </p:cNvPr>
          <p:cNvCxnSpPr>
            <a:cxnSpLocks/>
          </p:cNvCxnSpPr>
          <p:nvPr/>
        </p:nvCxnSpPr>
        <p:spPr>
          <a:xfrm>
            <a:off x="3313719" y="4236804"/>
            <a:ext cx="252634" cy="44765"/>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0" name="Gerade Verbindung mit Pfeil 79">
            <a:extLst>
              <a:ext uri="{FF2B5EF4-FFF2-40B4-BE49-F238E27FC236}">
                <a16:creationId xmlns:a16="http://schemas.microsoft.com/office/drawing/2014/main" id="{FDA18316-DDEF-9742-80D9-D0AF9516D7FC}"/>
              </a:ext>
            </a:extLst>
          </p:cNvPr>
          <p:cNvCxnSpPr>
            <a:cxnSpLocks/>
          </p:cNvCxnSpPr>
          <p:nvPr/>
        </p:nvCxnSpPr>
        <p:spPr>
          <a:xfrm flipV="1">
            <a:off x="3891317" y="3975219"/>
            <a:ext cx="162523" cy="194675"/>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3" name="Gerade Verbindung mit Pfeil 82">
            <a:extLst>
              <a:ext uri="{FF2B5EF4-FFF2-40B4-BE49-F238E27FC236}">
                <a16:creationId xmlns:a16="http://schemas.microsoft.com/office/drawing/2014/main" id="{6FE65BAE-77DC-40E4-BBED-CED060457ED6}"/>
              </a:ext>
            </a:extLst>
          </p:cNvPr>
          <p:cNvCxnSpPr>
            <a:cxnSpLocks/>
          </p:cNvCxnSpPr>
          <p:nvPr/>
        </p:nvCxnSpPr>
        <p:spPr>
          <a:xfrm flipH="1" flipV="1">
            <a:off x="3744446" y="3586521"/>
            <a:ext cx="291644" cy="215583"/>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6" name="Gerade Verbindung mit Pfeil 85">
            <a:extLst>
              <a:ext uri="{FF2B5EF4-FFF2-40B4-BE49-F238E27FC236}">
                <a16:creationId xmlns:a16="http://schemas.microsoft.com/office/drawing/2014/main" id="{16B3DDA5-1EDD-157D-7C28-F70F7E991BB5}"/>
              </a:ext>
            </a:extLst>
          </p:cNvPr>
          <p:cNvCxnSpPr>
            <a:cxnSpLocks/>
          </p:cNvCxnSpPr>
          <p:nvPr/>
        </p:nvCxnSpPr>
        <p:spPr>
          <a:xfrm flipH="1">
            <a:off x="3288030" y="3615478"/>
            <a:ext cx="285943" cy="508847"/>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8" name="Textfeld 7">
            <a:extLst>
              <a:ext uri="{FF2B5EF4-FFF2-40B4-BE49-F238E27FC236}">
                <a16:creationId xmlns:a16="http://schemas.microsoft.com/office/drawing/2014/main" id="{5BDC39B8-5E67-AF07-665B-D2E5A9DE035E}"/>
              </a:ext>
            </a:extLst>
          </p:cNvPr>
          <p:cNvSpPr txBox="1"/>
          <p:nvPr/>
        </p:nvSpPr>
        <p:spPr>
          <a:xfrm>
            <a:off x="7016984" y="551854"/>
            <a:ext cx="4836654" cy="1694631"/>
          </a:xfrm>
          <a:prstGeom prst="rect">
            <a:avLst/>
          </a:prstGeom>
          <a:solidFill>
            <a:schemeClr val="bg1"/>
          </a:solidFill>
          <a:ln>
            <a:solidFill>
              <a:schemeClr val="tx1"/>
            </a:solidFill>
          </a:ln>
        </p:spPr>
        <p:txBody>
          <a:bodyPr wrap="square">
            <a:spAutoFit/>
          </a:bodyPr>
          <a:lstStyle/>
          <a:p>
            <a:pPr algn="ctr">
              <a:lnSpc>
                <a:spcPct val="150000"/>
              </a:lnSpc>
            </a:pPr>
            <a:r>
              <a:rPr lang="en-US" sz="2400" b="1" dirty="0">
                <a:latin typeface="MV Boli" panose="02000500030200090000" pitchFamily="2" charset="0"/>
                <a:cs typeface="MV Boli" panose="02000500030200090000" pitchFamily="2" charset="0"/>
              </a:rPr>
              <a:t>ToDo</a:t>
            </a:r>
          </a:p>
          <a:p>
            <a:pPr>
              <a:lnSpc>
                <a:spcPct val="150000"/>
              </a:lnSpc>
            </a:pPr>
            <a:r>
              <a:rPr lang="en-US" sz="2400" dirty="0"/>
              <a:t>☐ run </a:t>
            </a:r>
            <a:r>
              <a:rPr lang="en-US" sz="2400" b="1" dirty="0"/>
              <a:t>fast</a:t>
            </a:r>
            <a:br>
              <a:rPr lang="en-US" sz="2400" b="1" dirty="0"/>
            </a:br>
            <a:r>
              <a:rPr lang="en-US" sz="2400" dirty="0"/>
              <a:t>☐ </a:t>
            </a:r>
            <a:r>
              <a:rPr lang="en-US" sz="2400" b="1" dirty="0"/>
              <a:t>real-time</a:t>
            </a:r>
            <a:r>
              <a:rPr lang="en-US" sz="2400" dirty="0"/>
              <a:t> topology changes</a:t>
            </a:r>
          </a:p>
        </p:txBody>
      </p:sp>
      <p:sp>
        <p:nvSpPr>
          <p:cNvPr id="2" name="Textfeld 1">
            <a:extLst>
              <a:ext uri="{FF2B5EF4-FFF2-40B4-BE49-F238E27FC236}">
                <a16:creationId xmlns:a16="http://schemas.microsoft.com/office/drawing/2014/main" id="{140F65B4-C8F5-9250-513B-AA626228428B}"/>
              </a:ext>
            </a:extLst>
          </p:cNvPr>
          <p:cNvSpPr txBox="1"/>
          <p:nvPr/>
        </p:nvSpPr>
        <p:spPr>
          <a:xfrm>
            <a:off x="1929418" y="1287113"/>
            <a:ext cx="4400258" cy="461665"/>
          </a:xfrm>
          <a:prstGeom prst="rect">
            <a:avLst/>
          </a:prstGeom>
          <a:solidFill>
            <a:schemeClr val="bg1"/>
          </a:solidFill>
          <a:ln>
            <a:solidFill>
              <a:schemeClr val="tx1"/>
            </a:solidFill>
          </a:ln>
        </p:spPr>
        <p:txBody>
          <a:bodyPr wrap="square">
            <a:spAutoFit/>
          </a:bodyPr>
          <a:lstStyle/>
          <a:p>
            <a:pPr algn="ctr"/>
            <a:r>
              <a:rPr lang="en-US" sz="2400" dirty="0"/>
              <a:t> breadth-first halfedge refinement</a:t>
            </a:r>
          </a:p>
        </p:txBody>
      </p:sp>
    </p:spTree>
    <p:extLst>
      <p:ext uri="{BB962C8B-B14F-4D97-AF65-F5344CB8AC3E}">
        <p14:creationId xmlns:p14="http://schemas.microsoft.com/office/powerpoint/2010/main" val="4151371630"/>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Grafik 89" descr="Ein Bild, das Entwurf, Zeichnung enthält.&#10;&#10;Automatisch generierte Beschreibung">
            <a:extLst>
              <a:ext uri="{FF2B5EF4-FFF2-40B4-BE49-F238E27FC236}">
                <a16:creationId xmlns:a16="http://schemas.microsoft.com/office/drawing/2014/main" id="{6A9A093A-4BF1-62C3-7474-E8CC75FD32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27</a:t>
            </a:fld>
            <a:endParaRPr lang="en-US" sz="1600" b="1" dirty="0">
              <a:solidFill>
                <a:schemeClr val="tx1"/>
              </a:solidFill>
            </a:endParaRPr>
          </a:p>
        </p:txBody>
      </p:sp>
      <mc:AlternateContent xmlns:mc="http://schemas.openxmlformats.org/markup-compatibility/2006" xmlns:a14="http://schemas.microsoft.com/office/drawing/2010/main">
        <mc:Choice Requires="a14">
          <p:sp>
            <p:nvSpPr>
              <p:cNvPr id="9" name="Ellipse 8">
                <a:extLst>
                  <a:ext uri="{FF2B5EF4-FFF2-40B4-BE49-F238E27FC236}">
                    <a16:creationId xmlns:a16="http://schemas.microsoft.com/office/drawing/2014/main" id="{C8890593-1EB5-6BC3-9E78-792079745C70}"/>
                  </a:ext>
                </a:extLst>
              </p:cNvPr>
              <p:cNvSpPr/>
              <p:nvPr/>
            </p:nvSpPr>
            <p:spPr>
              <a:xfrm>
                <a:off x="4782449" y="2998240"/>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r>
                            <a:rPr lang="en-US" b="0" i="1" smtClean="0">
                              <a:latin typeface="Cambria Math" panose="02040503050406030204" pitchFamily="18" charset="0"/>
                            </a:rPr>
                            <m:t>′</m:t>
                          </m:r>
                        </m:e>
                        <m:sub>
                          <m:r>
                            <a:rPr lang="en-US" b="0" i="1" smtClean="0">
                              <a:latin typeface="Cambria Math" panose="02040503050406030204" pitchFamily="18" charset="0"/>
                            </a:rPr>
                            <m:t>0</m:t>
                          </m:r>
                        </m:sub>
                      </m:sSub>
                    </m:oMath>
                  </m:oMathPara>
                </a14:m>
                <a:endParaRPr lang="en-US" sz="2000" i="1" dirty="0"/>
              </a:p>
            </p:txBody>
          </p:sp>
        </mc:Choice>
        <mc:Fallback xmlns="">
          <p:sp>
            <p:nvSpPr>
              <p:cNvPr id="9" name="Ellipse 8">
                <a:extLst>
                  <a:ext uri="{FF2B5EF4-FFF2-40B4-BE49-F238E27FC236}">
                    <a16:creationId xmlns:a16="http://schemas.microsoft.com/office/drawing/2014/main" id="{C8890593-1EB5-6BC3-9E78-792079745C70}"/>
                  </a:ext>
                </a:extLst>
              </p:cNvPr>
              <p:cNvSpPr>
                <a:spLocks noRot="1" noChangeAspect="1" noMove="1" noResize="1" noEditPoints="1" noAdjustHandles="1" noChangeArrowheads="1" noChangeShapeType="1" noTextEdit="1"/>
              </p:cNvSpPr>
              <p:nvPr/>
            </p:nvSpPr>
            <p:spPr>
              <a:xfrm>
                <a:off x="4782449" y="2998240"/>
                <a:ext cx="330645" cy="336585"/>
              </a:xfrm>
              <a:prstGeom prst="ellipse">
                <a:avLst/>
              </a:prstGeom>
              <a:blipFill>
                <a:blip r:embed="rId3"/>
                <a:stretch>
                  <a:fillRect l="-13793" r="-8621"/>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Ellipse 21">
                <a:extLst>
                  <a:ext uri="{FF2B5EF4-FFF2-40B4-BE49-F238E27FC236}">
                    <a16:creationId xmlns:a16="http://schemas.microsoft.com/office/drawing/2014/main" id="{6680CCA2-BE1A-560A-4A04-FCFF5A73DB51}"/>
                  </a:ext>
                </a:extLst>
              </p:cNvPr>
              <p:cNvSpPr/>
              <p:nvPr/>
            </p:nvSpPr>
            <p:spPr>
              <a:xfrm>
                <a:off x="3471999" y="3246402"/>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0</m:t>
                          </m:r>
                        </m:sub>
                      </m:sSub>
                    </m:oMath>
                  </m:oMathPara>
                </a14:m>
                <a:endParaRPr lang="en-US" sz="2000" i="1" dirty="0"/>
              </a:p>
            </p:txBody>
          </p:sp>
        </mc:Choice>
        <mc:Fallback xmlns="">
          <p:sp>
            <p:nvSpPr>
              <p:cNvPr id="22" name="Ellipse 21">
                <a:extLst>
                  <a:ext uri="{FF2B5EF4-FFF2-40B4-BE49-F238E27FC236}">
                    <a16:creationId xmlns:a16="http://schemas.microsoft.com/office/drawing/2014/main" id="{6680CCA2-BE1A-560A-4A04-FCFF5A73DB51}"/>
                  </a:ext>
                </a:extLst>
              </p:cNvPr>
              <p:cNvSpPr>
                <a:spLocks noRot="1" noChangeAspect="1" noMove="1" noResize="1" noEditPoints="1" noAdjustHandles="1" noChangeArrowheads="1" noChangeShapeType="1" noTextEdit="1"/>
              </p:cNvSpPr>
              <p:nvPr/>
            </p:nvSpPr>
            <p:spPr>
              <a:xfrm>
                <a:off x="3471999" y="3246402"/>
                <a:ext cx="330645" cy="336585"/>
              </a:xfrm>
              <a:prstGeom prst="ellipse">
                <a:avLst/>
              </a:prstGeom>
              <a:blipFill>
                <a:blip r:embed="rId4"/>
                <a:stretch>
                  <a:fillRect l="-6897" b="-8475"/>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Ellipse 23">
                <a:extLst>
                  <a:ext uri="{FF2B5EF4-FFF2-40B4-BE49-F238E27FC236}">
                    <a16:creationId xmlns:a16="http://schemas.microsoft.com/office/drawing/2014/main" id="{04249BB4-0025-7216-27D3-06DC926FC240}"/>
                  </a:ext>
                </a:extLst>
              </p:cNvPr>
              <p:cNvSpPr/>
              <p:nvPr/>
            </p:nvSpPr>
            <p:spPr>
              <a:xfrm>
                <a:off x="3524610" y="1986325"/>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r>
                            <a:rPr lang="en-US" b="0" i="1" smtClean="0">
                              <a:latin typeface="Cambria Math" panose="02040503050406030204" pitchFamily="18" charset="0"/>
                            </a:rPr>
                            <m:t>′</m:t>
                          </m:r>
                        </m:e>
                        <m:sub>
                          <m:r>
                            <a:rPr lang="en-US" b="0" i="1" smtClean="0">
                              <a:latin typeface="Cambria Math" panose="02040503050406030204" pitchFamily="18" charset="0"/>
                            </a:rPr>
                            <m:t>1</m:t>
                          </m:r>
                        </m:sub>
                      </m:sSub>
                    </m:oMath>
                  </m:oMathPara>
                </a14:m>
                <a:endParaRPr lang="en-US" sz="2000" i="1" dirty="0"/>
              </a:p>
            </p:txBody>
          </p:sp>
        </mc:Choice>
        <mc:Fallback xmlns="">
          <p:sp>
            <p:nvSpPr>
              <p:cNvPr id="24" name="Ellipse 23">
                <a:extLst>
                  <a:ext uri="{FF2B5EF4-FFF2-40B4-BE49-F238E27FC236}">
                    <a16:creationId xmlns:a16="http://schemas.microsoft.com/office/drawing/2014/main" id="{04249BB4-0025-7216-27D3-06DC926FC240}"/>
                  </a:ext>
                </a:extLst>
              </p:cNvPr>
              <p:cNvSpPr>
                <a:spLocks noRot="1" noChangeAspect="1" noMove="1" noResize="1" noEditPoints="1" noAdjustHandles="1" noChangeArrowheads="1" noChangeShapeType="1" noTextEdit="1"/>
              </p:cNvSpPr>
              <p:nvPr/>
            </p:nvSpPr>
            <p:spPr>
              <a:xfrm>
                <a:off x="3524610" y="1986325"/>
                <a:ext cx="330645" cy="336585"/>
              </a:xfrm>
              <a:prstGeom prst="ellipse">
                <a:avLst/>
              </a:prstGeom>
              <a:blipFill>
                <a:blip r:embed="rId5"/>
                <a:stretch>
                  <a:fillRect l="-12069" r="-8621"/>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Ellipse 27">
                <a:extLst>
                  <a:ext uri="{FF2B5EF4-FFF2-40B4-BE49-F238E27FC236}">
                    <a16:creationId xmlns:a16="http://schemas.microsoft.com/office/drawing/2014/main" id="{7C806666-BB26-869F-FB2D-D7C9A15D0947}"/>
                  </a:ext>
                </a:extLst>
              </p:cNvPr>
              <p:cNvSpPr/>
              <p:nvPr/>
            </p:nvSpPr>
            <p:spPr>
              <a:xfrm>
                <a:off x="2252355" y="3847272"/>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r>
                            <a:rPr lang="en-US" b="0" i="1" smtClean="0">
                              <a:latin typeface="Cambria Math" panose="02040503050406030204" pitchFamily="18" charset="0"/>
                            </a:rPr>
                            <m:t>′</m:t>
                          </m:r>
                        </m:e>
                        <m:sub>
                          <m:r>
                            <a:rPr lang="en-US" b="0" i="1" smtClean="0">
                              <a:latin typeface="Cambria Math" panose="02040503050406030204" pitchFamily="18" charset="0"/>
                            </a:rPr>
                            <m:t>2</m:t>
                          </m:r>
                        </m:sub>
                      </m:sSub>
                    </m:oMath>
                  </m:oMathPara>
                </a14:m>
                <a:endParaRPr lang="en-US" sz="2000" i="1" dirty="0"/>
              </a:p>
            </p:txBody>
          </p:sp>
        </mc:Choice>
        <mc:Fallback xmlns="">
          <p:sp>
            <p:nvSpPr>
              <p:cNvPr id="28" name="Ellipse 27">
                <a:extLst>
                  <a:ext uri="{FF2B5EF4-FFF2-40B4-BE49-F238E27FC236}">
                    <a16:creationId xmlns:a16="http://schemas.microsoft.com/office/drawing/2014/main" id="{7C806666-BB26-869F-FB2D-D7C9A15D0947}"/>
                  </a:ext>
                </a:extLst>
              </p:cNvPr>
              <p:cNvSpPr>
                <a:spLocks noRot="1" noChangeAspect="1" noMove="1" noResize="1" noEditPoints="1" noAdjustHandles="1" noChangeArrowheads="1" noChangeShapeType="1" noTextEdit="1"/>
              </p:cNvSpPr>
              <p:nvPr/>
            </p:nvSpPr>
            <p:spPr>
              <a:xfrm>
                <a:off x="2252355" y="3847272"/>
                <a:ext cx="330645" cy="336585"/>
              </a:xfrm>
              <a:prstGeom prst="ellipse">
                <a:avLst/>
              </a:prstGeom>
              <a:blipFill>
                <a:blip r:embed="rId6"/>
                <a:stretch>
                  <a:fillRect l="-11864" r="-8475"/>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Ellipse 12">
                <a:extLst>
                  <a:ext uri="{FF2B5EF4-FFF2-40B4-BE49-F238E27FC236}">
                    <a16:creationId xmlns:a16="http://schemas.microsoft.com/office/drawing/2014/main" id="{E38AAD60-6105-506C-FC33-BDC6F230FF06}"/>
                  </a:ext>
                </a:extLst>
              </p:cNvPr>
              <p:cNvSpPr/>
              <p:nvPr/>
            </p:nvSpPr>
            <p:spPr>
              <a:xfrm>
                <a:off x="3593064" y="4198506"/>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r>
                            <a:rPr lang="en-US" b="0" i="1" smtClean="0">
                              <a:latin typeface="Cambria Math" panose="02040503050406030204" pitchFamily="18" charset="0"/>
                            </a:rPr>
                            <m:t>′</m:t>
                          </m:r>
                        </m:e>
                        <m:sub>
                          <m:r>
                            <a:rPr lang="en-US" b="0" i="1" smtClean="0">
                              <a:latin typeface="Cambria Math" panose="02040503050406030204" pitchFamily="18" charset="0"/>
                            </a:rPr>
                            <m:t>3</m:t>
                          </m:r>
                        </m:sub>
                      </m:sSub>
                    </m:oMath>
                  </m:oMathPara>
                </a14:m>
                <a:endParaRPr lang="en-US" sz="2000" i="1" dirty="0"/>
              </a:p>
            </p:txBody>
          </p:sp>
        </mc:Choice>
        <mc:Fallback xmlns="">
          <p:sp>
            <p:nvSpPr>
              <p:cNvPr id="13" name="Ellipse 12">
                <a:extLst>
                  <a:ext uri="{FF2B5EF4-FFF2-40B4-BE49-F238E27FC236}">
                    <a16:creationId xmlns:a16="http://schemas.microsoft.com/office/drawing/2014/main" id="{E38AAD60-6105-506C-FC33-BDC6F230FF06}"/>
                  </a:ext>
                </a:extLst>
              </p:cNvPr>
              <p:cNvSpPr>
                <a:spLocks noRot="1" noChangeAspect="1" noMove="1" noResize="1" noEditPoints="1" noAdjustHandles="1" noChangeArrowheads="1" noChangeShapeType="1" noTextEdit="1"/>
              </p:cNvSpPr>
              <p:nvPr/>
            </p:nvSpPr>
            <p:spPr>
              <a:xfrm>
                <a:off x="3593064" y="4198506"/>
                <a:ext cx="330645" cy="336585"/>
              </a:xfrm>
              <a:prstGeom prst="ellipse">
                <a:avLst/>
              </a:prstGeom>
              <a:blipFill>
                <a:blip r:embed="rId7"/>
                <a:stretch>
                  <a:fillRect l="-13559" r="-8475"/>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Ellipse 20">
                <a:extLst>
                  <a:ext uri="{FF2B5EF4-FFF2-40B4-BE49-F238E27FC236}">
                    <a16:creationId xmlns:a16="http://schemas.microsoft.com/office/drawing/2014/main" id="{3EBCE813-C93A-611C-1FEC-F50A58BE0EC5}"/>
                  </a:ext>
                </a:extLst>
              </p:cNvPr>
              <p:cNvSpPr/>
              <p:nvPr/>
            </p:nvSpPr>
            <p:spPr>
              <a:xfrm>
                <a:off x="4137464" y="2464731"/>
                <a:ext cx="330645" cy="336585"/>
              </a:xfrm>
              <a:prstGeom prst="ellipse">
                <a:avLst/>
              </a:prstGeom>
              <a:solidFill>
                <a:schemeClr val="bg1"/>
              </a:solidFill>
              <a:ln w="25400"/>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0</m:t>
                          </m:r>
                        </m:sub>
                      </m:sSub>
                    </m:oMath>
                  </m:oMathPara>
                </a14:m>
                <a:endParaRPr lang="en-US" sz="2000" i="1" dirty="0"/>
              </a:p>
            </p:txBody>
          </p:sp>
        </mc:Choice>
        <mc:Fallback xmlns="">
          <p:sp>
            <p:nvSpPr>
              <p:cNvPr id="21" name="Ellipse 20">
                <a:extLst>
                  <a:ext uri="{FF2B5EF4-FFF2-40B4-BE49-F238E27FC236}">
                    <a16:creationId xmlns:a16="http://schemas.microsoft.com/office/drawing/2014/main" id="{3EBCE813-C93A-611C-1FEC-F50A58BE0EC5}"/>
                  </a:ext>
                </a:extLst>
              </p:cNvPr>
              <p:cNvSpPr>
                <a:spLocks noRot="1" noChangeAspect="1" noMove="1" noResize="1" noEditPoints="1" noAdjustHandles="1" noChangeArrowheads="1" noChangeShapeType="1" noTextEdit="1"/>
              </p:cNvSpPr>
              <p:nvPr/>
            </p:nvSpPr>
            <p:spPr>
              <a:xfrm>
                <a:off x="4137464" y="2464731"/>
                <a:ext cx="330645" cy="336585"/>
              </a:xfrm>
              <a:prstGeom prst="ellipse">
                <a:avLst/>
              </a:prstGeom>
              <a:blipFill>
                <a:blip r:embed="rId8"/>
                <a:stretch>
                  <a:fillRect/>
                </a:stretch>
              </a:blipFill>
              <a:ln w="254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Ellipse 31">
                <a:extLst>
                  <a:ext uri="{FF2B5EF4-FFF2-40B4-BE49-F238E27FC236}">
                    <a16:creationId xmlns:a16="http://schemas.microsoft.com/office/drawing/2014/main" id="{585309C0-3A6A-57E5-A99E-5F5C9FF0DF08}"/>
                  </a:ext>
                </a:extLst>
              </p:cNvPr>
              <p:cNvSpPr/>
              <p:nvPr/>
            </p:nvSpPr>
            <p:spPr>
              <a:xfrm>
                <a:off x="2956364" y="4125891"/>
                <a:ext cx="330645" cy="336585"/>
              </a:xfrm>
              <a:prstGeom prst="ellipse">
                <a:avLst/>
              </a:prstGeom>
              <a:solidFill>
                <a:schemeClr val="bg1"/>
              </a:solidFill>
              <a:ln w="25400"/>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1</m:t>
                          </m:r>
                        </m:sub>
                      </m:sSub>
                    </m:oMath>
                  </m:oMathPara>
                </a14:m>
                <a:endParaRPr lang="en-US" sz="2000" i="1" dirty="0"/>
              </a:p>
            </p:txBody>
          </p:sp>
        </mc:Choice>
        <mc:Fallback xmlns="">
          <p:sp>
            <p:nvSpPr>
              <p:cNvPr id="32" name="Ellipse 31">
                <a:extLst>
                  <a:ext uri="{FF2B5EF4-FFF2-40B4-BE49-F238E27FC236}">
                    <a16:creationId xmlns:a16="http://schemas.microsoft.com/office/drawing/2014/main" id="{585309C0-3A6A-57E5-A99E-5F5C9FF0DF08}"/>
                  </a:ext>
                </a:extLst>
              </p:cNvPr>
              <p:cNvSpPr>
                <a:spLocks noRot="1" noChangeAspect="1" noMove="1" noResize="1" noEditPoints="1" noAdjustHandles="1" noChangeArrowheads="1" noChangeShapeType="1" noTextEdit="1"/>
              </p:cNvSpPr>
              <p:nvPr/>
            </p:nvSpPr>
            <p:spPr>
              <a:xfrm>
                <a:off x="2956364" y="4125891"/>
                <a:ext cx="330645" cy="336585"/>
              </a:xfrm>
              <a:prstGeom prst="ellipse">
                <a:avLst/>
              </a:prstGeom>
              <a:blipFill>
                <a:blip r:embed="rId9"/>
                <a:stretch>
                  <a:fillRect/>
                </a:stretch>
              </a:blipFill>
              <a:ln w="254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Ellipse 32">
                <a:extLst>
                  <a:ext uri="{FF2B5EF4-FFF2-40B4-BE49-F238E27FC236}">
                    <a16:creationId xmlns:a16="http://schemas.microsoft.com/office/drawing/2014/main" id="{1A222CF0-5C08-9C6F-E295-5396051E1438}"/>
                  </a:ext>
                </a:extLst>
              </p:cNvPr>
              <p:cNvSpPr/>
              <p:nvPr/>
            </p:nvSpPr>
            <p:spPr>
              <a:xfrm>
                <a:off x="2791041" y="2861799"/>
                <a:ext cx="330645" cy="336585"/>
              </a:xfrm>
              <a:prstGeom prst="ellipse">
                <a:avLst/>
              </a:prstGeom>
              <a:solidFill>
                <a:schemeClr val="bg1"/>
              </a:solidFill>
              <a:ln w="25400"/>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4</m:t>
                          </m:r>
                        </m:sub>
                      </m:sSub>
                    </m:oMath>
                  </m:oMathPara>
                </a14:m>
                <a:endParaRPr lang="en-US" sz="2000" i="1" dirty="0"/>
              </a:p>
            </p:txBody>
          </p:sp>
        </mc:Choice>
        <mc:Fallback xmlns="">
          <p:sp>
            <p:nvSpPr>
              <p:cNvPr id="33" name="Ellipse 32">
                <a:extLst>
                  <a:ext uri="{FF2B5EF4-FFF2-40B4-BE49-F238E27FC236}">
                    <a16:creationId xmlns:a16="http://schemas.microsoft.com/office/drawing/2014/main" id="{1A222CF0-5C08-9C6F-E295-5396051E1438}"/>
                  </a:ext>
                </a:extLst>
              </p:cNvPr>
              <p:cNvSpPr>
                <a:spLocks noRot="1" noChangeAspect="1" noMove="1" noResize="1" noEditPoints="1" noAdjustHandles="1" noChangeArrowheads="1" noChangeShapeType="1" noTextEdit="1"/>
              </p:cNvSpPr>
              <p:nvPr/>
            </p:nvSpPr>
            <p:spPr>
              <a:xfrm>
                <a:off x="2791041" y="2861799"/>
                <a:ext cx="330645" cy="336585"/>
              </a:xfrm>
              <a:prstGeom prst="ellipse">
                <a:avLst/>
              </a:prstGeom>
              <a:blipFill>
                <a:blip r:embed="rId10"/>
                <a:stretch>
                  <a:fillRect/>
                </a:stretch>
              </a:blipFill>
              <a:ln w="254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Ellipse 26">
                <a:extLst>
                  <a:ext uri="{FF2B5EF4-FFF2-40B4-BE49-F238E27FC236}">
                    <a16:creationId xmlns:a16="http://schemas.microsoft.com/office/drawing/2014/main" id="{71378E75-E9F9-CBEC-7BC8-44BD2ED21BB5}"/>
                  </a:ext>
                </a:extLst>
              </p:cNvPr>
              <p:cNvSpPr/>
              <p:nvPr/>
            </p:nvSpPr>
            <p:spPr>
              <a:xfrm>
                <a:off x="4076307" y="3720100"/>
                <a:ext cx="330645" cy="336585"/>
              </a:xfrm>
              <a:prstGeom prst="ellipse">
                <a:avLst/>
              </a:prstGeom>
              <a:solidFill>
                <a:schemeClr val="bg1"/>
              </a:solidFill>
              <a:ln w="25400"/>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8</m:t>
                          </m:r>
                        </m:sub>
                      </m:sSub>
                    </m:oMath>
                  </m:oMathPara>
                </a14:m>
                <a:endParaRPr lang="en-US" sz="2000" i="1" dirty="0"/>
              </a:p>
            </p:txBody>
          </p:sp>
        </mc:Choice>
        <mc:Fallback xmlns="">
          <p:sp>
            <p:nvSpPr>
              <p:cNvPr id="27" name="Ellipse 26">
                <a:extLst>
                  <a:ext uri="{FF2B5EF4-FFF2-40B4-BE49-F238E27FC236}">
                    <a16:creationId xmlns:a16="http://schemas.microsoft.com/office/drawing/2014/main" id="{71378E75-E9F9-CBEC-7BC8-44BD2ED21BB5}"/>
                  </a:ext>
                </a:extLst>
              </p:cNvPr>
              <p:cNvSpPr>
                <a:spLocks noRot="1" noChangeAspect="1" noMove="1" noResize="1" noEditPoints="1" noAdjustHandles="1" noChangeArrowheads="1" noChangeShapeType="1" noTextEdit="1"/>
              </p:cNvSpPr>
              <p:nvPr/>
            </p:nvSpPr>
            <p:spPr>
              <a:xfrm>
                <a:off x="4076307" y="3720100"/>
                <a:ext cx="330645" cy="336585"/>
              </a:xfrm>
              <a:prstGeom prst="ellipse">
                <a:avLst/>
              </a:prstGeom>
              <a:blipFill>
                <a:blip r:embed="rId11"/>
                <a:stretch>
                  <a:fillRect/>
                </a:stretch>
              </a:blipFill>
              <a:ln w="25400"/>
            </p:spPr>
            <p:txBody>
              <a:bodyPr/>
              <a:lstStyle/>
              <a:p>
                <a:r>
                  <a:rPr lang="en-US">
                    <a:noFill/>
                  </a:rPr>
                  <a:t> </a:t>
                </a:r>
              </a:p>
            </p:txBody>
          </p:sp>
        </mc:Fallback>
      </mc:AlternateContent>
      <p:cxnSp>
        <p:nvCxnSpPr>
          <p:cNvPr id="3" name="Gerade Verbindung mit Pfeil 2">
            <a:extLst>
              <a:ext uri="{FF2B5EF4-FFF2-40B4-BE49-F238E27FC236}">
                <a16:creationId xmlns:a16="http://schemas.microsoft.com/office/drawing/2014/main" id="{6B8080AB-DAAA-5C4D-00C9-948EBF45BAAB}"/>
              </a:ext>
            </a:extLst>
          </p:cNvPr>
          <p:cNvCxnSpPr/>
          <p:nvPr/>
        </p:nvCxnSpPr>
        <p:spPr>
          <a:xfrm flipH="1">
            <a:off x="3169920" y="2371344"/>
            <a:ext cx="423144" cy="542544"/>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4" name="Gerade Verbindung mit Pfeil 13">
            <a:extLst>
              <a:ext uri="{FF2B5EF4-FFF2-40B4-BE49-F238E27FC236}">
                <a16:creationId xmlns:a16="http://schemas.microsoft.com/office/drawing/2014/main" id="{84358F65-DBED-CB59-DD61-479BC4FD611C}"/>
              </a:ext>
            </a:extLst>
          </p:cNvPr>
          <p:cNvCxnSpPr>
            <a:cxnSpLocks/>
          </p:cNvCxnSpPr>
          <p:nvPr/>
        </p:nvCxnSpPr>
        <p:spPr>
          <a:xfrm>
            <a:off x="3198612" y="3053444"/>
            <a:ext cx="325998" cy="192958"/>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31" name="Gerade Verbindung mit Pfeil 30">
            <a:extLst>
              <a:ext uri="{FF2B5EF4-FFF2-40B4-BE49-F238E27FC236}">
                <a16:creationId xmlns:a16="http://schemas.microsoft.com/office/drawing/2014/main" id="{B0EFC691-10EC-965C-430E-A9E68B9483D0}"/>
              </a:ext>
            </a:extLst>
          </p:cNvPr>
          <p:cNvCxnSpPr>
            <a:cxnSpLocks/>
          </p:cNvCxnSpPr>
          <p:nvPr/>
        </p:nvCxnSpPr>
        <p:spPr>
          <a:xfrm flipV="1">
            <a:off x="3689932" y="2716859"/>
            <a:ext cx="439615" cy="481525"/>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36" name="Gerade Verbindung mit Pfeil 35">
            <a:extLst>
              <a:ext uri="{FF2B5EF4-FFF2-40B4-BE49-F238E27FC236}">
                <a16:creationId xmlns:a16="http://schemas.microsoft.com/office/drawing/2014/main" id="{40EDA854-EA51-002F-BA66-6A3465CBF81D}"/>
              </a:ext>
            </a:extLst>
          </p:cNvPr>
          <p:cNvCxnSpPr>
            <a:cxnSpLocks/>
          </p:cNvCxnSpPr>
          <p:nvPr/>
        </p:nvCxnSpPr>
        <p:spPr>
          <a:xfrm flipH="1" flipV="1">
            <a:off x="3797997" y="2352350"/>
            <a:ext cx="278310" cy="205430"/>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0" name="Gerade Verbindung mit Pfeil 39">
            <a:extLst>
              <a:ext uri="{FF2B5EF4-FFF2-40B4-BE49-F238E27FC236}">
                <a16:creationId xmlns:a16="http://schemas.microsoft.com/office/drawing/2014/main" id="{485C4FF4-01C2-97F2-99FB-9955BD342B3F}"/>
              </a:ext>
            </a:extLst>
          </p:cNvPr>
          <p:cNvCxnSpPr>
            <a:cxnSpLocks/>
          </p:cNvCxnSpPr>
          <p:nvPr/>
        </p:nvCxnSpPr>
        <p:spPr>
          <a:xfrm flipH="1">
            <a:off x="3802644" y="2810994"/>
            <a:ext cx="438985" cy="479799"/>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4" name="Gerade Verbindung mit Pfeil 43">
            <a:extLst>
              <a:ext uri="{FF2B5EF4-FFF2-40B4-BE49-F238E27FC236}">
                <a16:creationId xmlns:a16="http://schemas.microsoft.com/office/drawing/2014/main" id="{6CD15BB8-EE14-74DF-33B4-4D93995A423D}"/>
              </a:ext>
            </a:extLst>
          </p:cNvPr>
          <p:cNvCxnSpPr>
            <a:cxnSpLocks/>
          </p:cNvCxnSpPr>
          <p:nvPr/>
        </p:nvCxnSpPr>
        <p:spPr>
          <a:xfrm flipV="1">
            <a:off x="4322064" y="3242310"/>
            <a:ext cx="417576" cy="433578"/>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0" name="Gerade Verbindung mit Pfeil 49">
            <a:extLst>
              <a:ext uri="{FF2B5EF4-FFF2-40B4-BE49-F238E27FC236}">
                <a16:creationId xmlns:a16="http://schemas.microsoft.com/office/drawing/2014/main" id="{20A27C48-833A-C013-DC4A-84600EB23BC4}"/>
              </a:ext>
            </a:extLst>
          </p:cNvPr>
          <p:cNvCxnSpPr>
            <a:cxnSpLocks/>
          </p:cNvCxnSpPr>
          <p:nvPr/>
        </p:nvCxnSpPr>
        <p:spPr>
          <a:xfrm flipH="1" flipV="1">
            <a:off x="4406952" y="2801316"/>
            <a:ext cx="336498" cy="319074"/>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4" name="Gerade Verbindung mit Pfeil 53">
            <a:extLst>
              <a:ext uri="{FF2B5EF4-FFF2-40B4-BE49-F238E27FC236}">
                <a16:creationId xmlns:a16="http://schemas.microsoft.com/office/drawing/2014/main" id="{4967D84F-B742-5915-D4D0-0D30CB912016}"/>
              </a:ext>
            </a:extLst>
          </p:cNvPr>
          <p:cNvCxnSpPr>
            <a:cxnSpLocks/>
          </p:cNvCxnSpPr>
          <p:nvPr/>
        </p:nvCxnSpPr>
        <p:spPr>
          <a:xfrm>
            <a:off x="3855255" y="3459099"/>
            <a:ext cx="324315" cy="261001"/>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8" name="Gerade Verbindung mit Pfeil 57">
            <a:extLst>
              <a:ext uri="{FF2B5EF4-FFF2-40B4-BE49-F238E27FC236}">
                <a16:creationId xmlns:a16="http://schemas.microsoft.com/office/drawing/2014/main" id="{1D2968AE-2CB6-49AC-44B3-2282920A1FF8}"/>
              </a:ext>
            </a:extLst>
          </p:cNvPr>
          <p:cNvCxnSpPr>
            <a:cxnSpLocks/>
          </p:cNvCxnSpPr>
          <p:nvPr/>
        </p:nvCxnSpPr>
        <p:spPr>
          <a:xfrm flipH="1">
            <a:off x="2571740" y="3243580"/>
            <a:ext cx="323860" cy="596788"/>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4" name="Gerade Verbindung mit Pfeil 63">
            <a:extLst>
              <a:ext uri="{FF2B5EF4-FFF2-40B4-BE49-F238E27FC236}">
                <a16:creationId xmlns:a16="http://schemas.microsoft.com/office/drawing/2014/main" id="{C1316D4F-3F1F-DF76-2092-B36AC254843E}"/>
              </a:ext>
            </a:extLst>
          </p:cNvPr>
          <p:cNvCxnSpPr>
            <a:cxnSpLocks/>
          </p:cNvCxnSpPr>
          <p:nvPr/>
        </p:nvCxnSpPr>
        <p:spPr>
          <a:xfrm>
            <a:off x="2650309" y="4015564"/>
            <a:ext cx="313871" cy="127176"/>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0" name="Gerade Verbindung mit Pfeil 69">
            <a:extLst>
              <a:ext uri="{FF2B5EF4-FFF2-40B4-BE49-F238E27FC236}">
                <a16:creationId xmlns:a16="http://schemas.microsoft.com/office/drawing/2014/main" id="{BB68B9E4-691B-E295-5090-B56B4A346104}"/>
              </a:ext>
            </a:extLst>
          </p:cNvPr>
          <p:cNvCxnSpPr>
            <a:cxnSpLocks/>
          </p:cNvCxnSpPr>
          <p:nvPr/>
        </p:nvCxnSpPr>
        <p:spPr>
          <a:xfrm flipV="1">
            <a:off x="3167723" y="3510280"/>
            <a:ext cx="304276" cy="567593"/>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3" name="Gerade Verbindung mit Pfeil 72">
            <a:extLst>
              <a:ext uri="{FF2B5EF4-FFF2-40B4-BE49-F238E27FC236}">
                <a16:creationId xmlns:a16="http://schemas.microsoft.com/office/drawing/2014/main" id="{ABC15532-1701-39E0-82C4-D74A8342C7F7}"/>
              </a:ext>
            </a:extLst>
          </p:cNvPr>
          <p:cNvCxnSpPr>
            <a:cxnSpLocks/>
          </p:cNvCxnSpPr>
          <p:nvPr/>
        </p:nvCxnSpPr>
        <p:spPr>
          <a:xfrm flipH="1" flipV="1">
            <a:off x="3077044" y="3195562"/>
            <a:ext cx="346876" cy="180098"/>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7" name="Gerade Verbindung mit Pfeil 76">
            <a:extLst>
              <a:ext uri="{FF2B5EF4-FFF2-40B4-BE49-F238E27FC236}">
                <a16:creationId xmlns:a16="http://schemas.microsoft.com/office/drawing/2014/main" id="{0E817E6A-DCB4-1120-ADDB-B9BB1B8F8184}"/>
              </a:ext>
            </a:extLst>
          </p:cNvPr>
          <p:cNvCxnSpPr>
            <a:cxnSpLocks/>
          </p:cNvCxnSpPr>
          <p:nvPr/>
        </p:nvCxnSpPr>
        <p:spPr>
          <a:xfrm>
            <a:off x="3313719" y="4236804"/>
            <a:ext cx="252634" cy="44765"/>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0" name="Gerade Verbindung mit Pfeil 79">
            <a:extLst>
              <a:ext uri="{FF2B5EF4-FFF2-40B4-BE49-F238E27FC236}">
                <a16:creationId xmlns:a16="http://schemas.microsoft.com/office/drawing/2014/main" id="{FDA18316-DDEF-9742-80D9-D0AF9516D7FC}"/>
              </a:ext>
            </a:extLst>
          </p:cNvPr>
          <p:cNvCxnSpPr>
            <a:cxnSpLocks/>
          </p:cNvCxnSpPr>
          <p:nvPr/>
        </p:nvCxnSpPr>
        <p:spPr>
          <a:xfrm flipV="1">
            <a:off x="3891317" y="3975219"/>
            <a:ext cx="162523" cy="194675"/>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3" name="Gerade Verbindung mit Pfeil 82">
            <a:extLst>
              <a:ext uri="{FF2B5EF4-FFF2-40B4-BE49-F238E27FC236}">
                <a16:creationId xmlns:a16="http://schemas.microsoft.com/office/drawing/2014/main" id="{6FE65BAE-77DC-40E4-BBED-CED060457ED6}"/>
              </a:ext>
            </a:extLst>
          </p:cNvPr>
          <p:cNvCxnSpPr>
            <a:cxnSpLocks/>
          </p:cNvCxnSpPr>
          <p:nvPr/>
        </p:nvCxnSpPr>
        <p:spPr>
          <a:xfrm flipH="1" flipV="1">
            <a:off x="3744446" y="3586521"/>
            <a:ext cx="291644" cy="215583"/>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6" name="Gerade Verbindung mit Pfeil 85">
            <a:extLst>
              <a:ext uri="{FF2B5EF4-FFF2-40B4-BE49-F238E27FC236}">
                <a16:creationId xmlns:a16="http://schemas.microsoft.com/office/drawing/2014/main" id="{16B3DDA5-1EDD-157D-7C28-F70F7E991BB5}"/>
              </a:ext>
            </a:extLst>
          </p:cNvPr>
          <p:cNvCxnSpPr>
            <a:cxnSpLocks/>
          </p:cNvCxnSpPr>
          <p:nvPr/>
        </p:nvCxnSpPr>
        <p:spPr>
          <a:xfrm flipH="1">
            <a:off x="3288030" y="3615478"/>
            <a:ext cx="285943" cy="508847"/>
          </a:xfrm>
          <a:prstGeom prst="straightConnector1">
            <a:avLst/>
          </a:prstGeom>
          <a:ln w="2540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8" name="Textfeld 7">
            <a:extLst>
              <a:ext uri="{FF2B5EF4-FFF2-40B4-BE49-F238E27FC236}">
                <a16:creationId xmlns:a16="http://schemas.microsoft.com/office/drawing/2014/main" id="{5BDC39B8-5E67-AF07-665B-D2E5A9DE035E}"/>
              </a:ext>
            </a:extLst>
          </p:cNvPr>
          <p:cNvSpPr txBox="1"/>
          <p:nvPr/>
        </p:nvSpPr>
        <p:spPr>
          <a:xfrm>
            <a:off x="7016984" y="551854"/>
            <a:ext cx="4836654" cy="2248629"/>
          </a:xfrm>
          <a:prstGeom prst="rect">
            <a:avLst/>
          </a:prstGeom>
          <a:solidFill>
            <a:schemeClr val="bg1"/>
          </a:solidFill>
          <a:ln>
            <a:solidFill>
              <a:schemeClr val="tx1"/>
            </a:solidFill>
          </a:ln>
        </p:spPr>
        <p:txBody>
          <a:bodyPr wrap="square">
            <a:spAutoFit/>
          </a:bodyPr>
          <a:lstStyle/>
          <a:p>
            <a:pPr algn="ctr">
              <a:lnSpc>
                <a:spcPct val="150000"/>
              </a:lnSpc>
            </a:pPr>
            <a:r>
              <a:rPr lang="en-US" sz="2400" b="1" dirty="0">
                <a:latin typeface="MV Boli" panose="02000500030200090000" pitchFamily="2" charset="0"/>
                <a:cs typeface="MV Boli" panose="02000500030200090000" pitchFamily="2" charset="0"/>
              </a:rPr>
              <a:t>ToDo</a:t>
            </a:r>
          </a:p>
          <a:p>
            <a:pPr>
              <a:lnSpc>
                <a:spcPct val="150000"/>
              </a:lnSpc>
            </a:pPr>
            <a:r>
              <a:rPr lang="en-US" sz="2400" dirty="0"/>
              <a:t>☐ run </a:t>
            </a:r>
            <a:r>
              <a:rPr lang="en-US" sz="2400" b="1" dirty="0"/>
              <a:t>fast</a:t>
            </a:r>
            <a:br>
              <a:rPr lang="en-US" sz="2400" b="1" dirty="0"/>
            </a:br>
            <a:r>
              <a:rPr lang="en-US" sz="2400" dirty="0"/>
              <a:t>☐ </a:t>
            </a:r>
            <a:r>
              <a:rPr lang="en-US" sz="2400" b="1" dirty="0"/>
              <a:t>real-time</a:t>
            </a:r>
            <a:r>
              <a:rPr lang="en-US" sz="2400" dirty="0"/>
              <a:t> topology changes</a:t>
            </a:r>
          </a:p>
          <a:p>
            <a:pPr>
              <a:lnSpc>
                <a:spcPct val="150000"/>
              </a:lnSpc>
            </a:pPr>
            <a:r>
              <a:rPr lang="en-US" sz="2400" dirty="0"/>
              <a:t>☐ </a:t>
            </a:r>
            <a:r>
              <a:rPr lang="en-US" sz="2400" b="1" dirty="0"/>
              <a:t>easy</a:t>
            </a:r>
            <a:r>
              <a:rPr lang="en-US" sz="2400" dirty="0"/>
              <a:t> to implement and extensible</a:t>
            </a:r>
          </a:p>
        </p:txBody>
      </p:sp>
      <p:sp>
        <p:nvSpPr>
          <p:cNvPr id="2" name="Textfeld 1">
            <a:extLst>
              <a:ext uri="{FF2B5EF4-FFF2-40B4-BE49-F238E27FC236}">
                <a16:creationId xmlns:a16="http://schemas.microsoft.com/office/drawing/2014/main" id="{140F65B4-C8F5-9250-513B-AA626228428B}"/>
              </a:ext>
            </a:extLst>
          </p:cNvPr>
          <p:cNvSpPr txBox="1"/>
          <p:nvPr/>
        </p:nvSpPr>
        <p:spPr>
          <a:xfrm>
            <a:off x="1929418" y="1287113"/>
            <a:ext cx="4400258" cy="461665"/>
          </a:xfrm>
          <a:prstGeom prst="rect">
            <a:avLst/>
          </a:prstGeom>
          <a:solidFill>
            <a:schemeClr val="bg1"/>
          </a:solidFill>
          <a:ln>
            <a:solidFill>
              <a:schemeClr val="tx1"/>
            </a:solidFill>
          </a:ln>
        </p:spPr>
        <p:txBody>
          <a:bodyPr wrap="square">
            <a:spAutoFit/>
          </a:bodyPr>
          <a:lstStyle/>
          <a:p>
            <a:pPr algn="ctr"/>
            <a:r>
              <a:rPr lang="en-US" sz="2400" dirty="0"/>
              <a:t> breadth-first halfedge refinement</a:t>
            </a:r>
          </a:p>
        </p:txBody>
      </p:sp>
    </p:spTree>
    <p:extLst>
      <p:ext uri="{BB962C8B-B14F-4D97-AF65-F5344CB8AC3E}">
        <p14:creationId xmlns:p14="http://schemas.microsoft.com/office/powerpoint/2010/main" val="4223737162"/>
      </p:ext>
    </p:extLst>
  </p:cSld>
  <p:clrMapOvr>
    <a:masterClrMapping/>
  </p:clrMapOvr>
  <p:transition>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Grafik 89" descr="Ein Bild, das Entwurf, Zeichnung enthält.&#10;&#10;Automatisch generierte Beschreibung">
            <a:extLst>
              <a:ext uri="{FF2B5EF4-FFF2-40B4-BE49-F238E27FC236}">
                <a16:creationId xmlns:a16="http://schemas.microsoft.com/office/drawing/2014/main" id="{6A9A093A-4BF1-62C3-7474-E8CC75FD3276}"/>
              </a:ext>
            </a:extLst>
          </p:cNvPr>
          <p:cNvPicPr>
            <a:picLocks noChangeAspect="1"/>
          </p:cNvPicPr>
          <p:nvPr/>
        </p:nvPicPr>
        <p:blipFill rotWithShape="1">
          <a:blip r:embed="rId2">
            <a:extLst>
              <a:ext uri="{28A0092B-C50C-407E-A947-70E740481C1C}">
                <a14:useLocalDpi xmlns:a14="http://schemas.microsoft.com/office/drawing/2010/main" val="0"/>
              </a:ext>
            </a:extLst>
          </a:blip>
          <a:srcRect l="11522" t="15918" r="32612" b="28216"/>
          <a:stretch/>
        </p:blipFill>
        <p:spPr>
          <a:xfrm>
            <a:off x="0" y="-1"/>
            <a:ext cx="12192000" cy="6858001"/>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28</a:t>
            </a:fld>
            <a:endParaRPr lang="en-US" sz="1600" b="1" dirty="0">
              <a:solidFill>
                <a:schemeClr val="tx1"/>
              </a:solidFill>
            </a:endParaRPr>
          </a:p>
        </p:txBody>
      </p:sp>
    </p:spTree>
    <p:extLst>
      <p:ext uri="{BB962C8B-B14F-4D97-AF65-F5344CB8AC3E}">
        <p14:creationId xmlns:p14="http://schemas.microsoft.com/office/powerpoint/2010/main" val="1874830362"/>
      </p:ext>
    </p:extLst>
  </p:cSld>
  <p:clrMapOvr>
    <a:masterClrMapping/>
  </p:clrMapOvr>
  <mc:AlternateContent xmlns:mc="http://schemas.openxmlformats.org/markup-compatibility/2006" xmlns:p159="http://schemas.microsoft.com/office/powerpoint/2015/09/main">
    <mc:Choice Requires="p159">
      <p:transition spd="slow" advClick="0" advTm="0">
        <p159:morph option="byObject"/>
      </p:transition>
    </mc:Choice>
    <mc:Fallback xmlns="">
      <p:transition spd="slow" advClick="0" advTm="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Grafik 89" descr="Ein Bild, das Entwurf, Zeichnung enthält.&#10;&#10;Automatisch generierte Beschreibung">
            <a:extLst>
              <a:ext uri="{FF2B5EF4-FFF2-40B4-BE49-F238E27FC236}">
                <a16:creationId xmlns:a16="http://schemas.microsoft.com/office/drawing/2014/main" id="{6A9A093A-4BF1-62C3-7474-E8CC75FD3276}"/>
              </a:ext>
            </a:extLst>
          </p:cNvPr>
          <p:cNvPicPr>
            <a:picLocks noChangeAspect="1"/>
          </p:cNvPicPr>
          <p:nvPr/>
        </p:nvPicPr>
        <p:blipFill rotWithShape="1">
          <a:blip r:embed="rId2">
            <a:extLst>
              <a:ext uri="{28A0092B-C50C-407E-A947-70E740481C1C}">
                <a14:useLocalDpi xmlns:a14="http://schemas.microsoft.com/office/drawing/2010/main" val="0"/>
              </a:ext>
            </a:extLst>
          </a:blip>
          <a:srcRect l="11522" t="15918" r="32612" b="28216"/>
          <a:stretch/>
        </p:blipFill>
        <p:spPr>
          <a:xfrm>
            <a:off x="0" y="-1"/>
            <a:ext cx="12192000" cy="6858001"/>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29</a:t>
            </a:fld>
            <a:endParaRPr lang="en-US" sz="1600" b="1" dirty="0">
              <a:solidFill>
                <a:schemeClr val="tx1"/>
              </a:solidFill>
            </a:endParaRPr>
          </a:p>
        </p:txBody>
      </p:sp>
      <p:pic>
        <p:nvPicPr>
          <p:cNvPr id="2" name="Grafik 1">
            <a:extLst>
              <a:ext uri="{FF2B5EF4-FFF2-40B4-BE49-F238E27FC236}">
                <a16:creationId xmlns:a16="http://schemas.microsoft.com/office/drawing/2014/main" id="{3D60DC1A-5360-90B9-8BF1-59B4A0CBFA50}"/>
              </a:ext>
            </a:extLst>
          </p:cNvPr>
          <p:cNvPicPr>
            <a:picLocks noChangeAspect="1"/>
          </p:cNvPicPr>
          <p:nvPr/>
        </p:nvPicPr>
        <p:blipFill rotWithShape="1">
          <a:blip r:embed="rId3">
            <a:extLst>
              <a:ext uri="{28A0092B-C50C-407E-A947-70E740481C1C}">
                <a14:useLocalDpi xmlns:a14="http://schemas.microsoft.com/office/drawing/2010/main" val="0"/>
              </a:ext>
            </a:extLst>
          </a:blip>
          <a:srcRect l="20" t="22" r="222" b="87798"/>
          <a:stretch/>
        </p:blipFill>
        <p:spPr>
          <a:xfrm>
            <a:off x="7402830" y="3678555"/>
            <a:ext cx="3409950" cy="365126"/>
          </a:xfrm>
          <a:prstGeom prst="rect">
            <a:avLst/>
          </a:prstGeom>
          <a:ln>
            <a:solidFill>
              <a:schemeClr val="tx1"/>
            </a:solidFill>
          </a:ln>
        </p:spPr>
      </p:pic>
      <p:cxnSp>
        <p:nvCxnSpPr>
          <p:cNvPr id="3" name="Gerade Verbindung mit Pfeil 2">
            <a:extLst>
              <a:ext uri="{FF2B5EF4-FFF2-40B4-BE49-F238E27FC236}">
                <a16:creationId xmlns:a16="http://schemas.microsoft.com/office/drawing/2014/main" id="{E88DD711-73E8-CE73-487A-04F381564468}"/>
              </a:ext>
            </a:extLst>
          </p:cNvPr>
          <p:cNvCxnSpPr>
            <a:cxnSpLocks/>
          </p:cNvCxnSpPr>
          <p:nvPr/>
        </p:nvCxnSpPr>
        <p:spPr>
          <a:xfrm flipH="1">
            <a:off x="4272280" y="3061867"/>
            <a:ext cx="770657" cy="892913"/>
          </a:xfrm>
          <a:prstGeom prst="straightConnector1">
            <a:avLst/>
          </a:prstGeom>
          <a:ln w="50800">
            <a:solidFill>
              <a:srgbClr val="276FBF"/>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63255765"/>
      </p:ext>
    </p:extLst>
  </p:cSld>
  <p:clrMapOvr>
    <a:masterClrMapping/>
  </p:clrMapOvr>
  <mc:AlternateContent xmlns:mc="http://schemas.openxmlformats.org/markup-compatibility/2006" xmlns:p159="http://schemas.microsoft.com/office/powerpoint/2015/09/main">
    <mc:Choice Requires="p159">
      <p:transition advClick="0">
        <p159:morph option="byObject"/>
      </p:transition>
    </mc:Choice>
    <mc:Fallback xmlns="">
      <p:transition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60-0160">
            <a:hlinkClick r:id="" action="ppaction://media"/>
            <a:extLst>
              <a:ext uri="{FF2B5EF4-FFF2-40B4-BE49-F238E27FC236}">
                <a16:creationId xmlns:a16="http://schemas.microsoft.com/office/drawing/2014/main" id="{6EBDDD02-57AB-D336-C3F6-F7BCDDC7912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59" y="0"/>
            <a:ext cx="12192000" cy="6858000"/>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3</a:t>
            </a:fld>
            <a:endParaRPr lang="en-US" sz="1600" b="1" dirty="0">
              <a:solidFill>
                <a:schemeClr val="tx1"/>
              </a:solidFill>
            </a:endParaRPr>
          </a:p>
        </p:txBody>
      </p:sp>
      <p:sp>
        <p:nvSpPr>
          <p:cNvPr id="13" name="Textfeld 12">
            <a:extLst>
              <a:ext uri="{FF2B5EF4-FFF2-40B4-BE49-F238E27FC236}">
                <a16:creationId xmlns:a16="http://schemas.microsoft.com/office/drawing/2014/main" id="{4436553A-4550-6D89-8CEF-6978842BCE24}"/>
              </a:ext>
            </a:extLst>
          </p:cNvPr>
          <p:cNvSpPr txBox="1"/>
          <p:nvPr/>
        </p:nvSpPr>
        <p:spPr>
          <a:xfrm>
            <a:off x="2510741" y="0"/>
            <a:ext cx="7170517" cy="707886"/>
          </a:xfrm>
          <a:prstGeom prst="rect">
            <a:avLst/>
          </a:prstGeom>
          <a:noFill/>
        </p:spPr>
        <p:txBody>
          <a:bodyPr wrap="square">
            <a:spAutoFit/>
          </a:bodyPr>
          <a:lstStyle/>
          <a:p>
            <a:pPr algn="ct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Catmull-Clark Subdivision</a:t>
            </a:r>
            <a:endParaRPr lang="en-US" dirty="0"/>
          </a:p>
        </p:txBody>
      </p:sp>
    </p:spTree>
    <p:extLst>
      <p:ext uri="{BB962C8B-B14F-4D97-AF65-F5344CB8AC3E}">
        <p14:creationId xmlns:p14="http://schemas.microsoft.com/office/powerpoint/2010/main" val="425480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Grafik 89" descr="Ein Bild, das Entwurf, Zeichnung enthält.&#10;&#10;Automatisch generierte Beschreibung">
            <a:extLst>
              <a:ext uri="{FF2B5EF4-FFF2-40B4-BE49-F238E27FC236}">
                <a16:creationId xmlns:a16="http://schemas.microsoft.com/office/drawing/2014/main" id="{6A9A093A-4BF1-62C3-7474-E8CC75FD3276}"/>
              </a:ext>
            </a:extLst>
          </p:cNvPr>
          <p:cNvPicPr>
            <a:picLocks noChangeAspect="1"/>
          </p:cNvPicPr>
          <p:nvPr/>
        </p:nvPicPr>
        <p:blipFill rotWithShape="1">
          <a:blip r:embed="rId2">
            <a:extLst>
              <a:ext uri="{28A0092B-C50C-407E-A947-70E740481C1C}">
                <a14:useLocalDpi xmlns:a14="http://schemas.microsoft.com/office/drawing/2010/main" val="0"/>
              </a:ext>
            </a:extLst>
          </a:blip>
          <a:srcRect l="11522" t="15918" r="32612" b="28216"/>
          <a:stretch/>
        </p:blipFill>
        <p:spPr>
          <a:xfrm>
            <a:off x="0" y="-1"/>
            <a:ext cx="12192000" cy="6858001"/>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30</a:t>
            </a:fld>
            <a:endParaRPr lang="en-US" sz="1600" b="1" dirty="0">
              <a:solidFill>
                <a:schemeClr val="tx1"/>
              </a:solidFill>
            </a:endParaRPr>
          </a:p>
        </p:txBody>
      </p:sp>
      <mc:AlternateContent xmlns:mc="http://schemas.openxmlformats.org/markup-compatibility/2006" xmlns:a14="http://schemas.microsoft.com/office/drawing/2010/main">
        <mc:Choice Requires="a14">
          <p:sp>
            <p:nvSpPr>
              <p:cNvPr id="3" name="Ellipse 2">
                <a:extLst>
                  <a:ext uri="{FF2B5EF4-FFF2-40B4-BE49-F238E27FC236}">
                    <a16:creationId xmlns:a16="http://schemas.microsoft.com/office/drawing/2014/main" id="{42BF034F-0F85-3A63-D6BA-F25D2E5E0690}"/>
                  </a:ext>
                </a:extLst>
              </p:cNvPr>
              <p:cNvSpPr/>
              <p:nvPr/>
            </p:nvSpPr>
            <p:spPr>
              <a:xfrm>
                <a:off x="5020855" y="2548566"/>
                <a:ext cx="330645" cy="336585"/>
              </a:xfrm>
              <a:prstGeom prst="ellipse">
                <a:avLst/>
              </a:prstGeom>
              <a:solidFill>
                <a:schemeClr val="bg1"/>
              </a:solidFill>
              <a:ln w="34925">
                <a:solidFill>
                  <a:srgbClr val="C00000"/>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r>
                        <a:rPr lang="de-DE" i="1" smtClean="0">
                          <a:latin typeface="Cambria Math" panose="02040503050406030204" pitchFamily="18" charset="0"/>
                        </a:rPr>
                        <m:t>𝑣</m:t>
                      </m:r>
                    </m:oMath>
                  </m:oMathPara>
                </a14:m>
                <a:endParaRPr lang="en-US" sz="2000" i="1" dirty="0"/>
              </a:p>
            </p:txBody>
          </p:sp>
        </mc:Choice>
        <mc:Fallback xmlns="">
          <p:sp>
            <p:nvSpPr>
              <p:cNvPr id="3" name="Ellipse 2">
                <a:extLst>
                  <a:ext uri="{FF2B5EF4-FFF2-40B4-BE49-F238E27FC236}">
                    <a16:creationId xmlns:a16="http://schemas.microsoft.com/office/drawing/2014/main" id="{42BF034F-0F85-3A63-D6BA-F25D2E5E0690}"/>
                  </a:ext>
                </a:extLst>
              </p:cNvPr>
              <p:cNvSpPr>
                <a:spLocks noRot="1" noChangeAspect="1" noMove="1" noResize="1" noEditPoints="1" noAdjustHandles="1" noChangeArrowheads="1" noChangeShapeType="1" noTextEdit="1"/>
              </p:cNvSpPr>
              <p:nvPr/>
            </p:nvSpPr>
            <p:spPr>
              <a:xfrm>
                <a:off x="5020855" y="2548566"/>
                <a:ext cx="330645" cy="336585"/>
              </a:xfrm>
              <a:prstGeom prst="ellipse">
                <a:avLst/>
              </a:prstGeom>
              <a:blipFill>
                <a:blip r:embed="rId3"/>
                <a:stretch>
                  <a:fillRect/>
                </a:stretch>
              </a:blipFill>
              <a:ln w="34925">
                <a:solidFill>
                  <a:srgbClr val="C00000"/>
                </a:solidFill>
              </a:ln>
            </p:spPr>
            <p:txBody>
              <a:bodyPr/>
              <a:lstStyle/>
              <a:p>
                <a:r>
                  <a:rPr lang="en-US">
                    <a:noFill/>
                  </a:rPr>
                  <a:t> </a:t>
                </a:r>
              </a:p>
            </p:txBody>
          </p:sp>
        </mc:Fallback>
      </mc:AlternateContent>
      <p:pic>
        <p:nvPicPr>
          <p:cNvPr id="4" name="Grafik 3">
            <a:extLst>
              <a:ext uri="{FF2B5EF4-FFF2-40B4-BE49-F238E27FC236}">
                <a16:creationId xmlns:a16="http://schemas.microsoft.com/office/drawing/2014/main" id="{773389A6-597A-D16A-D28F-1FCA67B9D6B2}"/>
              </a:ext>
            </a:extLst>
          </p:cNvPr>
          <p:cNvPicPr>
            <a:picLocks noChangeAspect="1"/>
          </p:cNvPicPr>
          <p:nvPr/>
        </p:nvPicPr>
        <p:blipFill rotWithShape="1">
          <a:blip r:embed="rId4">
            <a:extLst>
              <a:ext uri="{28A0092B-C50C-407E-A947-70E740481C1C}">
                <a14:useLocalDpi xmlns:a14="http://schemas.microsoft.com/office/drawing/2010/main" val="0"/>
              </a:ext>
            </a:extLst>
          </a:blip>
          <a:srcRect l="20" t="23" r="222" b="76274"/>
          <a:stretch/>
        </p:blipFill>
        <p:spPr>
          <a:xfrm>
            <a:off x="7402830" y="3678554"/>
            <a:ext cx="3409950" cy="710565"/>
          </a:xfrm>
          <a:prstGeom prst="rect">
            <a:avLst/>
          </a:prstGeom>
          <a:ln>
            <a:solidFill>
              <a:schemeClr val="tx1"/>
            </a:solidFill>
          </a:ln>
        </p:spPr>
      </p:pic>
      <p:cxnSp>
        <p:nvCxnSpPr>
          <p:cNvPr id="5" name="Gerade Verbindung mit Pfeil 4">
            <a:extLst>
              <a:ext uri="{FF2B5EF4-FFF2-40B4-BE49-F238E27FC236}">
                <a16:creationId xmlns:a16="http://schemas.microsoft.com/office/drawing/2014/main" id="{1348BA8E-6703-658D-5F18-6C2CFC7C10BA}"/>
              </a:ext>
            </a:extLst>
          </p:cNvPr>
          <p:cNvCxnSpPr>
            <a:cxnSpLocks/>
          </p:cNvCxnSpPr>
          <p:nvPr/>
        </p:nvCxnSpPr>
        <p:spPr>
          <a:xfrm flipH="1">
            <a:off x="4272280" y="3061867"/>
            <a:ext cx="770657" cy="892913"/>
          </a:xfrm>
          <a:prstGeom prst="straightConnector1">
            <a:avLst/>
          </a:prstGeom>
          <a:ln w="50800">
            <a:solidFill>
              <a:srgbClr val="276FBF"/>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42074664"/>
      </p:ext>
    </p:extLst>
  </p:cSld>
  <p:clrMapOvr>
    <a:masterClrMapping/>
  </p:clrMapOvr>
  <mc:AlternateContent xmlns:mc="http://schemas.openxmlformats.org/markup-compatibility/2006" xmlns:p159="http://schemas.microsoft.com/office/powerpoint/2015/09/main">
    <mc:Choice Requires="p159">
      <p:transition spd="slow" advClick="0">
        <p159:morph option="byObject"/>
      </p:transition>
    </mc:Choice>
    <mc:Fallback xmlns="">
      <p:transition spd="slow" advClick="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Grafik 89" descr="Ein Bild, das Entwurf, Zeichnung enthält.&#10;&#10;Automatisch generierte Beschreibung">
            <a:extLst>
              <a:ext uri="{FF2B5EF4-FFF2-40B4-BE49-F238E27FC236}">
                <a16:creationId xmlns:a16="http://schemas.microsoft.com/office/drawing/2014/main" id="{6A9A093A-4BF1-62C3-7474-E8CC75FD3276}"/>
              </a:ext>
            </a:extLst>
          </p:cNvPr>
          <p:cNvPicPr>
            <a:picLocks noChangeAspect="1"/>
          </p:cNvPicPr>
          <p:nvPr/>
        </p:nvPicPr>
        <p:blipFill rotWithShape="1">
          <a:blip r:embed="rId2">
            <a:extLst>
              <a:ext uri="{28A0092B-C50C-407E-A947-70E740481C1C}">
                <a14:useLocalDpi xmlns:a14="http://schemas.microsoft.com/office/drawing/2010/main" val="0"/>
              </a:ext>
            </a:extLst>
          </a:blip>
          <a:srcRect l="11522" t="15918" r="32612" b="28216"/>
          <a:stretch/>
        </p:blipFill>
        <p:spPr>
          <a:xfrm>
            <a:off x="0" y="-1"/>
            <a:ext cx="12192000" cy="6858001"/>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31</a:t>
            </a:fld>
            <a:endParaRPr lang="en-US" sz="1600" b="1" dirty="0">
              <a:solidFill>
                <a:schemeClr val="tx1"/>
              </a:solidFill>
            </a:endParaRPr>
          </a:p>
        </p:txBody>
      </p:sp>
      <mc:AlternateContent xmlns:mc="http://schemas.openxmlformats.org/markup-compatibility/2006" xmlns:a14="http://schemas.microsoft.com/office/drawing/2010/main">
        <mc:Choice Requires="a14">
          <p:sp>
            <p:nvSpPr>
              <p:cNvPr id="3" name="Ellipse 2">
                <a:extLst>
                  <a:ext uri="{FF2B5EF4-FFF2-40B4-BE49-F238E27FC236}">
                    <a16:creationId xmlns:a16="http://schemas.microsoft.com/office/drawing/2014/main" id="{42BF034F-0F85-3A63-D6BA-F25D2E5E0690}"/>
                  </a:ext>
                </a:extLst>
              </p:cNvPr>
              <p:cNvSpPr/>
              <p:nvPr/>
            </p:nvSpPr>
            <p:spPr>
              <a:xfrm>
                <a:off x="5020855" y="2548566"/>
                <a:ext cx="330645" cy="336585"/>
              </a:xfrm>
              <a:prstGeom prst="ellipse">
                <a:avLst/>
              </a:prstGeom>
              <a:solidFill>
                <a:schemeClr val="bg1"/>
              </a:solidFill>
              <a:ln w="34925">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r>
                        <a:rPr lang="de-DE" i="1" smtClean="0">
                          <a:latin typeface="Cambria Math" panose="02040503050406030204" pitchFamily="18" charset="0"/>
                        </a:rPr>
                        <m:t>𝑣</m:t>
                      </m:r>
                    </m:oMath>
                  </m:oMathPara>
                </a14:m>
                <a:endParaRPr lang="en-US" sz="2000" i="1" dirty="0"/>
              </a:p>
            </p:txBody>
          </p:sp>
        </mc:Choice>
        <mc:Fallback xmlns="">
          <p:sp>
            <p:nvSpPr>
              <p:cNvPr id="3" name="Ellipse 2">
                <a:extLst>
                  <a:ext uri="{FF2B5EF4-FFF2-40B4-BE49-F238E27FC236}">
                    <a16:creationId xmlns:a16="http://schemas.microsoft.com/office/drawing/2014/main" id="{42BF034F-0F85-3A63-D6BA-F25D2E5E0690}"/>
                  </a:ext>
                </a:extLst>
              </p:cNvPr>
              <p:cNvSpPr>
                <a:spLocks noRot="1" noChangeAspect="1" noMove="1" noResize="1" noEditPoints="1" noAdjustHandles="1" noChangeArrowheads="1" noChangeShapeType="1" noTextEdit="1"/>
              </p:cNvSpPr>
              <p:nvPr/>
            </p:nvSpPr>
            <p:spPr>
              <a:xfrm>
                <a:off x="5020855" y="2548566"/>
                <a:ext cx="330645" cy="336585"/>
              </a:xfrm>
              <a:prstGeom prst="ellipse">
                <a:avLst/>
              </a:prstGeom>
              <a:blipFill>
                <a:blip r:embed="rId3"/>
                <a:stretch>
                  <a:fillRect/>
                </a:stretch>
              </a:blipFill>
              <a:ln w="34925">
                <a:solidFill>
                  <a:schemeClr val="tx1"/>
                </a:solidFill>
              </a:ln>
            </p:spPr>
            <p:txBody>
              <a:bodyPr/>
              <a:lstStyle/>
              <a:p>
                <a:r>
                  <a:rPr lang="en-US">
                    <a:noFill/>
                  </a:rPr>
                  <a:t> </a:t>
                </a:r>
              </a:p>
            </p:txBody>
          </p:sp>
        </mc:Fallback>
      </mc:AlternateContent>
      <p:cxnSp>
        <p:nvCxnSpPr>
          <p:cNvPr id="4" name="Gerade Verbindung mit Pfeil 3">
            <a:extLst>
              <a:ext uri="{FF2B5EF4-FFF2-40B4-BE49-F238E27FC236}">
                <a16:creationId xmlns:a16="http://schemas.microsoft.com/office/drawing/2014/main" id="{216C5A62-FD62-3A47-0A68-03C57BA3A3B0}"/>
              </a:ext>
            </a:extLst>
          </p:cNvPr>
          <p:cNvCxnSpPr>
            <a:cxnSpLocks/>
          </p:cNvCxnSpPr>
          <p:nvPr/>
        </p:nvCxnSpPr>
        <p:spPr>
          <a:xfrm flipH="1" flipV="1">
            <a:off x="5390291" y="3020737"/>
            <a:ext cx="626268" cy="593840"/>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 name="Gerade Verbindung mit Pfeil 4">
            <a:extLst>
              <a:ext uri="{FF2B5EF4-FFF2-40B4-BE49-F238E27FC236}">
                <a16:creationId xmlns:a16="http://schemas.microsoft.com/office/drawing/2014/main" id="{7F8DF064-AE13-CC0E-41DE-E2AF999389E6}"/>
              </a:ext>
            </a:extLst>
          </p:cNvPr>
          <p:cNvCxnSpPr>
            <a:cxnSpLocks/>
          </p:cNvCxnSpPr>
          <p:nvPr/>
        </p:nvCxnSpPr>
        <p:spPr>
          <a:xfrm>
            <a:off x="4363508" y="4244961"/>
            <a:ext cx="603594" cy="485758"/>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pic>
        <p:nvPicPr>
          <p:cNvPr id="6" name="Grafik 5">
            <a:extLst>
              <a:ext uri="{FF2B5EF4-FFF2-40B4-BE49-F238E27FC236}">
                <a16:creationId xmlns:a16="http://schemas.microsoft.com/office/drawing/2014/main" id="{7C8D8327-A743-E069-5D80-18B713F942BB}"/>
              </a:ext>
            </a:extLst>
          </p:cNvPr>
          <p:cNvPicPr>
            <a:picLocks noChangeAspect="1"/>
          </p:cNvPicPr>
          <p:nvPr/>
        </p:nvPicPr>
        <p:blipFill rotWithShape="1">
          <a:blip r:embed="rId4">
            <a:extLst>
              <a:ext uri="{28A0092B-C50C-407E-A947-70E740481C1C}">
                <a14:useLocalDpi xmlns:a14="http://schemas.microsoft.com/office/drawing/2010/main" val="0"/>
              </a:ext>
            </a:extLst>
          </a:blip>
          <a:srcRect l="20" t="22" r="222" b="51873"/>
          <a:stretch/>
        </p:blipFill>
        <p:spPr>
          <a:xfrm>
            <a:off x="7402830" y="3678554"/>
            <a:ext cx="3409950" cy="1442086"/>
          </a:xfrm>
          <a:prstGeom prst="rect">
            <a:avLst/>
          </a:prstGeom>
          <a:ln>
            <a:solidFill>
              <a:schemeClr val="tx1"/>
            </a:solidFill>
          </a:ln>
        </p:spPr>
      </p:pic>
      <p:cxnSp>
        <p:nvCxnSpPr>
          <p:cNvPr id="7" name="Gerade Verbindung mit Pfeil 6">
            <a:extLst>
              <a:ext uri="{FF2B5EF4-FFF2-40B4-BE49-F238E27FC236}">
                <a16:creationId xmlns:a16="http://schemas.microsoft.com/office/drawing/2014/main" id="{90BC39E8-EA9D-4758-2CCA-748E405BC9D1}"/>
              </a:ext>
            </a:extLst>
          </p:cNvPr>
          <p:cNvCxnSpPr>
            <a:cxnSpLocks/>
          </p:cNvCxnSpPr>
          <p:nvPr/>
        </p:nvCxnSpPr>
        <p:spPr>
          <a:xfrm flipH="1">
            <a:off x="4272280" y="3061867"/>
            <a:ext cx="770657" cy="892913"/>
          </a:xfrm>
          <a:prstGeom prst="straightConnector1">
            <a:avLst/>
          </a:prstGeom>
          <a:ln w="50800">
            <a:solidFill>
              <a:srgbClr val="276FBF"/>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12298998"/>
      </p:ext>
    </p:extLst>
  </p:cSld>
  <p:clrMapOvr>
    <a:masterClrMapping/>
  </p:clrMapOvr>
  <mc:AlternateContent xmlns:mc="http://schemas.openxmlformats.org/markup-compatibility/2006" xmlns:p159="http://schemas.microsoft.com/office/powerpoint/2015/09/main">
    <mc:Choice Requires="p159">
      <p:transition spd="slow" advClick="0">
        <p159:morph option="byObject"/>
      </p:transition>
    </mc:Choice>
    <mc:Fallback xmlns="">
      <p:transition spd="slow" advClick="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Grafik 89" descr="Ein Bild, das Entwurf, Zeichnung enthält.&#10;&#10;Automatisch generierte Beschreibung">
            <a:extLst>
              <a:ext uri="{FF2B5EF4-FFF2-40B4-BE49-F238E27FC236}">
                <a16:creationId xmlns:a16="http://schemas.microsoft.com/office/drawing/2014/main" id="{6A9A093A-4BF1-62C3-7474-E8CC75FD3276}"/>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11522" t="15918" r="32612" b="28216"/>
          <a:stretch/>
        </p:blipFill>
        <p:spPr>
          <a:xfrm>
            <a:off x="0" y="-1"/>
            <a:ext cx="12192000" cy="6858001"/>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32</a:t>
            </a:fld>
            <a:endParaRPr lang="en-US" sz="1600" b="1" dirty="0">
              <a:solidFill>
                <a:schemeClr val="tx1"/>
              </a:solidFill>
            </a:endParaRPr>
          </a:p>
        </p:txBody>
      </p:sp>
      <p:cxnSp>
        <p:nvCxnSpPr>
          <p:cNvPr id="34" name="Gerade Verbindung mit Pfeil 33">
            <a:extLst>
              <a:ext uri="{FF2B5EF4-FFF2-40B4-BE49-F238E27FC236}">
                <a16:creationId xmlns:a16="http://schemas.microsoft.com/office/drawing/2014/main" id="{B3B76ADF-CCBE-B99E-14B9-F1214F8F07A2}"/>
              </a:ext>
            </a:extLst>
          </p:cNvPr>
          <p:cNvCxnSpPr>
            <a:cxnSpLocks/>
          </p:cNvCxnSpPr>
          <p:nvPr/>
        </p:nvCxnSpPr>
        <p:spPr>
          <a:xfrm flipH="1" flipV="1">
            <a:off x="5390291" y="3020737"/>
            <a:ext cx="626268" cy="593840"/>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5" name="Gerade Verbindung mit Pfeil 34">
            <a:extLst>
              <a:ext uri="{FF2B5EF4-FFF2-40B4-BE49-F238E27FC236}">
                <a16:creationId xmlns:a16="http://schemas.microsoft.com/office/drawing/2014/main" id="{9BA7E686-CC4E-2252-9C26-490B246821BB}"/>
              </a:ext>
            </a:extLst>
          </p:cNvPr>
          <p:cNvCxnSpPr>
            <a:cxnSpLocks/>
          </p:cNvCxnSpPr>
          <p:nvPr/>
        </p:nvCxnSpPr>
        <p:spPr>
          <a:xfrm>
            <a:off x="4363508" y="4244961"/>
            <a:ext cx="603594" cy="485758"/>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2" name="Grafik 1">
            <a:extLst>
              <a:ext uri="{FF2B5EF4-FFF2-40B4-BE49-F238E27FC236}">
                <a16:creationId xmlns:a16="http://schemas.microsoft.com/office/drawing/2014/main" id="{47D17075-6D5C-FD67-5F05-761B7B42D231}"/>
              </a:ext>
            </a:extLst>
          </p:cNvPr>
          <p:cNvPicPr>
            <a:picLocks noChangeAspect="1"/>
          </p:cNvPicPr>
          <p:nvPr/>
        </p:nvPicPr>
        <p:blipFill rotWithShape="1">
          <a:blip r:embed="rId3">
            <a:extLst>
              <a:ext uri="{28A0092B-C50C-407E-A947-70E740481C1C}">
                <a14:useLocalDpi xmlns:a14="http://schemas.microsoft.com/office/drawing/2010/main" val="0"/>
              </a:ext>
            </a:extLst>
          </a:blip>
          <a:srcRect l="20" t="22" r="222" b="27726"/>
          <a:stretch/>
        </p:blipFill>
        <p:spPr>
          <a:xfrm>
            <a:off x="7402830" y="3678554"/>
            <a:ext cx="3409950" cy="2165986"/>
          </a:xfrm>
          <a:prstGeom prst="rect">
            <a:avLst/>
          </a:prstGeom>
          <a:ln>
            <a:solidFill>
              <a:schemeClr val="tx1"/>
            </a:solidFill>
          </a:ln>
        </p:spPr>
      </p:pic>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F4B679D7-8159-0FE9-70AF-C3C5D92CA03B}"/>
                  </a:ext>
                </a:extLst>
              </p:cNvPr>
              <p:cNvSpPr txBox="1"/>
              <p:nvPr/>
            </p:nvSpPr>
            <p:spPr>
              <a:xfrm>
                <a:off x="5082601" y="3706545"/>
                <a:ext cx="178247" cy="313350"/>
              </a:xfrm>
              <a:prstGeom prst="rect">
                <a:avLst/>
              </a:prstGeom>
              <a:solidFill>
                <a:schemeClr val="bg1"/>
              </a:solidFill>
              <a:ln w="25400">
                <a:solidFill>
                  <a:srgbClr val="C00000"/>
                </a:solidFill>
              </a:ln>
            </p:spPr>
            <p:txBody>
              <a:bodyPr wrap="square" lIns="0" tIns="0" rIns="0" bIns="36000" rtlCol="0" anchor="ctr" anchorCtr="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𝑓</m:t>
                      </m:r>
                    </m:oMath>
                  </m:oMathPara>
                </a14:m>
                <a:endParaRPr lang="en-US" dirty="0"/>
              </a:p>
            </p:txBody>
          </p:sp>
        </mc:Choice>
        <mc:Fallback xmlns="">
          <p:sp>
            <p:nvSpPr>
              <p:cNvPr id="5" name="Textfeld 4">
                <a:extLst>
                  <a:ext uri="{FF2B5EF4-FFF2-40B4-BE49-F238E27FC236}">
                    <a16:creationId xmlns:a16="http://schemas.microsoft.com/office/drawing/2014/main" id="{F4B679D7-8159-0FE9-70AF-C3C5D92CA03B}"/>
                  </a:ext>
                </a:extLst>
              </p:cNvPr>
              <p:cNvSpPr txBox="1">
                <a:spLocks noRot="1" noChangeAspect="1" noMove="1" noResize="1" noEditPoints="1" noAdjustHandles="1" noChangeArrowheads="1" noChangeShapeType="1" noTextEdit="1"/>
              </p:cNvSpPr>
              <p:nvPr/>
            </p:nvSpPr>
            <p:spPr>
              <a:xfrm>
                <a:off x="5082601" y="3706545"/>
                <a:ext cx="178247" cy="313350"/>
              </a:xfrm>
              <a:prstGeom prst="rect">
                <a:avLst/>
              </a:prstGeom>
              <a:blipFill>
                <a:blip r:embed="rId4"/>
                <a:stretch>
                  <a:fillRect l="-36364" r="-36364" b="-14545"/>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Ellipse 5">
                <a:extLst>
                  <a:ext uri="{FF2B5EF4-FFF2-40B4-BE49-F238E27FC236}">
                    <a16:creationId xmlns:a16="http://schemas.microsoft.com/office/drawing/2014/main" id="{9503BF9C-70CC-E9F6-6399-7223A2179DA7}"/>
                  </a:ext>
                </a:extLst>
              </p:cNvPr>
              <p:cNvSpPr/>
              <p:nvPr/>
            </p:nvSpPr>
            <p:spPr>
              <a:xfrm>
                <a:off x="5020855" y="2548566"/>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r>
                        <a:rPr lang="de-DE" i="1" smtClean="0">
                          <a:latin typeface="Cambria Math" panose="02040503050406030204" pitchFamily="18" charset="0"/>
                        </a:rPr>
                        <m:t>𝑣</m:t>
                      </m:r>
                    </m:oMath>
                  </m:oMathPara>
                </a14:m>
                <a:endParaRPr lang="en-US" sz="2000" i="1" dirty="0"/>
              </a:p>
            </p:txBody>
          </p:sp>
        </mc:Choice>
        <mc:Fallback xmlns="">
          <p:sp>
            <p:nvSpPr>
              <p:cNvPr id="6" name="Ellipse 5">
                <a:extLst>
                  <a:ext uri="{FF2B5EF4-FFF2-40B4-BE49-F238E27FC236}">
                    <a16:creationId xmlns:a16="http://schemas.microsoft.com/office/drawing/2014/main" id="{9503BF9C-70CC-E9F6-6399-7223A2179DA7}"/>
                  </a:ext>
                </a:extLst>
              </p:cNvPr>
              <p:cNvSpPr>
                <a:spLocks noRot="1" noChangeAspect="1" noMove="1" noResize="1" noEditPoints="1" noAdjustHandles="1" noChangeArrowheads="1" noChangeShapeType="1" noTextEdit="1"/>
              </p:cNvSpPr>
              <p:nvPr/>
            </p:nvSpPr>
            <p:spPr>
              <a:xfrm>
                <a:off x="5020855" y="2548566"/>
                <a:ext cx="330645" cy="336585"/>
              </a:xfrm>
              <a:prstGeom prst="ellipse">
                <a:avLst/>
              </a:prstGeom>
              <a:blipFill>
                <a:blip r:embed="rId5"/>
                <a:stretch>
                  <a:fillRect/>
                </a:stretch>
              </a:blipFill>
              <a:ln w="254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feld 7">
                <a:extLst>
                  <a:ext uri="{FF2B5EF4-FFF2-40B4-BE49-F238E27FC236}">
                    <a16:creationId xmlns:a16="http://schemas.microsoft.com/office/drawing/2014/main" id="{985435F3-4220-FE8E-62A3-8E33943B3E35}"/>
                  </a:ext>
                </a:extLst>
              </p:cNvPr>
              <p:cNvSpPr txBox="1"/>
              <p:nvPr/>
            </p:nvSpPr>
            <p:spPr>
              <a:xfrm rot="2415748">
                <a:off x="4479330" y="3272323"/>
                <a:ext cx="178247" cy="313350"/>
              </a:xfrm>
              <a:prstGeom prst="rect">
                <a:avLst/>
              </a:prstGeom>
              <a:solidFill>
                <a:schemeClr val="bg1"/>
              </a:solidFill>
              <a:ln w="25400">
                <a:solidFill>
                  <a:srgbClr val="C00000"/>
                </a:solidFill>
              </a:ln>
            </p:spPr>
            <p:txBody>
              <a:bodyPr wrap="square" lIns="0" tIns="0" rIns="0" bIns="36000" rtlCol="0" anchor="ctr" anchorCtr="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𝑒</m:t>
                      </m:r>
                    </m:oMath>
                  </m:oMathPara>
                </a14:m>
                <a:endParaRPr lang="en-US" dirty="0"/>
              </a:p>
            </p:txBody>
          </p:sp>
        </mc:Choice>
        <mc:Fallback xmlns="">
          <p:sp>
            <p:nvSpPr>
              <p:cNvPr id="8" name="Textfeld 7">
                <a:extLst>
                  <a:ext uri="{FF2B5EF4-FFF2-40B4-BE49-F238E27FC236}">
                    <a16:creationId xmlns:a16="http://schemas.microsoft.com/office/drawing/2014/main" id="{985435F3-4220-FE8E-62A3-8E33943B3E35}"/>
                  </a:ext>
                </a:extLst>
              </p:cNvPr>
              <p:cNvSpPr txBox="1">
                <a:spLocks noRot="1" noChangeAspect="1" noMove="1" noResize="1" noEditPoints="1" noAdjustHandles="1" noChangeArrowheads="1" noChangeShapeType="1" noTextEdit="1"/>
              </p:cNvSpPr>
              <p:nvPr/>
            </p:nvSpPr>
            <p:spPr>
              <a:xfrm rot="2415748">
                <a:off x="4479330" y="3272323"/>
                <a:ext cx="178247" cy="313350"/>
              </a:xfrm>
              <a:prstGeom prst="rect">
                <a:avLst/>
              </a:prstGeom>
              <a:blipFill>
                <a:blip r:embed="rId6"/>
                <a:stretch>
                  <a:fillRect/>
                </a:stretch>
              </a:blipFill>
              <a:ln w="25400">
                <a:solidFill>
                  <a:srgbClr val="C00000"/>
                </a:solidFill>
              </a:ln>
            </p:spPr>
            <p:txBody>
              <a:bodyPr/>
              <a:lstStyle/>
              <a:p>
                <a:r>
                  <a:rPr lang="en-US">
                    <a:noFill/>
                  </a:rPr>
                  <a:t> </a:t>
                </a:r>
              </a:p>
            </p:txBody>
          </p:sp>
        </mc:Fallback>
      </mc:AlternateContent>
      <p:cxnSp>
        <p:nvCxnSpPr>
          <p:cNvPr id="10" name="Gerade Verbindung mit Pfeil 9">
            <a:extLst>
              <a:ext uri="{FF2B5EF4-FFF2-40B4-BE49-F238E27FC236}">
                <a16:creationId xmlns:a16="http://schemas.microsoft.com/office/drawing/2014/main" id="{1148B093-F285-85B7-C571-0E154732EBAB}"/>
              </a:ext>
            </a:extLst>
          </p:cNvPr>
          <p:cNvCxnSpPr>
            <a:cxnSpLocks/>
          </p:cNvCxnSpPr>
          <p:nvPr/>
        </p:nvCxnSpPr>
        <p:spPr>
          <a:xfrm flipH="1">
            <a:off x="4272280" y="3061867"/>
            <a:ext cx="770657" cy="892913"/>
          </a:xfrm>
          <a:prstGeom prst="straightConnector1">
            <a:avLst/>
          </a:prstGeom>
          <a:ln w="50800">
            <a:solidFill>
              <a:srgbClr val="276FBF"/>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667491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Grafik 89" descr="Ein Bild, das Entwurf, Zeichnung enthält.&#10;&#10;Automatisch generierte Beschreibung">
            <a:extLst>
              <a:ext uri="{FF2B5EF4-FFF2-40B4-BE49-F238E27FC236}">
                <a16:creationId xmlns:a16="http://schemas.microsoft.com/office/drawing/2014/main" id="{6A9A093A-4BF1-62C3-7474-E8CC75FD3276}"/>
              </a:ext>
            </a:extLst>
          </p:cNvPr>
          <p:cNvPicPr>
            <a:picLocks noChangeAspect="1"/>
          </p:cNvPicPr>
          <p:nvPr/>
        </p:nvPicPr>
        <p:blipFill rotWithShape="1">
          <a:blip r:embed="rId2">
            <a:extLst>
              <a:ext uri="{28A0092B-C50C-407E-A947-70E740481C1C}">
                <a14:useLocalDpi xmlns:a14="http://schemas.microsoft.com/office/drawing/2010/main" val="0"/>
              </a:ext>
            </a:extLst>
          </a:blip>
          <a:srcRect l="11522" t="15918" r="32612" b="28216"/>
          <a:stretch/>
        </p:blipFill>
        <p:spPr>
          <a:xfrm>
            <a:off x="0" y="-1"/>
            <a:ext cx="12192000" cy="6858001"/>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33</a:t>
            </a:fld>
            <a:endParaRPr lang="en-US" sz="1600" b="1" dirty="0">
              <a:solidFill>
                <a:schemeClr val="tx1"/>
              </a:solidFill>
            </a:endParaRPr>
          </a:p>
        </p:txBody>
      </p:sp>
      <p:cxnSp>
        <p:nvCxnSpPr>
          <p:cNvPr id="29" name="Gerade Verbindung mit Pfeil 28">
            <a:extLst>
              <a:ext uri="{FF2B5EF4-FFF2-40B4-BE49-F238E27FC236}">
                <a16:creationId xmlns:a16="http://schemas.microsoft.com/office/drawing/2014/main" id="{4757FC01-9F86-3708-4F8D-992713D92DA2}"/>
              </a:ext>
            </a:extLst>
          </p:cNvPr>
          <p:cNvCxnSpPr>
            <a:cxnSpLocks/>
          </p:cNvCxnSpPr>
          <p:nvPr/>
        </p:nvCxnSpPr>
        <p:spPr>
          <a:xfrm flipV="1">
            <a:off x="4091940" y="2877185"/>
            <a:ext cx="776344" cy="927735"/>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34" name="Gerade Verbindung mit Pfeil 33">
            <a:extLst>
              <a:ext uri="{FF2B5EF4-FFF2-40B4-BE49-F238E27FC236}">
                <a16:creationId xmlns:a16="http://schemas.microsoft.com/office/drawing/2014/main" id="{B3B76ADF-CCBE-B99E-14B9-F1214F8F07A2}"/>
              </a:ext>
            </a:extLst>
          </p:cNvPr>
          <p:cNvCxnSpPr>
            <a:cxnSpLocks/>
          </p:cNvCxnSpPr>
          <p:nvPr/>
        </p:nvCxnSpPr>
        <p:spPr>
          <a:xfrm flipH="1" flipV="1">
            <a:off x="5390291" y="3020737"/>
            <a:ext cx="626268" cy="593840"/>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5" name="Gerade Verbindung mit Pfeil 34">
            <a:extLst>
              <a:ext uri="{FF2B5EF4-FFF2-40B4-BE49-F238E27FC236}">
                <a16:creationId xmlns:a16="http://schemas.microsoft.com/office/drawing/2014/main" id="{9BA7E686-CC4E-2252-9C26-490B246821BB}"/>
              </a:ext>
            </a:extLst>
          </p:cNvPr>
          <p:cNvCxnSpPr>
            <a:cxnSpLocks/>
          </p:cNvCxnSpPr>
          <p:nvPr/>
        </p:nvCxnSpPr>
        <p:spPr>
          <a:xfrm>
            <a:off x="4363508" y="4244961"/>
            <a:ext cx="603594" cy="485758"/>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2" name="Grafik 1">
            <a:extLst>
              <a:ext uri="{FF2B5EF4-FFF2-40B4-BE49-F238E27FC236}">
                <a16:creationId xmlns:a16="http://schemas.microsoft.com/office/drawing/2014/main" id="{47D17075-6D5C-FD67-5F05-761B7B42D231}"/>
              </a:ext>
            </a:extLst>
          </p:cNvPr>
          <p:cNvPicPr>
            <a:picLocks noChangeAspect="1"/>
          </p:cNvPicPr>
          <p:nvPr/>
        </p:nvPicPr>
        <p:blipFill rotWithShape="1">
          <a:blip r:embed="rId3">
            <a:extLst>
              <a:ext uri="{28A0092B-C50C-407E-A947-70E740481C1C}">
                <a14:useLocalDpi xmlns:a14="http://schemas.microsoft.com/office/drawing/2010/main" val="0"/>
              </a:ext>
            </a:extLst>
          </a:blip>
          <a:srcRect l="20" t="22" r="222" b="2221"/>
          <a:stretch/>
        </p:blipFill>
        <p:spPr>
          <a:xfrm>
            <a:off x="7402830" y="3678554"/>
            <a:ext cx="3409950" cy="2930590"/>
          </a:xfrm>
          <a:prstGeom prst="rect">
            <a:avLst/>
          </a:prstGeom>
          <a:ln>
            <a:solidFill>
              <a:schemeClr val="tx1"/>
            </a:solidFill>
          </a:ln>
        </p:spPr>
      </p:pic>
      <mc:AlternateContent xmlns:mc="http://schemas.openxmlformats.org/markup-compatibility/2006" xmlns:a14="http://schemas.microsoft.com/office/drawing/2010/main">
        <mc:Choice Requires="a14">
          <p:sp>
            <p:nvSpPr>
              <p:cNvPr id="3" name="Ellipse 2">
                <a:extLst>
                  <a:ext uri="{FF2B5EF4-FFF2-40B4-BE49-F238E27FC236}">
                    <a16:creationId xmlns:a16="http://schemas.microsoft.com/office/drawing/2014/main" id="{3ACE9456-7F45-23FB-5CF9-B7FDA0FA2181}"/>
                  </a:ext>
                </a:extLst>
              </p:cNvPr>
              <p:cNvSpPr/>
              <p:nvPr/>
            </p:nvSpPr>
            <p:spPr>
              <a:xfrm>
                <a:off x="5020855" y="2548566"/>
                <a:ext cx="330645" cy="336585"/>
              </a:xfrm>
              <a:prstGeom prst="ellipse">
                <a:avLst/>
              </a:prstGeom>
              <a:solidFill>
                <a:schemeClr val="bg1"/>
              </a:solidFill>
              <a:ln w="34925">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14:m>
                  <m:oMathPara xmlns:m="http://schemas.openxmlformats.org/officeDocument/2006/math">
                    <m:oMathParaPr>
                      <m:jc m:val="center"/>
                    </m:oMathParaPr>
                    <m:oMath xmlns:m="http://schemas.openxmlformats.org/officeDocument/2006/math">
                      <m:r>
                        <a:rPr lang="de-DE" i="1" smtClean="0">
                          <a:latin typeface="Cambria Math" panose="02040503050406030204" pitchFamily="18" charset="0"/>
                        </a:rPr>
                        <m:t>𝑣</m:t>
                      </m:r>
                    </m:oMath>
                  </m:oMathPara>
                </a14:m>
                <a:endParaRPr lang="en-US" sz="2000" i="1" dirty="0"/>
              </a:p>
            </p:txBody>
          </p:sp>
        </mc:Choice>
        <mc:Fallback xmlns="">
          <p:sp>
            <p:nvSpPr>
              <p:cNvPr id="3" name="Ellipse 2">
                <a:extLst>
                  <a:ext uri="{FF2B5EF4-FFF2-40B4-BE49-F238E27FC236}">
                    <a16:creationId xmlns:a16="http://schemas.microsoft.com/office/drawing/2014/main" id="{3ACE9456-7F45-23FB-5CF9-B7FDA0FA2181}"/>
                  </a:ext>
                </a:extLst>
              </p:cNvPr>
              <p:cNvSpPr>
                <a:spLocks noRot="1" noChangeAspect="1" noMove="1" noResize="1" noEditPoints="1" noAdjustHandles="1" noChangeArrowheads="1" noChangeShapeType="1" noTextEdit="1"/>
              </p:cNvSpPr>
              <p:nvPr/>
            </p:nvSpPr>
            <p:spPr>
              <a:xfrm>
                <a:off x="5020855" y="2548566"/>
                <a:ext cx="330645" cy="336585"/>
              </a:xfrm>
              <a:prstGeom prst="ellipse">
                <a:avLst/>
              </a:prstGeom>
              <a:blipFill>
                <a:blip r:embed="rId4"/>
                <a:stretch>
                  <a:fillRect/>
                </a:stretch>
              </a:blipFill>
              <a:ln w="34925">
                <a:solidFill>
                  <a:schemeClr val="tx1"/>
                </a:solidFill>
              </a:ln>
            </p:spPr>
            <p:txBody>
              <a:bodyPr/>
              <a:lstStyle/>
              <a:p>
                <a:r>
                  <a:rPr lang="en-US">
                    <a:noFill/>
                  </a:rPr>
                  <a:t> </a:t>
                </a:r>
              </a:p>
            </p:txBody>
          </p:sp>
        </mc:Fallback>
      </mc:AlternateContent>
      <p:cxnSp>
        <p:nvCxnSpPr>
          <p:cNvPr id="4" name="Gerade Verbindung mit Pfeil 3">
            <a:extLst>
              <a:ext uri="{FF2B5EF4-FFF2-40B4-BE49-F238E27FC236}">
                <a16:creationId xmlns:a16="http://schemas.microsoft.com/office/drawing/2014/main" id="{49D46E72-D37D-B0BE-483D-0C9A9338B9C5}"/>
              </a:ext>
            </a:extLst>
          </p:cNvPr>
          <p:cNvCxnSpPr>
            <a:cxnSpLocks/>
          </p:cNvCxnSpPr>
          <p:nvPr/>
        </p:nvCxnSpPr>
        <p:spPr>
          <a:xfrm flipH="1">
            <a:off x="4272280" y="3061867"/>
            <a:ext cx="770657" cy="892913"/>
          </a:xfrm>
          <a:prstGeom prst="straightConnector1">
            <a:avLst/>
          </a:prstGeom>
          <a:ln w="50800">
            <a:solidFill>
              <a:srgbClr val="276FBF"/>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6" name="Textfeld 5">
                <a:extLst>
                  <a:ext uri="{FF2B5EF4-FFF2-40B4-BE49-F238E27FC236}">
                    <a16:creationId xmlns:a16="http://schemas.microsoft.com/office/drawing/2014/main" id="{92E787E9-31D3-5201-8308-09E0A9A95A49}"/>
                  </a:ext>
                </a:extLst>
              </p:cNvPr>
              <p:cNvSpPr txBox="1"/>
              <p:nvPr/>
            </p:nvSpPr>
            <p:spPr>
              <a:xfrm>
                <a:off x="5082601" y="3706545"/>
                <a:ext cx="178247" cy="313350"/>
              </a:xfrm>
              <a:prstGeom prst="rect">
                <a:avLst/>
              </a:prstGeom>
              <a:solidFill>
                <a:schemeClr val="bg1"/>
              </a:solidFill>
              <a:ln w="25400">
                <a:solidFill>
                  <a:schemeClr val="dk1"/>
                </a:solidFill>
              </a:ln>
            </p:spPr>
            <p:txBody>
              <a:bodyPr wrap="square" lIns="0" tIns="0" rIns="0" bIns="36000" rtlCol="0" anchor="ctr" anchorCtr="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𝑓</m:t>
                      </m:r>
                    </m:oMath>
                  </m:oMathPara>
                </a14:m>
                <a:endParaRPr lang="en-US" dirty="0"/>
              </a:p>
            </p:txBody>
          </p:sp>
        </mc:Choice>
        <mc:Fallback xmlns="">
          <p:sp>
            <p:nvSpPr>
              <p:cNvPr id="6" name="Textfeld 5">
                <a:extLst>
                  <a:ext uri="{FF2B5EF4-FFF2-40B4-BE49-F238E27FC236}">
                    <a16:creationId xmlns:a16="http://schemas.microsoft.com/office/drawing/2014/main" id="{92E787E9-31D3-5201-8308-09E0A9A95A49}"/>
                  </a:ext>
                </a:extLst>
              </p:cNvPr>
              <p:cNvSpPr txBox="1">
                <a:spLocks noRot="1" noChangeAspect="1" noMove="1" noResize="1" noEditPoints="1" noAdjustHandles="1" noChangeArrowheads="1" noChangeShapeType="1" noTextEdit="1"/>
              </p:cNvSpPr>
              <p:nvPr/>
            </p:nvSpPr>
            <p:spPr>
              <a:xfrm>
                <a:off x="5082601" y="3706545"/>
                <a:ext cx="178247" cy="313350"/>
              </a:xfrm>
              <a:prstGeom prst="rect">
                <a:avLst/>
              </a:prstGeom>
              <a:blipFill>
                <a:blip r:embed="rId5"/>
                <a:stretch>
                  <a:fillRect l="-36364" r="-36364" b="-14545"/>
                </a:stretch>
              </a:blipFill>
              <a:ln w="25400">
                <a:solidFill>
                  <a:schemeClr val="dk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423876E3-1D6C-75F0-849F-BDA067F867C5}"/>
                  </a:ext>
                </a:extLst>
              </p:cNvPr>
              <p:cNvSpPr txBox="1"/>
              <p:nvPr/>
            </p:nvSpPr>
            <p:spPr>
              <a:xfrm rot="2415748">
                <a:off x="4479330" y="3272323"/>
                <a:ext cx="178247" cy="313350"/>
              </a:xfrm>
              <a:prstGeom prst="rect">
                <a:avLst/>
              </a:prstGeom>
              <a:solidFill>
                <a:schemeClr val="bg1"/>
              </a:solidFill>
              <a:ln w="25400">
                <a:solidFill>
                  <a:schemeClr val="dk1"/>
                </a:solidFill>
              </a:ln>
            </p:spPr>
            <p:txBody>
              <a:bodyPr wrap="square" lIns="0" tIns="0" rIns="0" bIns="36000" rtlCol="0" anchor="ctr" anchorCtr="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𝑒</m:t>
                      </m:r>
                    </m:oMath>
                  </m:oMathPara>
                </a14:m>
                <a:endParaRPr lang="en-US" dirty="0"/>
              </a:p>
            </p:txBody>
          </p:sp>
        </mc:Choice>
        <mc:Fallback xmlns="">
          <p:sp>
            <p:nvSpPr>
              <p:cNvPr id="7" name="Textfeld 6">
                <a:extLst>
                  <a:ext uri="{FF2B5EF4-FFF2-40B4-BE49-F238E27FC236}">
                    <a16:creationId xmlns:a16="http://schemas.microsoft.com/office/drawing/2014/main" id="{423876E3-1D6C-75F0-849F-BDA067F867C5}"/>
                  </a:ext>
                </a:extLst>
              </p:cNvPr>
              <p:cNvSpPr txBox="1">
                <a:spLocks noRot="1" noChangeAspect="1" noMove="1" noResize="1" noEditPoints="1" noAdjustHandles="1" noChangeArrowheads="1" noChangeShapeType="1" noTextEdit="1"/>
              </p:cNvSpPr>
              <p:nvPr/>
            </p:nvSpPr>
            <p:spPr>
              <a:xfrm rot="2415748">
                <a:off x="4479330" y="3272323"/>
                <a:ext cx="178247" cy="313350"/>
              </a:xfrm>
              <a:prstGeom prst="rect">
                <a:avLst/>
              </a:prstGeom>
              <a:blipFill>
                <a:blip r:embed="rId6"/>
                <a:stretch>
                  <a:fillRect/>
                </a:stretch>
              </a:blipFill>
              <a:ln w="25400">
                <a:solidFill>
                  <a:schemeClr val="dk1"/>
                </a:solidFill>
              </a:ln>
            </p:spPr>
            <p:txBody>
              <a:bodyPr/>
              <a:lstStyle/>
              <a:p>
                <a:r>
                  <a:rPr lang="en-US">
                    <a:noFill/>
                  </a:rPr>
                  <a:t> </a:t>
                </a:r>
              </a:p>
            </p:txBody>
          </p:sp>
        </mc:Fallback>
      </mc:AlternateContent>
    </p:spTree>
    <p:extLst>
      <p:ext uri="{BB962C8B-B14F-4D97-AF65-F5344CB8AC3E}">
        <p14:creationId xmlns:p14="http://schemas.microsoft.com/office/powerpoint/2010/main" val="121248396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Grafik 89" descr="Ein Bild, das Entwurf, Zeichnung enthält.&#10;&#10;Automatisch generierte Beschreibung">
            <a:extLst>
              <a:ext uri="{FF2B5EF4-FFF2-40B4-BE49-F238E27FC236}">
                <a16:creationId xmlns:a16="http://schemas.microsoft.com/office/drawing/2014/main" id="{6A9A093A-4BF1-62C3-7474-E8CC75FD3276}"/>
              </a:ext>
            </a:extLst>
          </p:cNvPr>
          <p:cNvPicPr>
            <a:picLocks noChangeAspect="1"/>
          </p:cNvPicPr>
          <p:nvPr/>
        </p:nvPicPr>
        <p:blipFill rotWithShape="1">
          <a:blip r:embed="rId2">
            <a:extLst>
              <a:ext uri="{28A0092B-C50C-407E-A947-70E740481C1C}">
                <a14:useLocalDpi xmlns:a14="http://schemas.microsoft.com/office/drawing/2010/main" val="0"/>
              </a:ext>
            </a:extLst>
          </a:blip>
          <a:srcRect l="11522" t="15918" r="32612" b="28216"/>
          <a:stretch/>
        </p:blipFill>
        <p:spPr>
          <a:xfrm>
            <a:off x="0" y="-1"/>
            <a:ext cx="12192000" cy="6858001"/>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34</a:t>
            </a:fld>
            <a:endParaRPr lang="en-US" sz="1600" b="1" dirty="0">
              <a:solidFill>
                <a:schemeClr val="tx1"/>
              </a:solidFill>
            </a:endParaRPr>
          </a:p>
        </p:txBody>
      </p:sp>
      <p:grpSp>
        <p:nvGrpSpPr>
          <p:cNvPr id="14" name="Gruppieren 13">
            <a:extLst>
              <a:ext uri="{FF2B5EF4-FFF2-40B4-BE49-F238E27FC236}">
                <a16:creationId xmlns:a16="http://schemas.microsoft.com/office/drawing/2014/main" id="{D3D0CE1D-CD92-91EE-4DCF-8337C78DE1E7}"/>
              </a:ext>
            </a:extLst>
          </p:cNvPr>
          <p:cNvGrpSpPr/>
          <p:nvPr/>
        </p:nvGrpSpPr>
        <p:grpSpPr>
          <a:xfrm>
            <a:off x="4376420" y="3203067"/>
            <a:ext cx="420624" cy="411353"/>
            <a:chOff x="4376420" y="3203067"/>
            <a:chExt cx="420624" cy="411353"/>
          </a:xfrm>
        </p:grpSpPr>
        <p:cxnSp>
          <p:nvCxnSpPr>
            <p:cNvPr id="30" name="Gerade Verbindung mit Pfeil 29">
              <a:extLst>
                <a:ext uri="{FF2B5EF4-FFF2-40B4-BE49-F238E27FC236}">
                  <a16:creationId xmlns:a16="http://schemas.microsoft.com/office/drawing/2014/main" id="{9C672484-E667-2303-B2C8-F7D060559CEF}"/>
                </a:ext>
              </a:extLst>
            </p:cNvPr>
            <p:cNvCxnSpPr>
              <a:cxnSpLocks/>
            </p:cNvCxnSpPr>
            <p:nvPr/>
          </p:nvCxnSpPr>
          <p:spPr>
            <a:xfrm flipH="1" flipV="1">
              <a:off x="4516786" y="3203067"/>
              <a:ext cx="280258" cy="26149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 name="Gerade Verbindung mit Pfeil 5">
              <a:extLst>
                <a:ext uri="{FF2B5EF4-FFF2-40B4-BE49-F238E27FC236}">
                  <a16:creationId xmlns:a16="http://schemas.microsoft.com/office/drawing/2014/main" id="{600CD393-096B-A0EC-1E08-E13DEAF52134}"/>
                </a:ext>
              </a:extLst>
            </p:cNvPr>
            <p:cNvCxnSpPr>
              <a:cxnSpLocks/>
            </p:cNvCxnSpPr>
            <p:nvPr/>
          </p:nvCxnSpPr>
          <p:spPr>
            <a:xfrm>
              <a:off x="4376420" y="3362960"/>
              <a:ext cx="292100" cy="251460"/>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grpSp>
      <p:grpSp>
        <p:nvGrpSpPr>
          <p:cNvPr id="15" name="Gruppieren 14">
            <a:extLst>
              <a:ext uri="{FF2B5EF4-FFF2-40B4-BE49-F238E27FC236}">
                <a16:creationId xmlns:a16="http://schemas.microsoft.com/office/drawing/2014/main" id="{FD387E85-8159-776E-D228-F6A0F2EA757D}"/>
              </a:ext>
            </a:extLst>
          </p:cNvPr>
          <p:cNvGrpSpPr/>
          <p:nvPr/>
        </p:nvGrpSpPr>
        <p:grpSpPr>
          <a:xfrm rot="16395173">
            <a:off x="5542281" y="3001679"/>
            <a:ext cx="420624" cy="411353"/>
            <a:chOff x="4376420" y="3203067"/>
            <a:chExt cx="420624" cy="411353"/>
          </a:xfrm>
        </p:grpSpPr>
        <p:cxnSp>
          <p:nvCxnSpPr>
            <p:cNvPr id="16" name="Gerade Verbindung mit Pfeil 15">
              <a:extLst>
                <a:ext uri="{FF2B5EF4-FFF2-40B4-BE49-F238E27FC236}">
                  <a16:creationId xmlns:a16="http://schemas.microsoft.com/office/drawing/2014/main" id="{CFF6250E-86EE-2BFB-0846-69330866C199}"/>
                </a:ext>
              </a:extLst>
            </p:cNvPr>
            <p:cNvCxnSpPr>
              <a:cxnSpLocks/>
            </p:cNvCxnSpPr>
            <p:nvPr/>
          </p:nvCxnSpPr>
          <p:spPr>
            <a:xfrm flipH="1" flipV="1">
              <a:off x="4516786" y="3203067"/>
              <a:ext cx="280258" cy="26149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7" name="Gerade Verbindung mit Pfeil 16">
              <a:extLst>
                <a:ext uri="{FF2B5EF4-FFF2-40B4-BE49-F238E27FC236}">
                  <a16:creationId xmlns:a16="http://schemas.microsoft.com/office/drawing/2014/main" id="{48E63B65-C06E-2176-1EC1-5FAF29AC0A3D}"/>
                </a:ext>
              </a:extLst>
            </p:cNvPr>
            <p:cNvCxnSpPr>
              <a:cxnSpLocks/>
            </p:cNvCxnSpPr>
            <p:nvPr/>
          </p:nvCxnSpPr>
          <p:spPr>
            <a:xfrm>
              <a:off x="4376420" y="3362960"/>
              <a:ext cx="292100" cy="251460"/>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grpSp>
      <p:grpSp>
        <p:nvGrpSpPr>
          <p:cNvPr id="18" name="Gruppieren 17">
            <a:extLst>
              <a:ext uri="{FF2B5EF4-FFF2-40B4-BE49-F238E27FC236}">
                <a16:creationId xmlns:a16="http://schemas.microsoft.com/office/drawing/2014/main" id="{6A4F15A3-A66E-5C46-E64D-9F0A7875D52D}"/>
              </a:ext>
            </a:extLst>
          </p:cNvPr>
          <p:cNvGrpSpPr/>
          <p:nvPr/>
        </p:nvGrpSpPr>
        <p:grpSpPr>
          <a:xfrm rot="186568">
            <a:off x="5499877" y="4117466"/>
            <a:ext cx="420624" cy="411353"/>
            <a:chOff x="4376420" y="3203067"/>
            <a:chExt cx="420624" cy="411353"/>
          </a:xfrm>
        </p:grpSpPr>
        <p:cxnSp>
          <p:nvCxnSpPr>
            <p:cNvPr id="19" name="Gerade Verbindung mit Pfeil 18">
              <a:extLst>
                <a:ext uri="{FF2B5EF4-FFF2-40B4-BE49-F238E27FC236}">
                  <a16:creationId xmlns:a16="http://schemas.microsoft.com/office/drawing/2014/main" id="{6A9E618B-F56A-B7A6-A1E6-EF345F336D83}"/>
                </a:ext>
              </a:extLst>
            </p:cNvPr>
            <p:cNvCxnSpPr>
              <a:cxnSpLocks/>
            </p:cNvCxnSpPr>
            <p:nvPr/>
          </p:nvCxnSpPr>
          <p:spPr>
            <a:xfrm flipH="1" flipV="1">
              <a:off x="4516786" y="3203067"/>
              <a:ext cx="280258" cy="26149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20" name="Gerade Verbindung mit Pfeil 19">
              <a:extLst>
                <a:ext uri="{FF2B5EF4-FFF2-40B4-BE49-F238E27FC236}">
                  <a16:creationId xmlns:a16="http://schemas.microsoft.com/office/drawing/2014/main" id="{01413CE4-5170-33B3-EBDE-D9E3DD69DE11}"/>
                </a:ext>
              </a:extLst>
            </p:cNvPr>
            <p:cNvCxnSpPr>
              <a:cxnSpLocks/>
            </p:cNvCxnSpPr>
            <p:nvPr/>
          </p:nvCxnSpPr>
          <p:spPr>
            <a:xfrm>
              <a:off x="4376420" y="3362960"/>
              <a:ext cx="292100" cy="251460"/>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grpSp>
      <p:grpSp>
        <p:nvGrpSpPr>
          <p:cNvPr id="22" name="Gruppieren 21">
            <a:extLst>
              <a:ext uri="{FF2B5EF4-FFF2-40B4-BE49-F238E27FC236}">
                <a16:creationId xmlns:a16="http://schemas.microsoft.com/office/drawing/2014/main" id="{AB34E9AA-E14E-1A87-D7D8-1EEA4A2A1C8A}"/>
              </a:ext>
            </a:extLst>
          </p:cNvPr>
          <p:cNvGrpSpPr/>
          <p:nvPr/>
        </p:nvGrpSpPr>
        <p:grpSpPr>
          <a:xfrm rot="15976033">
            <a:off x="4301013" y="4327276"/>
            <a:ext cx="420624" cy="411353"/>
            <a:chOff x="4376420" y="3203067"/>
            <a:chExt cx="420624" cy="411353"/>
          </a:xfrm>
        </p:grpSpPr>
        <p:cxnSp>
          <p:nvCxnSpPr>
            <p:cNvPr id="23" name="Gerade Verbindung mit Pfeil 22">
              <a:extLst>
                <a:ext uri="{FF2B5EF4-FFF2-40B4-BE49-F238E27FC236}">
                  <a16:creationId xmlns:a16="http://schemas.microsoft.com/office/drawing/2014/main" id="{38CDAB7F-E151-BD53-427A-D9BAEE6EC897}"/>
                </a:ext>
              </a:extLst>
            </p:cNvPr>
            <p:cNvCxnSpPr>
              <a:cxnSpLocks/>
            </p:cNvCxnSpPr>
            <p:nvPr/>
          </p:nvCxnSpPr>
          <p:spPr>
            <a:xfrm flipH="1" flipV="1">
              <a:off x="4516786" y="3203067"/>
              <a:ext cx="280258" cy="26149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24" name="Gerade Verbindung mit Pfeil 23">
              <a:extLst>
                <a:ext uri="{FF2B5EF4-FFF2-40B4-BE49-F238E27FC236}">
                  <a16:creationId xmlns:a16="http://schemas.microsoft.com/office/drawing/2014/main" id="{0B23654D-3B61-E331-00E7-151BC6056B78}"/>
                </a:ext>
              </a:extLst>
            </p:cNvPr>
            <p:cNvCxnSpPr>
              <a:cxnSpLocks/>
            </p:cNvCxnSpPr>
            <p:nvPr/>
          </p:nvCxnSpPr>
          <p:spPr>
            <a:xfrm>
              <a:off x="4376420" y="3362960"/>
              <a:ext cx="292100" cy="251460"/>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75080487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Grafik 89" descr="Ein Bild, das Entwurf, Zeichnung enthält.&#10;&#10;Automatisch generierte Beschreibung">
            <a:extLst>
              <a:ext uri="{FF2B5EF4-FFF2-40B4-BE49-F238E27FC236}">
                <a16:creationId xmlns:a16="http://schemas.microsoft.com/office/drawing/2014/main" id="{6A9A093A-4BF1-62C3-7474-E8CC75FD3276}"/>
              </a:ext>
            </a:extLst>
          </p:cNvPr>
          <p:cNvPicPr>
            <a:picLocks noChangeAspect="1"/>
          </p:cNvPicPr>
          <p:nvPr/>
        </p:nvPicPr>
        <p:blipFill rotWithShape="1">
          <a:blip r:embed="rId2">
            <a:extLst>
              <a:ext uri="{28A0092B-C50C-407E-A947-70E740481C1C}">
                <a14:useLocalDpi xmlns:a14="http://schemas.microsoft.com/office/drawing/2010/main" val="0"/>
              </a:ext>
            </a:extLst>
          </a:blip>
          <a:srcRect l="11522" t="15918" r="32612" b="28216"/>
          <a:stretch/>
        </p:blipFill>
        <p:spPr>
          <a:xfrm>
            <a:off x="0" y="-1"/>
            <a:ext cx="12192000" cy="6858001"/>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35</a:t>
            </a:fld>
            <a:endParaRPr lang="en-US" sz="1600" b="1" dirty="0">
              <a:solidFill>
                <a:schemeClr val="tx1"/>
              </a:solidFill>
            </a:endParaRPr>
          </a:p>
        </p:txBody>
      </p:sp>
      <p:grpSp>
        <p:nvGrpSpPr>
          <p:cNvPr id="14" name="Gruppieren 13">
            <a:extLst>
              <a:ext uri="{FF2B5EF4-FFF2-40B4-BE49-F238E27FC236}">
                <a16:creationId xmlns:a16="http://schemas.microsoft.com/office/drawing/2014/main" id="{D3D0CE1D-CD92-91EE-4DCF-8337C78DE1E7}"/>
              </a:ext>
            </a:extLst>
          </p:cNvPr>
          <p:cNvGrpSpPr/>
          <p:nvPr/>
        </p:nvGrpSpPr>
        <p:grpSpPr>
          <a:xfrm>
            <a:off x="4376420" y="3203067"/>
            <a:ext cx="420624" cy="411353"/>
            <a:chOff x="4376420" y="3203067"/>
            <a:chExt cx="420624" cy="411353"/>
          </a:xfrm>
        </p:grpSpPr>
        <p:cxnSp>
          <p:nvCxnSpPr>
            <p:cNvPr id="30" name="Gerade Verbindung mit Pfeil 29">
              <a:extLst>
                <a:ext uri="{FF2B5EF4-FFF2-40B4-BE49-F238E27FC236}">
                  <a16:creationId xmlns:a16="http://schemas.microsoft.com/office/drawing/2014/main" id="{9C672484-E667-2303-B2C8-F7D060559CEF}"/>
                </a:ext>
              </a:extLst>
            </p:cNvPr>
            <p:cNvCxnSpPr>
              <a:cxnSpLocks/>
            </p:cNvCxnSpPr>
            <p:nvPr/>
          </p:nvCxnSpPr>
          <p:spPr>
            <a:xfrm flipH="1" flipV="1">
              <a:off x="4516786" y="3203067"/>
              <a:ext cx="280258" cy="26149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 name="Gerade Verbindung mit Pfeil 5">
              <a:extLst>
                <a:ext uri="{FF2B5EF4-FFF2-40B4-BE49-F238E27FC236}">
                  <a16:creationId xmlns:a16="http://schemas.microsoft.com/office/drawing/2014/main" id="{600CD393-096B-A0EC-1E08-E13DEAF52134}"/>
                </a:ext>
              </a:extLst>
            </p:cNvPr>
            <p:cNvCxnSpPr>
              <a:cxnSpLocks/>
            </p:cNvCxnSpPr>
            <p:nvPr/>
          </p:nvCxnSpPr>
          <p:spPr>
            <a:xfrm>
              <a:off x="4376420" y="3362960"/>
              <a:ext cx="292100" cy="251460"/>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grpSp>
      <p:grpSp>
        <p:nvGrpSpPr>
          <p:cNvPr id="15" name="Gruppieren 14">
            <a:extLst>
              <a:ext uri="{FF2B5EF4-FFF2-40B4-BE49-F238E27FC236}">
                <a16:creationId xmlns:a16="http://schemas.microsoft.com/office/drawing/2014/main" id="{FD387E85-8159-776E-D228-F6A0F2EA757D}"/>
              </a:ext>
            </a:extLst>
          </p:cNvPr>
          <p:cNvGrpSpPr/>
          <p:nvPr/>
        </p:nvGrpSpPr>
        <p:grpSpPr>
          <a:xfrm rot="16395173">
            <a:off x="5542281" y="3001679"/>
            <a:ext cx="420624" cy="411353"/>
            <a:chOff x="4376420" y="3203067"/>
            <a:chExt cx="420624" cy="411353"/>
          </a:xfrm>
        </p:grpSpPr>
        <p:cxnSp>
          <p:nvCxnSpPr>
            <p:cNvPr id="16" name="Gerade Verbindung mit Pfeil 15">
              <a:extLst>
                <a:ext uri="{FF2B5EF4-FFF2-40B4-BE49-F238E27FC236}">
                  <a16:creationId xmlns:a16="http://schemas.microsoft.com/office/drawing/2014/main" id="{CFF6250E-86EE-2BFB-0846-69330866C199}"/>
                </a:ext>
              </a:extLst>
            </p:cNvPr>
            <p:cNvCxnSpPr>
              <a:cxnSpLocks/>
            </p:cNvCxnSpPr>
            <p:nvPr/>
          </p:nvCxnSpPr>
          <p:spPr>
            <a:xfrm flipH="1" flipV="1">
              <a:off x="4516786" y="3203067"/>
              <a:ext cx="280258" cy="26149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7" name="Gerade Verbindung mit Pfeil 16">
              <a:extLst>
                <a:ext uri="{FF2B5EF4-FFF2-40B4-BE49-F238E27FC236}">
                  <a16:creationId xmlns:a16="http://schemas.microsoft.com/office/drawing/2014/main" id="{48E63B65-C06E-2176-1EC1-5FAF29AC0A3D}"/>
                </a:ext>
              </a:extLst>
            </p:cNvPr>
            <p:cNvCxnSpPr>
              <a:cxnSpLocks/>
            </p:cNvCxnSpPr>
            <p:nvPr/>
          </p:nvCxnSpPr>
          <p:spPr>
            <a:xfrm>
              <a:off x="4376420" y="3362960"/>
              <a:ext cx="292100" cy="251460"/>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grpSp>
      <p:grpSp>
        <p:nvGrpSpPr>
          <p:cNvPr id="18" name="Gruppieren 17">
            <a:extLst>
              <a:ext uri="{FF2B5EF4-FFF2-40B4-BE49-F238E27FC236}">
                <a16:creationId xmlns:a16="http://schemas.microsoft.com/office/drawing/2014/main" id="{6A4F15A3-A66E-5C46-E64D-9F0A7875D52D}"/>
              </a:ext>
            </a:extLst>
          </p:cNvPr>
          <p:cNvGrpSpPr/>
          <p:nvPr/>
        </p:nvGrpSpPr>
        <p:grpSpPr>
          <a:xfrm rot="186568">
            <a:off x="5499877" y="4117466"/>
            <a:ext cx="420624" cy="411353"/>
            <a:chOff x="4376420" y="3203067"/>
            <a:chExt cx="420624" cy="411353"/>
          </a:xfrm>
        </p:grpSpPr>
        <p:cxnSp>
          <p:nvCxnSpPr>
            <p:cNvPr id="19" name="Gerade Verbindung mit Pfeil 18">
              <a:extLst>
                <a:ext uri="{FF2B5EF4-FFF2-40B4-BE49-F238E27FC236}">
                  <a16:creationId xmlns:a16="http://schemas.microsoft.com/office/drawing/2014/main" id="{6A9E618B-F56A-B7A6-A1E6-EF345F336D83}"/>
                </a:ext>
              </a:extLst>
            </p:cNvPr>
            <p:cNvCxnSpPr>
              <a:cxnSpLocks/>
            </p:cNvCxnSpPr>
            <p:nvPr/>
          </p:nvCxnSpPr>
          <p:spPr>
            <a:xfrm flipH="1" flipV="1">
              <a:off x="4516786" y="3203067"/>
              <a:ext cx="280258" cy="26149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20" name="Gerade Verbindung mit Pfeil 19">
              <a:extLst>
                <a:ext uri="{FF2B5EF4-FFF2-40B4-BE49-F238E27FC236}">
                  <a16:creationId xmlns:a16="http://schemas.microsoft.com/office/drawing/2014/main" id="{01413CE4-5170-33B3-EBDE-D9E3DD69DE11}"/>
                </a:ext>
              </a:extLst>
            </p:cNvPr>
            <p:cNvCxnSpPr>
              <a:cxnSpLocks/>
            </p:cNvCxnSpPr>
            <p:nvPr/>
          </p:nvCxnSpPr>
          <p:spPr>
            <a:xfrm>
              <a:off x="4376420" y="3362960"/>
              <a:ext cx="292100" cy="251460"/>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grpSp>
      <p:grpSp>
        <p:nvGrpSpPr>
          <p:cNvPr id="22" name="Gruppieren 21">
            <a:extLst>
              <a:ext uri="{FF2B5EF4-FFF2-40B4-BE49-F238E27FC236}">
                <a16:creationId xmlns:a16="http://schemas.microsoft.com/office/drawing/2014/main" id="{AB34E9AA-E14E-1A87-D7D8-1EEA4A2A1C8A}"/>
              </a:ext>
            </a:extLst>
          </p:cNvPr>
          <p:cNvGrpSpPr/>
          <p:nvPr/>
        </p:nvGrpSpPr>
        <p:grpSpPr>
          <a:xfrm rot="15976033">
            <a:off x="4301013" y="4327276"/>
            <a:ext cx="420624" cy="411353"/>
            <a:chOff x="4376420" y="3203067"/>
            <a:chExt cx="420624" cy="411353"/>
          </a:xfrm>
        </p:grpSpPr>
        <p:cxnSp>
          <p:nvCxnSpPr>
            <p:cNvPr id="23" name="Gerade Verbindung mit Pfeil 22">
              <a:extLst>
                <a:ext uri="{FF2B5EF4-FFF2-40B4-BE49-F238E27FC236}">
                  <a16:creationId xmlns:a16="http://schemas.microsoft.com/office/drawing/2014/main" id="{38CDAB7F-E151-BD53-427A-D9BAEE6EC897}"/>
                </a:ext>
              </a:extLst>
            </p:cNvPr>
            <p:cNvCxnSpPr>
              <a:cxnSpLocks/>
            </p:cNvCxnSpPr>
            <p:nvPr/>
          </p:nvCxnSpPr>
          <p:spPr>
            <a:xfrm flipH="1" flipV="1">
              <a:off x="4516786" y="3203067"/>
              <a:ext cx="280258" cy="26149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24" name="Gerade Verbindung mit Pfeil 23">
              <a:extLst>
                <a:ext uri="{FF2B5EF4-FFF2-40B4-BE49-F238E27FC236}">
                  <a16:creationId xmlns:a16="http://schemas.microsoft.com/office/drawing/2014/main" id="{0B23654D-3B61-E331-00E7-151BC6056B78}"/>
                </a:ext>
              </a:extLst>
            </p:cNvPr>
            <p:cNvCxnSpPr>
              <a:cxnSpLocks/>
            </p:cNvCxnSpPr>
            <p:nvPr/>
          </p:nvCxnSpPr>
          <p:spPr>
            <a:xfrm>
              <a:off x="4376420" y="3362960"/>
              <a:ext cx="292100" cy="251460"/>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grpSp>
      <p:sp>
        <p:nvSpPr>
          <p:cNvPr id="3" name="Textfeld 2">
            <a:extLst>
              <a:ext uri="{FF2B5EF4-FFF2-40B4-BE49-F238E27FC236}">
                <a16:creationId xmlns:a16="http://schemas.microsoft.com/office/drawing/2014/main" id="{9A7656C8-AC48-457E-225C-AD450B428C03}"/>
              </a:ext>
            </a:extLst>
          </p:cNvPr>
          <p:cNvSpPr txBox="1"/>
          <p:nvPr/>
        </p:nvSpPr>
        <p:spPr>
          <a:xfrm>
            <a:off x="7016984" y="551854"/>
            <a:ext cx="4836654" cy="2248629"/>
          </a:xfrm>
          <a:prstGeom prst="rect">
            <a:avLst/>
          </a:prstGeom>
          <a:solidFill>
            <a:schemeClr val="bg1"/>
          </a:solidFill>
          <a:ln>
            <a:solidFill>
              <a:schemeClr val="tx1"/>
            </a:solidFill>
          </a:ln>
        </p:spPr>
        <p:txBody>
          <a:bodyPr wrap="square">
            <a:spAutoFit/>
          </a:bodyPr>
          <a:lstStyle/>
          <a:p>
            <a:pPr algn="ctr">
              <a:lnSpc>
                <a:spcPct val="150000"/>
              </a:lnSpc>
            </a:pPr>
            <a:r>
              <a:rPr lang="en-US" sz="2400" b="1" dirty="0">
                <a:latin typeface="MV Boli" panose="02000500030200090000" pitchFamily="2" charset="0"/>
                <a:cs typeface="MV Boli" panose="02000500030200090000" pitchFamily="2" charset="0"/>
              </a:rPr>
              <a:t>ToDo</a:t>
            </a:r>
            <a:endParaRPr lang="en-US" sz="2400" dirty="0"/>
          </a:p>
          <a:p>
            <a:pPr>
              <a:lnSpc>
                <a:spcPct val="150000"/>
              </a:lnSpc>
            </a:pPr>
            <a:r>
              <a:rPr lang="en-US" sz="2400" dirty="0"/>
              <a:t>☐ run </a:t>
            </a:r>
            <a:r>
              <a:rPr lang="en-US" sz="2400" b="1" dirty="0"/>
              <a:t>fast</a:t>
            </a:r>
            <a:br>
              <a:rPr lang="en-US" sz="2400" b="1" dirty="0"/>
            </a:br>
            <a:r>
              <a:rPr lang="en-US" sz="2400" dirty="0"/>
              <a:t>☐ </a:t>
            </a:r>
            <a:r>
              <a:rPr lang="en-US" sz="2400" b="1" dirty="0"/>
              <a:t>real-time</a:t>
            </a:r>
            <a:r>
              <a:rPr lang="en-US" sz="2400" dirty="0"/>
              <a:t> topology changes</a:t>
            </a:r>
          </a:p>
          <a:p>
            <a:pPr>
              <a:lnSpc>
                <a:spcPct val="150000"/>
              </a:lnSpc>
            </a:pPr>
            <a:r>
              <a:rPr lang="en-US" sz="2400" dirty="0"/>
              <a:t>☐ </a:t>
            </a:r>
            <a:r>
              <a:rPr lang="en-US" sz="2400" b="1" dirty="0"/>
              <a:t>easy</a:t>
            </a:r>
            <a:r>
              <a:rPr lang="en-US" sz="2400" dirty="0"/>
              <a:t> to implement and extensible</a:t>
            </a:r>
          </a:p>
        </p:txBody>
      </p:sp>
    </p:spTree>
    <p:extLst>
      <p:ext uri="{BB962C8B-B14F-4D97-AF65-F5344CB8AC3E}">
        <p14:creationId xmlns:p14="http://schemas.microsoft.com/office/powerpoint/2010/main" val="17884792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Grafik 89" descr="Ein Bild, das Entwurf, Zeichnung enthält.&#10;&#10;Automatisch generierte Beschreibung">
            <a:extLst>
              <a:ext uri="{FF2B5EF4-FFF2-40B4-BE49-F238E27FC236}">
                <a16:creationId xmlns:a16="http://schemas.microsoft.com/office/drawing/2014/main" id="{6A9A093A-4BF1-62C3-7474-E8CC75FD3276}"/>
              </a:ext>
            </a:extLst>
          </p:cNvPr>
          <p:cNvPicPr>
            <a:picLocks noChangeAspect="1"/>
          </p:cNvPicPr>
          <p:nvPr/>
        </p:nvPicPr>
        <p:blipFill rotWithShape="1">
          <a:blip r:embed="rId2">
            <a:extLst>
              <a:ext uri="{28A0092B-C50C-407E-A947-70E740481C1C}">
                <a14:useLocalDpi xmlns:a14="http://schemas.microsoft.com/office/drawing/2010/main" val="0"/>
              </a:ext>
            </a:extLst>
          </a:blip>
          <a:srcRect l="11522" t="15918" r="32612" b="28216"/>
          <a:stretch/>
        </p:blipFill>
        <p:spPr>
          <a:xfrm>
            <a:off x="0" y="-1"/>
            <a:ext cx="12192000" cy="6858001"/>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36</a:t>
            </a:fld>
            <a:endParaRPr lang="en-US" sz="1600" b="1" dirty="0">
              <a:solidFill>
                <a:schemeClr val="tx1"/>
              </a:solidFill>
            </a:endParaRPr>
          </a:p>
        </p:txBody>
      </p:sp>
      <p:grpSp>
        <p:nvGrpSpPr>
          <p:cNvPr id="14" name="Gruppieren 13">
            <a:extLst>
              <a:ext uri="{FF2B5EF4-FFF2-40B4-BE49-F238E27FC236}">
                <a16:creationId xmlns:a16="http://schemas.microsoft.com/office/drawing/2014/main" id="{D3D0CE1D-CD92-91EE-4DCF-8337C78DE1E7}"/>
              </a:ext>
            </a:extLst>
          </p:cNvPr>
          <p:cNvGrpSpPr/>
          <p:nvPr/>
        </p:nvGrpSpPr>
        <p:grpSpPr>
          <a:xfrm>
            <a:off x="4376420" y="3203067"/>
            <a:ext cx="420624" cy="411353"/>
            <a:chOff x="4376420" y="3203067"/>
            <a:chExt cx="420624" cy="411353"/>
          </a:xfrm>
        </p:grpSpPr>
        <p:cxnSp>
          <p:nvCxnSpPr>
            <p:cNvPr id="30" name="Gerade Verbindung mit Pfeil 29">
              <a:extLst>
                <a:ext uri="{FF2B5EF4-FFF2-40B4-BE49-F238E27FC236}">
                  <a16:creationId xmlns:a16="http://schemas.microsoft.com/office/drawing/2014/main" id="{9C672484-E667-2303-B2C8-F7D060559CEF}"/>
                </a:ext>
              </a:extLst>
            </p:cNvPr>
            <p:cNvCxnSpPr>
              <a:cxnSpLocks/>
            </p:cNvCxnSpPr>
            <p:nvPr/>
          </p:nvCxnSpPr>
          <p:spPr>
            <a:xfrm flipH="1" flipV="1">
              <a:off x="4516786" y="3203067"/>
              <a:ext cx="280258" cy="26149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 name="Gerade Verbindung mit Pfeil 5">
              <a:extLst>
                <a:ext uri="{FF2B5EF4-FFF2-40B4-BE49-F238E27FC236}">
                  <a16:creationId xmlns:a16="http://schemas.microsoft.com/office/drawing/2014/main" id="{600CD393-096B-A0EC-1E08-E13DEAF52134}"/>
                </a:ext>
              </a:extLst>
            </p:cNvPr>
            <p:cNvCxnSpPr>
              <a:cxnSpLocks/>
            </p:cNvCxnSpPr>
            <p:nvPr/>
          </p:nvCxnSpPr>
          <p:spPr>
            <a:xfrm>
              <a:off x="4376420" y="3362960"/>
              <a:ext cx="292100" cy="251460"/>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grpSp>
      <p:grpSp>
        <p:nvGrpSpPr>
          <p:cNvPr id="15" name="Gruppieren 14">
            <a:extLst>
              <a:ext uri="{FF2B5EF4-FFF2-40B4-BE49-F238E27FC236}">
                <a16:creationId xmlns:a16="http://schemas.microsoft.com/office/drawing/2014/main" id="{FD387E85-8159-776E-D228-F6A0F2EA757D}"/>
              </a:ext>
            </a:extLst>
          </p:cNvPr>
          <p:cNvGrpSpPr/>
          <p:nvPr/>
        </p:nvGrpSpPr>
        <p:grpSpPr>
          <a:xfrm rot="16395173">
            <a:off x="5542281" y="3001679"/>
            <a:ext cx="420624" cy="411353"/>
            <a:chOff x="4376420" y="3203067"/>
            <a:chExt cx="420624" cy="411353"/>
          </a:xfrm>
        </p:grpSpPr>
        <p:cxnSp>
          <p:nvCxnSpPr>
            <p:cNvPr id="16" name="Gerade Verbindung mit Pfeil 15">
              <a:extLst>
                <a:ext uri="{FF2B5EF4-FFF2-40B4-BE49-F238E27FC236}">
                  <a16:creationId xmlns:a16="http://schemas.microsoft.com/office/drawing/2014/main" id="{CFF6250E-86EE-2BFB-0846-69330866C199}"/>
                </a:ext>
              </a:extLst>
            </p:cNvPr>
            <p:cNvCxnSpPr>
              <a:cxnSpLocks/>
            </p:cNvCxnSpPr>
            <p:nvPr/>
          </p:nvCxnSpPr>
          <p:spPr>
            <a:xfrm flipH="1" flipV="1">
              <a:off x="4516786" y="3203067"/>
              <a:ext cx="280258" cy="26149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7" name="Gerade Verbindung mit Pfeil 16">
              <a:extLst>
                <a:ext uri="{FF2B5EF4-FFF2-40B4-BE49-F238E27FC236}">
                  <a16:creationId xmlns:a16="http://schemas.microsoft.com/office/drawing/2014/main" id="{48E63B65-C06E-2176-1EC1-5FAF29AC0A3D}"/>
                </a:ext>
              </a:extLst>
            </p:cNvPr>
            <p:cNvCxnSpPr>
              <a:cxnSpLocks/>
            </p:cNvCxnSpPr>
            <p:nvPr/>
          </p:nvCxnSpPr>
          <p:spPr>
            <a:xfrm>
              <a:off x="4376420" y="3362960"/>
              <a:ext cx="292100" cy="251460"/>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grpSp>
      <p:grpSp>
        <p:nvGrpSpPr>
          <p:cNvPr id="18" name="Gruppieren 17">
            <a:extLst>
              <a:ext uri="{FF2B5EF4-FFF2-40B4-BE49-F238E27FC236}">
                <a16:creationId xmlns:a16="http://schemas.microsoft.com/office/drawing/2014/main" id="{6A4F15A3-A66E-5C46-E64D-9F0A7875D52D}"/>
              </a:ext>
            </a:extLst>
          </p:cNvPr>
          <p:cNvGrpSpPr/>
          <p:nvPr/>
        </p:nvGrpSpPr>
        <p:grpSpPr>
          <a:xfrm rot="186568">
            <a:off x="5499877" y="4117466"/>
            <a:ext cx="420624" cy="411353"/>
            <a:chOff x="4376420" y="3203067"/>
            <a:chExt cx="420624" cy="411353"/>
          </a:xfrm>
        </p:grpSpPr>
        <p:cxnSp>
          <p:nvCxnSpPr>
            <p:cNvPr id="19" name="Gerade Verbindung mit Pfeil 18">
              <a:extLst>
                <a:ext uri="{FF2B5EF4-FFF2-40B4-BE49-F238E27FC236}">
                  <a16:creationId xmlns:a16="http://schemas.microsoft.com/office/drawing/2014/main" id="{6A9E618B-F56A-B7A6-A1E6-EF345F336D83}"/>
                </a:ext>
              </a:extLst>
            </p:cNvPr>
            <p:cNvCxnSpPr>
              <a:cxnSpLocks/>
            </p:cNvCxnSpPr>
            <p:nvPr/>
          </p:nvCxnSpPr>
          <p:spPr>
            <a:xfrm flipH="1" flipV="1">
              <a:off x="4516786" y="3203067"/>
              <a:ext cx="280258" cy="26149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20" name="Gerade Verbindung mit Pfeil 19">
              <a:extLst>
                <a:ext uri="{FF2B5EF4-FFF2-40B4-BE49-F238E27FC236}">
                  <a16:creationId xmlns:a16="http://schemas.microsoft.com/office/drawing/2014/main" id="{01413CE4-5170-33B3-EBDE-D9E3DD69DE11}"/>
                </a:ext>
              </a:extLst>
            </p:cNvPr>
            <p:cNvCxnSpPr>
              <a:cxnSpLocks/>
            </p:cNvCxnSpPr>
            <p:nvPr/>
          </p:nvCxnSpPr>
          <p:spPr>
            <a:xfrm>
              <a:off x="4376420" y="3362960"/>
              <a:ext cx="292100" cy="251460"/>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grpSp>
      <p:grpSp>
        <p:nvGrpSpPr>
          <p:cNvPr id="22" name="Gruppieren 21">
            <a:extLst>
              <a:ext uri="{FF2B5EF4-FFF2-40B4-BE49-F238E27FC236}">
                <a16:creationId xmlns:a16="http://schemas.microsoft.com/office/drawing/2014/main" id="{AB34E9AA-E14E-1A87-D7D8-1EEA4A2A1C8A}"/>
              </a:ext>
            </a:extLst>
          </p:cNvPr>
          <p:cNvGrpSpPr/>
          <p:nvPr/>
        </p:nvGrpSpPr>
        <p:grpSpPr>
          <a:xfrm rot="15976033">
            <a:off x="4301013" y="4327276"/>
            <a:ext cx="420624" cy="411353"/>
            <a:chOff x="4376420" y="3203067"/>
            <a:chExt cx="420624" cy="411353"/>
          </a:xfrm>
        </p:grpSpPr>
        <p:cxnSp>
          <p:nvCxnSpPr>
            <p:cNvPr id="23" name="Gerade Verbindung mit Pfeil 22">
              <a:extLst>
                <a:ext uri="{FF2B5EF4-FFF2-40B4-BE49-F238E27FC236}">
                  <a16:creationId xmlns:a16="http://schemas.microsoft.com/office/drawing/2014/main" id="{38CDAB7F-E151-BD53-427A-D9BAEE6EC897}"/>
                </a:ext>
              </a:extLst>
            </p:cNvPr>
            <p:cNvCxnSpPr>
              <a:cxnSpLocks/>
            </p:cNvCxnSpPr>
            <p:nvPr/>
          </p:nvCxnSpPr>
          <p:spPr>
            <a:xfrm flipH="1" flipV="1">
              <a:off x="4516786" y="3203067"/>
              <a:ext cx="280258" cy="26149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24" name="Gerade Verbindung mit Pfeil 23">
              <a:extLst>
                <a:ext uri="{FF2B5EF4-FFF2-40B4-BE49-F238E27FC236}">
                  <a16:creationId xmlns:a16="http://schemas.microsoft.com/office/drawing/2014/main" id="{0B23654D-3B61-E331-00E7-151BC6056B78}"/>
                </a:ext>
              </a:extLst>
            </p:cNvPr>
            <p:cNvCxnSpPr>
              <a:cxnSpLocks/>
            </p:cNvCxnSpPr>
            <p:nvPr/>
          </p:nvCxnSpPr>
          <p:spPr>
            <a:xfrm>
              <a:off x="4376420" y="3362960"/>
              <a:ext cx="292100" cy="251460"/>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grpSp>
      <p:sp>
        <p:nvSpPr>
          <p:cNvPr id="3" name="Textfeld 2">
            <a:extLst>
              <a:ext uri="{FF2B5EF4-FFF2-40B4-BE49-F238E27FC236}">
                <a16:creationId xmlns:a16="http://schemas.microsoft.com/office/drawing/2014/main" id="{9A7656C8-AC48-457E-225C-AD450B428C03}"/>
              </a:ext>
            </a:extLst>
          </p:cNvPr>
          <p:cNvSpPr txBox="1"/>
          <p:nvPr/>
        </p:nvSpPr>
        <p:spPr>
          <a:xfrm>
            <a:off x="7016984" y="551854"/>
            <a:ext cx="4836654" cy="2802627"/>
          </a:xfrm>
          <a:prstGeom prst="rect">
            <a:avLst/>
          </a:prstGeom>
          <a:solidFill>
            <a:schemeClr val="bg1"/>
          </a:solidFill>
          <a:ln>
            <a:solidFill>
              <a:schemeClr val="tx1"/>
            </a:solidFill>
          </a:ln>
        </p:spPr>
        <p:txBody>
          <a:bodyPr wrap="square">
            <a:spAutoFit/>
          </a:bodyPr>
          <a:lstStyle/>
          <a:p>
            <a:pPr algn="ctr">
              <a:lnSpc>
                <a:spcPct val="150000"/>
              </a:lnSpc>
            </a:pPr>
            <a:r>
              <a:rPr lang="en-US" sz="2400" b="1" dirty="0">
                <a:latin typeface="MV Boli" panose="02000500030200090000" pitchFamily="2" charset="0"/>
                <a:cs typeface="MV Boli" panose="02000500030200090000" pitchFamily="2" charset="0"/>
              </a:rPr>
              <a:t>ToDo</a:t>
            </a:r>
            <a:endParaRPr lang="en-US" sz="2400" dirty="0"/>
          </a:p>
          <a:p>
            <a:pPr>
              <a:lnSpc>
                <a:spcPct val="150000"/>
              </a:lnSpc>
            </a:pPr>
            <a:r>
              <a:rPr lang="en-US" sz="2400" dirty="0"/>
              <a:t>☐ run </a:t>
            </a:r>
            <a:r>
              <a:rPr lang="en-US" sz="2400" b="1" dirty="0"/>
              <a:t>fast</a:t>
            </a:r>
            <a:br>
              <a:rPr lang="en-US" sz="2400" b="1" dirty="0"/>
            </a:br>
            <a:r>
              <a:rPr lang="en-US" sz="2400" dirty="0"/>
              <a:t>☐ </a:t>
            </a:r>
            <a:r>
              <a:rPr lang="en-US" sz="2400" b="1" dirty="0"/>
              <a:t>real-time</a:t>
            </a:r>
            <a:r>
              <a:rPr lang="en-US" sz="2400" dirty="0"/>
              <a:t> topology changes</a:t>
            </a:r>
          </a:p>
          <a:p>
            <a:pPr>
              <a:lnSpc>
                <a:spcPct val="150000"/>
              </a:lnSpc>
            </a:pPr>
            <a:r>
              <a:rPr lang="en-US" sz="2400" dirty="0"/>
              <a:t>☐ </a:t>
            </a:r>
            <a:r>
              <a:rPr lang="en-US" sz="2400" b="1" dirty="0"/>
              <a:t>easy</a:t>
            </a:r>
            <a:r>
              <a:rPr lang="en-US" sz="2400" dirty="0"/>
              <a:t> to implement and extensible</a:t>
            </a:r>
          </a:p>
          <a:p>
            <a:pPr>
              <a:lnSpc>
                <a:spcPct val="150000"/>
              </a:lnSpc>
            </a:pPr>
            <a:r>
              <a:rPr lang="en-US" sz="2400" dirty="0"/>
              <a:t>☐ reduce </a:t>
            </a:r>
            <a:r>
              <a:rPr lang="en-US" sz="2400" b="1" dirty="0"/>
              <a:t>neighbor information</a:t>
            </a:r>
          </a:p>
        </p:txBody>
      </p:sp>
    </p:spTree>
    <p:extLst>
      <p:ext uri="{BB962C8B-B14F-4D97-AF65-F5344CB8AC3E}">
        <p14:creationId xmlns:p14="http://schemas.microsoft.com/office/powerpoint/2010/main" val="3338459741"/>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328F0B8-AF3F-ABA5-AD54-8407F007C071}"/>
              </a:ext>
            </a:extLst>
          </p:cNvPr>
          <p:cNvPicPr>
            <a:picLocks noChangeAspect="1"/>
          </p:cNvPicPr>
          <p:nvPr/>
        </p:nvPicPr>
        <p:blipFill rotWithShape="1">
          <a:blip r:embed="rId2"/>
          <a:srcRect r="19051"/>
          <a:stretch/>
        </p:blipFill>
        <p:spPr>
          <a:xfrm>
            <a:off x="94429" y="121292"/>
            <a:ext cx="5106708" cy="2262130"/>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37</a:t>
            </a:fld>
            <a:endParaRPr lang="en-US" sz="1600" b="1" dirty="0">
              <a:solidFill>
                <a:schemeClr val="tx1"/>
              </a:solidFill>
            </a:endParaRPr>
          </a:p>
        </p:txBody>
      </p:sp>
      <p:pic>
        <p:nvPicPr>
          <p:cNvPr id="8" name="Grafik 7">
            <a:extLst>
              <a:ext uri="{FF2B5EF4-FFF2-40B4-BE49-F238E27FC236}">
                <a16:creationId xmlns:a16="http://schemas.microsoft.com/office/drawing/2014/main" id="{E95350CF-88E7-0F4F-B56C-204A1658C602}"/>
              </a:ext>
            </a:extLst>
          </p:cNvPr>
          <p:cNvPicPr>
            <a:picLocks noChangeAspect="1"/>
          </p:cNvPicPr>
          <p:nvPr/>
        </p:nvPicPr>
        <p:blipFill>
          <a:blip r:embed="rId3"/>
          <a:stretch>
            <a:fillRect/>
          </a:stretch>
        </p:blipFill>
        <p:spPr>
          <a:xfrm>
            <a:off x="7015620" y="135374"/>
            <a:ext cx="5081951" cy="2248048"/>
          </a:xfrm>
          <a:prstGeom prst="rect">
            <a:avLst/>
          </a:prstGeom>
        </p:spPr>
      </p:pic>
      <p:pic>
        <p:nvPicPr>
          <p:cNvPr id="12" name="Grafik 11">
            <a:extLst>
              <a:ext uri="{FF2B5EF4-FFF2-40B4-BE49-F238E27FC236}">
                <a16:creationId xmlns:a16="http://schemas.microsoft.com/office/drawing/2014/main" id="{713A899D-8012-5A8B-B286-AF1EE8838A46}"/>
              </a:ext>
            </a:extLst>
          </p:cNvPr>
          <p:cNvPicPr>
            <a:picLocks noChangeAspect="1"/>
          </p:cNvPicPr>
          <p:nvPr/>
        </p:nvPicPr>
        <p:blipFill>
          <a:blip r:embed="rId4"/>
          <a:stretch>
            <a:fillRect/>
          </a:stretch>
        </p:blipFill>
        <p:spPr>
          <a:xfrm>
            <a:off x="3095" y="4351332"/>
            <a:ext cx="5371430" cy="2506668"/>
          </a:xfrm>
          <a:prstGeom prst="rect">
            <a:avLst/>
          </a:prstGeom>
        </p:spPr>
      </p:pic>
      <p:pic>
        <p:nvPicPr>
          <p:cNvPr id="55" name="Grafik 54">
            <a:extLst>
              <a:ext uri="{FF2B5EF4-FFF2-40B4-BE49-F238E27FC236}">
                <a16:creationId xmlns:a16="http://schemas.microsoft.com/office/drawing/2014/main" id="{01C2489F-8D22-3DB4-7DAD-8758C9C7397F}"/>
              </a:ext>
            </a:extLst>
          </p:cNvPr>
          <p:cNvPicPr>
            <a:picLocks noChangeAspect="1"/>
          </p:cNvPicPr>
          <p:nvPr/>
        </p:nvPicPr>
        <p:blipFill>
          <a:blip r:embed="rId5"/>
          <a:stretch>
            <a:fillRect/>
          </a:stretch>
        </p:blipFill>
        <p:spPr>
          <a:xfrm>
            <a:off x="6860457" y="4287197"/>
            <a:ext cx="4770516" cy="2294112"/>
          </a:xfrm>
          <a:prstGeom prst="rect">
            <a:avLst/>
          </a:prstGeom>
        </p:spPr>
      </p:pic>
      <p:sp>
        <p:nvSpPr>
          <p:cNvPr id="56" name="Rechteck 55">
            <a:extLst>
              <a:ext uri="{FF2B5EF4-FFF2-40B4-BE49-F238E27FC236}">
                <a16:creationId xmlns:a16="http://schemas.microsoft.com/office/drawing/2014/main" id="{E2541294-3E46-8353-A34F-E4E07092D581}"/>
              </a:ext>
            </a:extLst>
          </p:cNvPr>
          <p:cNvSpPr/>
          <p:nvPr/>
        </p:nvSpPr>
        <p:spPr>
          <a:xfrm>
            <a:off x="4132451" y="857249"/>
            <a:ext cx="1148209" cy="653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hteck 56">
            <a:extLst>
              <a:ext uri="{FF2B5EF4-FFF2-40B4-BE49-F238E27FC236}">
                <a16:creationId xmlns:a16="http://schemas.microsoft.com/office/drawing/2014/main" id="{18E00056-60D2-208F-86CE-50363F7B3A10}"/>
              </a:ext>
            </a:extLst>
          </p:cNvPr>
          <p:cNvSpPr/>
          <p:nvPr/>
        </p:nvSpPr>
        <p:spPr>
          <a:xfrm>
            <a:off x="10835888" y="680539"/>
            <a:ext cx="1356112" cy="839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hteck 58">
            <a:extLst>
              <a:ext uri="{FF2B5EF4-FFF2-40B4-BE49-F238E27FC236}">
                <a16:creationId xmlns:a16="http://schemas.microsoft.com/office/drawing/2014/main" id="{479D3C15-13CE-6A9C-86EB-E4DC5C9D660C}"/>
              </a:ext>
            </a:extLst>
          </p:cNvPr>
          <p:cNvSpPr/>
          <p:nvPr/>
        </p:nvSpPr>
        <p:spPr>
          <a:xfrm>
            <a:off x="4050178" y="4973441"/>
            <a:ext cx="1480831" cy="996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feld 1">
            <a:extLst>
              <a:ext uri="{FF2B5EF4-FFF2-40B4-BE49-F238E27FC236}">
                <a16:creationId xmlns:a16="http://schemas.microsoft.com/office/drawing/2014/main" id="{5AD9BF3C-F71D-3FF9-EC60-D5DCFB4FCE29}"/>
              </a:ext>
            </a:extLst>
          </p:cNvPr>
          <p:cNvSpPr txBox="1"/>
          <p:nvPr/>
        </p:nvSpPr>
        <p:spPr>
          <a:xfrm>
            <a:off x="7171746" y="2920714"/>
            <a:ext cx="1284353" cy="523220"/>
          </a:xfrm>
          <a:prstGeom prst="rect">
            <a:avLst/>
          </a:prstGeom>
          <a:noFill/>
        </p:spPr>
        <p:txBody>
          <a:bodyPr wrap="square" rtlCol="0">
            <a:spAutoFit/>
          </a:bodyPr>
          <a:lstStyle/>
          <a:p>
            <a:r>
              <a:rPr lang="en-US" sz="2800" b="1" dirty="0">
                <a:solidFill>
                  <a:srgbClr val="C00000"/>
                </a:solidFill>
              </a:rPr>
              <a:t>[DV21]</a:t>
            </a:r>
            <a:endParaRPr lang="en-US" sz="2800" dirty="0">
              <a:solidFill>
                <a:srgbClr val="C00000"/>
              </a:solidFill>
            </a:endParaRPr>
          </a:p>
        </p:txBody>
      </p:sp>
    </p:spTree>
    <p:extLst>
      <p:ext uri="{BB962C8B-B14F-4D97-AF65-F5344CB8AC3E}">
        <p14:creationId xmlns:p14="http://schemas.microsoft.com/office/powerpoint/2010/main" val="1839812321"/>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328F0B8-AF3F-ABA5-AD54-8407F007C071}"/>
              </a:ext>
            </a:extLst>
          </p:cNvPr>
          <p:cNvPicPr>
            <a:picLocks noChangeAspect="1"/>
          </p:cNvPicPr>
          <p:nvPr/>
        </p:nvPicPr>
        <p:blipFill rotWithShape="1">
          <a:blip r:embed="rId2"/>
          <a:srcRect r="19051"/>
          <a:stretch/>
        </p:blipFill>
        <p:spPr>
          <a:xfrm>
            <a:off x="94429" y="121292"/>
            <a:ext cx="5106708" cy="2262130"/>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38</a:t>
            </a:fld>
            <a:endParaRPr lang="en-US" sz="1600" b="1" dirty="0">
              <a:solidFill>
                <a:schemeClr val="tx1"/>
              </a:solidFill>
            </a:endParaRPr>
          </a:p>
        </p:txBody>
      </p:sp>
      <p:pic>
        <p:nvPicPr>
          <p:cNvPr id="8" name="Grafik 7">
            <a:extLst>
              <a:ext uri="{FF2B5EF4-FFF2-40B4-BE49-F238E27FC236}">
                <a16:creationId xmlns:a16="http://schemas.microsoft.com/office/drawing/2014/main" id="{E95350CF-88E7-0F4F-B56C-204A1658C602}"/>
              </a:ext>
            </a:extLst>
          </p:cNvPr>
          <p:cNvPicPr>
            <a:picLocks noChangeAspect="1"/>
          </p:cNvPicPr>
          <p:nvPr/>
        </p:nvPicPr>
        <p:blipFill>
          <a:blip r:embed="rId3"/>
          <a:stretch>
            <a:fillRect/>
          </a:stretch>
        </p:blipFill>
        <p:spPr>
          <a:xfrm>
            <a:off x="7015620" y="135374"/>
            <a:ext cx="5081951" cy="2248048"/>
          </a:xfrm>
          <a:prstGeom prst="rect">
            <a:avLst/>
          </a:prstGeom>
        </p:spPr>
      </p:pic>
      <p:pic>
        <p:nvPicPr>
          <p:cNvPr id="12" name="Grafik 11">
            <a:extLst>
              <a:ext uri="{FF2B5EF4-FFF2-40B4-BE49-F238E27FC236}">
                <a16:creationId xmlns:a16="http://schemas.microsoft.com/office/drawing/2014/main" id="{713A899D-8012-5A8B-B286-AF1EE8838A46}"/>
              </a:ext>
            </a:extLst>
          </p:cNvPr>
          <p:cNvPicPr>
            <a:picLocks noChangeAspect="1"/>
          </p:cNvPicPr>
          <p:nvPr/>
        </p:nvPicPr>
        <p:blipFill>
          <a:blip r:embed="rId4"/>
          <a:stretch>
            <a:fillRect/>
          </a:stretch>
        </p:blipFill>
        <p:spPr>
          <a:xfrm>
            <a:off x="3095" y="4351332"/>
            <a:ext cx="5371430" cy="2506668"/>
          </a:xfrm>
          <a:prstGeom prst="rect">
            <a:avLst/>
          </a:prstGeom>
        </p:spPr>
      </p:pic>
      <p:pic>
        <p:nvPicPr>
          <p:cNvPr id="55" name="Grafik 54">
            <a:extLst>
              <a:ext uri="{FF2B5EF4-FFF2-40B4-BE49-F238E27FC236}">
                <a16:creationId xmlns:a16="http://schemas.microsoft.com/office/drawing/2014/main" id="{01C2489F-8D22-3DB4-7DAD-8758C9C7397F}"/>
              </a:ext>
            </a:extLst>
          </p:cNvPr>
          <p:cNvPicPr>
            <a:picLocks noChangeAspect="1"/>
          </p:cNvPicPr>
          <p:nvPr/>
        </p:nvPicPr>
        <p:blipFill>
          <a:blip r:embed="rId5"/>
          <a:stretch>
            <a:fillRect/>
          </a:stretch>
        </p:blipFill>
        <p:spPr>
          <a:xfrm>
            <a:off x="6860457" y="4287197"/>
            <a:ext cx="4770516" cy="2294112"/>
          </a:xfrm>
          <a:prstGeom prst="rect">
            <a:avLst/>
          </a:prstGeom>
        </p:spPr>
      </p:pic>
      <p:sp>
        <p:nvSpPr>
          <p:cNvPr id="56" name="Rechteck 55">
            <a:extLst>
              <a:ext uri="{FF2B5EF4-FFF2-40B4-BE49-F238E27FC236}">
                <a16:creationId xmlns:a16="http://schemas.microsoft.com/office/drawing/2014/main" id="{E2541294-3E46-8353-A34F-E4E07092D581}"/>
              </a:ext>
            </a:extLst>
          </p:cNvPr>
          <p:cNvSpPr/>
          <p:nvPr/>
        </p:nvSpPr>
        <p:spPr>
          <a:xfrm>
            <a:off x="4132451" y="857249"/>
            <a:ext cx="1148209" cy="689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hteck 56">
            <a:extLst>
              <a:ext uri="{FF2B5EF4-FFF2-40B4-BE49-F238E27FC236}">
                <a16:creationId xmlns:a16="http://schemas.microsoft.com/office/drawing/2014/main" id="{18E00056-60D2-208F-86CE-50363F7B3A10}"/>
              </a:ext>
            </a:extLst>
          </p:cNvPr>
          <p:cNvSpPr/>
          <p:nvPr/>
        </p:nvSpPr>
        <p:spPr>
          <a:xfrm>
            <a:off x="10835888" y="680539"/>
            <a:ext cx="1356112" cy="839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hteck 58">
            <a:extLst>
              <a:ext uri="{FF2B5EF4-FFF2-40B4-BE49-F238E27FC236}">
                <a16:creationId xmlns:a16="http://schemas.microsoft.com/office/drawing/2014/main" id="{479D3C15-13CE-6A9C-86EB-E4DC5C9D660C}"/>
              </a:ext>
            </a:extLst>
          </p:cNvPr>
          <p:cNvSpPr/>
          <p:nvPr/>
        </p:nvSpPr>
        <p:spPr>
          <a:xfrm>
            <a:off x="4050178" y="4973441"/>
            <a:ext cx="1480831" cy="996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hteck 1">
            <a:extLst>
              <a:ext uri="{FF2B5EF4-FFF2-40B4-BE49-F238E27FC236}">
                <a16:creationId xmlns:a16="http://schemas.microsoft.com/office/drawing/2014/main" id="{1559B5D2-25D5-D225-D63A-18DD75C1E5C6}"/>
              </a:ext>
            </a:extLst>
          </p:cNvPr>
          <p:cNvSpPr/>
          <p:nvPr/>
        </p:nvSpPr>
        <p:spPr>
          <a:xfrm>
            <a:off x="675552" y="388070"/>
            <a:ext cx="1922868" cy="292469"/>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hteck 2">
            <a:extLst>
              <a:ext uri="{FF2B5EF4-FFF2-40B4-BE49-F238E27FC236}">
                <a16:creationId xmlns:a16="http://schemas.microsoft.com/office/drawing/2014/main" id="{CB74B964-B3FC-CF68-846A-38CB5D30CE31}"/>
              </a:ext>
            </a:extLst>
          </p:cNvPr>
          <p:cNvSpPr/>
          <p:nvPr/>
        </p:nvSpPr>
        <p:spPr>
          <a:xfrm>
            <a:off x="7586892" y="426170"/>
            <a:ext cx="1922868" cy="292469"/>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hteck 3">
            <a:extLst>
              <a:ext uri="{FF2B5EF4-FFF2-40B4-BE49-F238E27FC236}">
                <a16:creationId xmlns:a16="http://schemas.microsoft.com/office/drawing/2014/main" id="{9ED95125-C6AC-A89D-6FDB-1CADF03AE395}"/>
              </a:ext>
            </a:extLst>
          </p:cNvPr>
          <p:cNvSpPr/>
          <p:nvPr/>
        </p:nvSpPr>
        <p:spPr>
          <a:xfrm>
            <a:off x="622212" y="4624790"/>
            <a:ext cx="1922868" cy="292469"/>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hteck 5">
            <a:extLst>
              <a:ext uri="{FF2B5EF4-FFF2-40B4-BE49-F238E27FC236}">
                <a16:creationId xmlns:a16="http://schemas.microsoft.com/office/drawing/2014/main" id="{6C8B28C9-5A53-1BDF-78AB-1583E0D318AA}"/>
              </a:ext>
            </a:extLst>
          </p:cNvPr>
          <p:cNvSpPr/>
          <p:nvPr/>
        </p:nvSpPr>
        <p:spPr>
          <a:xfrm>
            <a:off x="6794412" y="4243790"/>
            <a:ext cx="1922868" cy="292469"/>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feld 6">
            <a:extLst>
              <a:ext uri="{FF2B5EF4-FFF2-40B4-BE49-F238E27FC236}">
                <a16:creationId xmlns:a16="http://schemas.microsoft.com/office/drawing/2014/main" id="{15EAB5F8-71C0-FB72-7DA0-6B328C9DFDE5}"/>
              </a:ext>
            </a:extLst>
          </p:cNvPr>
          <p:cNvSpPr txBox="1"/>
          <p:nvPr/>
        </p:nvSpPr>
        <p:spPr>
          <a:xfrm>
            <a:off x="7171746" y="2920714"/>
            <a:ext cx="1284353" cy="523220"/>
          </a:xfrm>
          <a:prstGeom prst="rect">
            <a:avLst/>
          </a:prstGeom>
          <a:noFill/>
        </p:spPr>
        <p:txBody>
          <a:bodyPr wrap="square" rtlCol="0">
            <a:spAutoFit/>
          </a:bodyPr>
          <a:lstStyle/>
          <a:p>
            <a:r>
              <a:rPr lang="en-US" sz="2800" b="1" dirty="0">
                <a:solidFill>
                  <a:srgbClr val="C00000"/>
                </a:solidFill>
              </a:rPr>
              <a:t>[DV21]</a:t>
            </a:r>
            <a:endParaRPr lang="en-US" sz="2800" dirty="0">
              <a:solidFill>
                <a:srgbClr val="C00000"/>
              </a:solidFill>
            </a:endParaRPr>
          </a:p>
        </p:txBody>
      </p:sp>
    </p:spTree>
    <p:extLst>
      <p:ext uri="{BB962C8B-B14F-4D97-AF65-F5344CB8AC3E}">
        <p14:creationId xmlns:p14="http://schemas.microsoft.com/office/powerpoint/2010/main" val="381836376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328F0B8-AF3F-ABA5-AD54-8407F007C071}"/>
              </a:ext>
            </a:extLst>
          </p:cNvPr>
          <p:cNvPicPr>
            <a:picLocks noChangeAspect="1"/>
          </p:cNvPicPr>
          <p:nvPr/>
        </p:nvPicPr>
        <p:blipFill rotWithShape="1">
          <a:blip r:embed="rId2"/>
          <a:srcRect r="19051"/>
          <a:stretch/>
        </p:blipFill>
        <p:spPr>
          <a:xfrm>
            <a:off x="94429" y="121292"/>
            <a:ext cx="5106708" cy="2262130"/>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39</a:t>
            </a:fld>
            <a:endParaRPr lang="en-US" sz="1600" b="1" dirty="0">
              <a:solidFill>
                <a:schemeClr val="tx1"/>
              </a:solidFill>
            </a:endParaRPr>
          </a:p>
        </p:txBody>
      </p:sp>
      <p:pic>
        <p:nvPicPr>
          <p:cNvPr id="8" name="Grafik 7">
            <a:extLst>
              <a:ext uri="{FF2B5EF4-FFF2-40B4-BE49-F238E27FC236}">
                <a16:creationId xmlns:a16="http://schemas.microsoft.com/office/drawing/2014/main" id="{E95350CF-88E7-0F4F-B56C-204A1658C602}"/>
              </a:ext>
            </a:extLst>
          </p:cNvPr>
          <p:cNvPicPr>
            <a:picLocks noChangeAspect="1"/>
          </p:cNvPicPr>
          <p:nvPr/>
        </p:nvPicPr>
        <p:blipFill>
          <a:blip r:embed="rId3"/>
          <a:stretch>
            <a:fillRect/>
          </a:stretch>
        </p:blipFill>
        <p:spPr>
          <a:xfrm>
            <a:off x="7015620" y="135374"/>
            <a:ext cx="5081951" cy="2248048"/>
          </a:xfrm>
          <a:prstGeom prst="rect">
            <a:avLst/>
          </a:prstGeom>
        </p:spPr>
      </p:pic>
      <p:pic>
        <p:nvPicPr>
          <p:cNvPr id="12" name="Grafik 11">
            <a:extLst>
              <a:ext uri="{FF2B5EF4-FFF2-40B4-BE49-F238E27FC236}">
                <a16:creationId xmlns:a16="http://schemas.microsoft.com/office/drawing/2014/main" id="{713A899D-8012-5A8B-B286-AF1EE8838A46}"/>
              </a:ext>
            </a:extLst>
          </p:cNvPr>
          <p:cNvPicPr>
            <a:picLocks noChangeAspect="1"/>
          </p:cNvPicPr>
          <p:nvPr/>
        </p:nvPicPr>
        <p:blipFill>
          <a:blip r:embed="rId4"/>
          <a:stretch>
            <a:fillRect/>
          </a:stretch>
        </p:blipFill>
        <p:spPr>
          <a:xfrm>
            <a:off x="3095" y="4351332"/>
            <a:ext cx="5371430" cy="2506668"/>
          </a:xfrm>
          <a:prstGeom prst="rect">
            <a:avLst/>
          </a:prstGeom>
        </p:spPr>
      </p:pic>
      <p:pic>
        <p:nvPicPr>
          <p:cNvPr id="55" name="Grafik 54">
            <a:extLst>
              <a:ext uri="{FF2B5EF4-FFF2-40B4-BE49-F238E27FC236}">
                <a16:creationId xmlns:a16="http://schemas.microsoft.com/office/drawing/2014/main" id="{01C2489F-8D22-3DB4-7DAD-8758C9C7397F}"/>
              </a:ext>
            </a:extLst>
          </p:cNvPr>
          <p:cNvPicPr>
            <a:picLocks noChangeAspect="1"/>
          </p:cNvPicPr>
          <p:nvPr/>
        </p:nvPicPr>
        <p:blipFill>
          <a:blip r:embed="rId5"/>
          <a:stretch>
            <a:fillRect/>
          </a:stretch>
        </p:blipFill>
        <p:spPr>
          <a:xfrm>
            <a:off x="6860457" y="4287197"/>
            <a:ext cx="4770516" cy="2294112"/>
          </a:xfrm>
          <a:prstGeom prst="rect">
            <a:avLst/>
          </a:prstGeom>
        </p:spPr>
      </p:pic>
      <p:sp>
        <p:nvSpPr>
          <p:cNvPr id="56" name="Rechteck 55">
            <a:extLst>
              <a:ext uri="{FF2B5EF4-FFF2-40B4-BE49-F238E27FC236}">
                <a16:creationId xmlns:a16="http://schemas.microsoft.com/office/drawing/2014/main" id="{E2541294-3E46-8353-A34F-E4E07092D581}"/>
              </a:ext>
            </a:extLst>
          </p:cNvPr>
          <p:cNvSpPr/>
          <p:nvPr/>
        </p:nvSpPr>
        <p:spPr>
          <a:xfrm>
            <a:off x="4132451" y="857249"/>
            <a:ext cx="1148209" cy="689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hteck 56">
            <a:extLst>
              <a:ext uri="{FF2B5EF4-FFF2-40B4-BE49-F238E27FC236}">
                <a16:creationId xmlns:a16="http://schemas.microsoft.com/office/drawing/2014/main" id="{18E00056-60D2-208F-86CE-50363F7B3A10}"/>
              </a:ext>
            </a:extLst>
          </p:cNvPr>
          <p:cNvSpPr/>
          <p:nvPr/>
        </p:nvSpPr>
        <p:spPr>
          <a:xfrm>
            <a:off x="10835888" y="680539"/>
            <a:ext cx="1356112" cy="839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hteck 58">
            <a:extLst>
              <a:ext uri="{FF2B5EF4-FFF2-40B4-BE49-F238E27FC236}">
                <a16:creationId xmlns:a16="http://schemas.microsoft.com/office/drawing/2014/main" id="{479D3C15-13CE-6A9C-86EB-E4DC5C9D660C}"/>
              </a:ext>
            </a:extLst>
          </p:cNvPr>
          <p:cNvSpPr/>
          <p:nvPr/>
        </p:nvSpPr>
        <p:spPr>
          <a:xfrm>
            <a:off x="4050178" y="4973441"/>
            <a:ext cx="1480831" cy="996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hteck 1">
            <a:extLst>
              <a:ext uri="{FF2B5EF4-FFF2-40B4-BE49-F238E27FC236}">
                <a16:creationId xmlns:a16="http://schemas.microsoft.com/office/drawing/2014/main" id="{1559B5D2-25D5-D225-D63A-18DD75C1E5C6}"/>
              </a:ext>
            </a:extLst>
          </p:cNvPr>
          <p:cNvSpPr/>
          <p:nvPr/>
        </p:nvSpPr>
        <p:spPr>
          <a:xfrm>
            <a:off x="675552" y="388070"/>
            <a:ext cx="1922868" cy="292469"/>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hteck 2">
            <a:extLst>
              <a:ext uri="{FF2B5EF4-FFF2-40B4-BE49-F238E27FC236}">
                <a16:creationId xmlns:a16="http://schemas.microsoft.com/office/drawing/2014/main" id="{CB74B964-B3FC-CF68-846A-38CB5D30CE31}"/>
              </a:ext>
            </a:extLst>
          </p:cNvPr>
          <p:cNvSpPr/>
          <p:nvPr/>
        </p:nvSpPr>
        <p:spPr>
          <a:xfrm>
            <a:off x="7586892" y="426170"/>
            <a:ext cx="1922868" cy="292469"/>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hteck 3">
            <a:extLst>
              <a:ext uri="{FF2B5EF4-FFF2-40B4-BE49-F238E27FC236}">
                <a16:creationId xmlns:a16="http://schemas.microsoft.com/office/drawing/2014/main" id="{9ED95125-C6AC-A89D-6FDB-1CADF03AE395}"/>
              </a:ext>
            </a:extLst>
          </p:cNvPr>
          <p:cNvSpPr/>
          <p:nvPr/>
        </p:nvSpPr>
        <p:spPr>
          <a:xfrm>
            <a:off x="622212" y="4624790"/>
            <a:ext cx="1922868" cy="292469"/>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hteck 5">
            <a:extLst>
              <a:ext uri="{FF2B5EF4-FFF2-40B4-BE49-F238E27FC236}">
                <a16:creationId xmlns:a16="http://schemas.microsoft.com/office/drawing/2014/main" id="{6C8B28C9-5A53-1BDF-78AB-1583E0D318AA}"/>
              </a:ext>
            </a:extLst>
          </p:cNvPr>
          <p:cNvSpPr/>
          <p:nvPr/>
        </p:nvSpPr>
        <p:spPr>
          <a:xfrm>
            <a:off x="6794412" y="4243790"/>
            <a:ext cx="1922868" cy="292469"/>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feld 6">
            <a:extLst>
              <a:ext uri="{FF2B5EF4-FFF2-40B4-BE49-F238E27FC236}">
                <a16:creationId xmlns:a16="http://schemas.microsoft.com/office/drawing/2014/main" id="{15EAB5F8-71C0-FB72-7DA0-6B328C9DFDE5}"/>
              </a:ext>
            </a:extLst>
          </p:cNvPr>
          <p:cNvSpPr txBox="1"/>
          <p:nvPr/>
        </p:nvSpPr>
        <p:spPr>
          <a:xfrm>
            <a:off x="7171746" y="2920714"/>
            <a:ext cx="1284353" cy="523220"/>
          </a:xfrm>
          <a:prstGeom prst="rect">
            <a:avLst/>
          </a:prstGeom>
          <a:noFill/>
        </p:spPr>
        <p:txBody>
          <a:bodyPr wrap="square" rtlCol="0">
            <a:spAutoFit/>
          </a:bodyPr>
          <a:lstStyle/>
          <a:p>
            <a:r>
              <a:rPr lang="en-US" sz="2800" b="1" dirty="0">
                <a:solidFill>
                  <a:srgbClr val="C00000"/>
                </a:solidFill>
              </a:rPr>
              <a:t>[DV21]</a:t>
            </a:r>
            <a:endParaRPr lang="en-US" sz="2800" dirty="0">
              <a:solidFill>
                <a:srgbClr val="C00000"/>
              </a:solidFill>
            </a:endParaRPr>
          </a:p>
        </p:txBody>
      </p:sp>
      <p:sp>
        <p:nvSpPr>
          <p:cNvPr id="9" name="Pfeil: nach rechts 8">
            <a:extLst>
              <a:ext uri="{FF2B5EF4-FFF2-40B4-BE49-F238E27FC236}">
                <a16:creationId xmlns:a16="http://schemas.microsoft.com/office/drawing/2014/main" id="{F9B1DAE6-0172-C7D8-8557-F5098987A077}"/>
              </a:ext>
            </a:extLst>
          </p:cNvPr>
          <p:cNvSpPr/>
          <p:nvPr/>
        </p:nvSpPr>
        <p:spPr>
          <a:xfrm>
            <a:off x="4790593" y="865183"/>
            <a:ext cx="2069864" cy="953211"/>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Barrier!</a:t>
            </a:r>
          </a:p>
        </p:txBody>
      </p:sp>
      <p:sp>
        <p:nvSpPr>
          <p:cNvPr id="14" name="Pfeil: nach rechts 13">
            <a:extLst>
              <a:ext uri="{FF2B5EF4-FFF2-40B4-BE49-F238E27FC236}">
                <a16:creationId xmlns:a16="http://schemas.microsoft.com/office/drawing/2014/main" id="{0AE2E25C-466F-17DE-D6EF-D904A8C33E6D}"/>
              </a:ext>
            </a:extLst>
          </p:cNvPr>
          <p:cNvSpPr/>
          <p:nvPr/>
        </p:nvSpPr>
        <p:spPr>
          <a:xfrm rot="19038106" flipH="1">
            <a:off x="4995866" y="2822625"/>
            <a:ext cx="2069864" cy="953211"/>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rtlCol="0" anchor="ctr"/>
          <a:lstStyle/>
          <a:p>
            <a:pPr algn="ctr"/>
            <a:r>
              <a:rPr lang="en-US" sz="2800" dirty="0"/>
              <a:t>Barrier!</a:t>
            </a:r>
          </a:p>
        </p:txBody>
      </p:sp>
    </p:spTree>
    <p:extLst>
      <p:ext uri="{BB962C8B-B14F-4D97-AF65-F5344CB8AC3E}">
        <p14:creationId xmlns:p14="http://schemas.microsoft.com/office/powerpoint/2010/main" val="254490104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4</a:t>
            </a:fld>
            <a:endParaRPr lang="en-US" sz="1600" b="1" dirty="0">
              <a:solidFill>
                <a:schemeClr val="tx1"/>
              </a:solidFill>
            </a:endParaRPr>
          </a:p>
        </p:txBody>
      </p:sp>
      <p:pic>
        <p:nvPicPr>
          <p:cNvPr id="8" name="Grafik 7" descr="Ein Bild, das Fußball, Entwurf, Ball, Würfel enthält.&#10;&#10;Automatisch generierte Beschreibung">
            <a:extLst>
              <a:ext uri="{FF2B5EF4-FFF2-40B4-BE49-F238E27FC236}">
                <a16:creationId xmlns:a16="http://schemas.microsoft.com/office/drawing/2014/main" id="{BC0474DE-4412-534C-F08E-DB8FDD36F1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9" name="Freihandform: Form 118">
            <a:extLst>
              <a:ext uri="{FF2B5EF4-FFF2-40B4-BE49-F238E27FC236}">
                <a16:creationId xmlns:a16="http://schemas.microsoft.com/office/drawing/2014/main" id="{606FC33D-CE64-6007-AD34-A58530D8050C}"/>
              </a:ext>
            </a:extLst>
          </p:cNvPr>
          <p:cNvSpPr/>
          <p:nvPr/>
        </p:nvSpPr>
        <p:spPr>
          <a:xfrm>
            <a:off x="3657600" y="2034540"/>
            <a:ext cx="2480310" cy="2034540"/>
          </a:xfrm>
          <a:custGeom>
            <a:avLst/>
            <a:gdLst>
              <a:gd name="connsiteX0" fmla="*/ 1409700 w 2480310"/>
              <a:gd name="connsiteY0" fmla="*/ 0 h 2034540"/>
              <a:gd name="connsiteX1" fmla="*/ 0 w 2480310"/>
              <a:gd name="connsiteY1" fmla="*/ 1082040 h 2034540"/>
              <a:gd name="connsiteX2" fmla="*/ 1215390 w 2480310"/>
              <a:gd name="connsiteY2" fmla="*/ 2034540 h 2034540"/>
              <a:gd name="connsiteX3" fmla="*/ 2480310 w 2480310"/>
              <a:gd name="connsiteY3" fmla="*/ 918210 h 2034540"/>
              <a:gd name="connsiteX4" fmla="*/ 1409700 w 2480310"/>
              <a:gd name="connsiteY4" fmla="*/ 0 h 2034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0310" h="2034540">
                <a:moveTo>
                  <a:pt x="1409700" y="0"/>
                </a:moveTo>
                <a:lnTo>
                  <a:pt x="0" y="1082040"/>
                </a:lnTo>
                <a:lnTo>
                  <a:pt x="1215390" y="2034540"/>
                </a:lnTo>
                <a:lnTo>
                  <a:pt x="2480310" y="918210"/>
                </a:lnTo>
                <a:lnTo>
                  <a:pt x="1409700" y="0"/>
                </a:lnTo>
                <a:close/>
              </a:path>
            </a:pathLst>
          </a:custGeom>
          <a:solidFill>
            <a:srgbClr val="C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7" name="Gruppieren 116">
            <a:extLst>
              <a:ext uri="{FF2B5EF4-FFF2-40B4-BE49-F238E27FC236}">
                <a16:creationId xmlns:a16="http://schemas.microsoft.com/office/drawing/2014/main" id="{4DA3F9C8-5535-C2B8-09D6-E36500112E71}"/>
              </a:ext>
            </a:extLst>
          </p:cNvPr>
          <p:cNvGrpSpPr/>
          <p:nvPr/>
        </p:nvGrpSpPr>
        <p:grpSpPr>
          <a:xfrm>
            <a:off x="1133475" y="137160"/>
            <a:ext cx="6795135" cy="6583680"/>
            <a:chOff x="1133475" y="137160"/>
            <a:chExt cx="6795135" cy="6583680"/>
          </a:xfrm>
        </p:grpSpPr>
        <p:cxnSp>
          <p:nvCxnSpPr>
            <p:cNvPr id="30" name="Gerader Verbinder 29">
              <a:extLst>
                <a:ext uri="{FF2B5EF4-FFF2-40B4-BE49-F238E27FC236}">
                  <a16:creationId xmlns:a16="http://schemas.microsoft.com/office/drawing/2014/main" id="{E3A10B4C-4F2F-084A-B8CA-434F5D8B11B2}"/>
                </a:ext>
              </a:extLst>
            </p:cNvPr>
            <p:cNvCxnSpPr>
              <a:cxnSpLocks/>
            </p:cNvCxnSpPr>
            <p:nvPr/>
          </p:nvCxnSpPr>
          <p:spPr>
            <a:xfrm flipH="1" flipV="1">
              <a:off x="4789170" y="137160"/>
              <a:ext cx="1272540" cy="14859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33" name="Gerader Verbinder 32">
              <a:extLst>
                <a:ext uri="{FF2B5EF4-FFF2-40B4-BE49-F238E27FC236}">
                  <a16:creationId xmlns:a16="http://schemas.microsoft.com/office/drawing/2014/main" id="{8961C602-1BD3-FFBC-68DC-C46B850426A1}"/>
                </a:ext>
              </a:extLst>
            </p:cNvPr>
            <p:cNvCxnSpPr>
              <a:cxnSpLocks/>
            </p:cNvCxnSpPr>
            <p:nvPr/>
          </p:nvCxnSpPr>
          <p:spPr>
            <a:xfrm>
              <a:off x="6061710" y="285750"/>
              <a:ext cx="819150" cy="127635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36" name="Gerader Verbinder 35">
              <a:extLst>
                <a:ext uri="{FF2B5EF4-FFF2-40B4-BE49-F238E27FC236}">
                  <a16:creationId xmlns:a16="http://schemas.microsoft.com/office/drawing/2014/main" id="{890C5AA1-DF21-0187-833D-F77C6446C00A}"/>
                </a:ext>
              </a:extLst>
            </p:cNvPr>
            <p:cNvCxnSpPr>
              <a:cxnSpLocks/>
            </p:cNvCxnSpPr>
            <p:nvPr/>
          </p:nvCxnSpPr>
          <p:spPr>
            <a:xfrm>
              <a:off x="6880860" y="1562100"/>
              <a:ext cx="1047750" cy="131445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40" name="Gerader Verbinder 39">
              <a:extLst>
                <a:ext uri="{FF2B5EF4-FFF2-40B4-BE49-F238E27FC236}">
                  <a16:creationId xmlns:a16="http://schemas.microsoft.com/office/drawing/2014/main" id="{E3295ADA-888C-E568-5E40-7CA23434ECD7}"/>
                </a:ext>
              </a:extLst>
            </p:cNvPr>
            <p:cNvCxnSpPr>
              <a:cxnSpLocks/>
            </p:cNvCxnSpPr>
            <p:nvPr/>
          </p:nvCxnSpPr>
          <p:spPr>
            <a:xfrm flipH="1">
              <a:off x="6797040" y="2876550"/>
              <a:ext cx="1131570" cy="1026795"/>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44" name="Gerader Verbinder 43">
              <a:extLst>
                <a:ext uri="{FF2B5EF4-FFF2-40B4-BE49-F238E27FC236}">
                  <a16:creationId xmlns:a16="http://schemas.microsoft.com/office/drawing/2014/main" id="{C7BB2DC8-13A2-D5CC-E8BD-A85AAD2A607D}"/>
                </a:ext>
              </a:extLst>
            </p:cNvPr>
            <p:cNvCxnSpPr>
              <a:cxnSpLocks/>
            </p:cNvCxnSpPr>
            <p:nvPr/>
          </p:nvCxnSpPr>
          <p:spPr>
            <a:xfrm>
              <a:off x="6146800" y="2954020"/>
              <a:ext cx="650240" cy="949325"/>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48" name="Gerader Verbinder 47">
              <a:extLst>
                <a:ext uri="{FF2B5EF4-FFF2-40B4-BE49-F238E27FC236}">
                  <a16:creationId xmlns:a16="http://schemas.microsoft.com/office/drawing/2014/main" id="{A611F7C8-EC1E-B9BE-2D3F-CDB5F8423609}"/>
                </a:ext>
              </a:extLst>
            </p:cNvPr>
            <p:cNvCxnSpPr>
              <a:cxnSpLocks/>
            </p:cNvCxnSpPr>
            <p:nvPr/>
          </p:nvCxnSpPr>
          <p:spPr>
            <a:xfrm flipV="1">
              <a:off x="6146800" y="1562100"/>
              <a:ext cx="734060" cy="139192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51" name="Gerader Verbinder 50">
              <a:extLst>
                <a:ext uri="{FF2B5EF4-FFF2-40B4-BE49-F238E27FC236}">
                  <a16:creationId xmlns:a16="http://schemas.microsoft.com/office/drawing/2014/main" id="{A5BCF59C-FAF0-DA1C-721B-62C14B783009}"/>
                </a:ext>
              </a:extLst>
            </p:cNvPr>
            <p:cNvCxnSpPr>
              <a:cxnSpLocks/>
            </p:cNvCxnSpPr>
            <p:nvPr/>
          </p:nvCxnSpPr>
          <p:spPr>
            <a:xfrm flipH="1" flipV="1">
              <a:off x="5099050" y="2049780"/>
              <a:ext cx="1047750" cy="90424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54" name="Gerader Verbinder 53">
              <a:extLst>
                <a:ext uri="{FF2B5EF4-FFF2-40B4-BE49-F238E27FC236}">
                  <a16:creationId xmlns:a16="http://schemas.microsoft.com/office/drawing/2014/main" id="{0653E028-0E8A-8775-9F9F-50DEE99599D5}"/>
                </a:ext>
              </a:extLst>
            </p:cNvPr>
            <p:cNvCxnSpPr>
              <a:cxnSpLocks/>
            </p:cNvCxnSpPr>
            <p:nvPr/>
          </p:nvCxnSpPr>
          <p:spPr>
            <a:xfrm flipH="1">
              <a:off x="5071110" y="285750"/>
              <a:ext cx="974091" cy="176403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57" name="Gerader Verbinder 56">
              <a:extLst>
                <a:ext uri="{FF2B5EF4-FFF2-40B4-BE49-F238E27FC236}">
                  <a16:creationId xmlns:a16="http://schemas.microsoft.com/office/drawing/2014/main" id="{612D7254-B8A5-4FC2-648C-9DFD9F56C3DE}"/>
                </a:ext>
              </a:extLst>
            </p:cNvPr>
            <p:cNvCxnSpPr>
              <a:cxnSpLocks/>
            </p:cNvCxnSpPr>
            <p:nvPr/>
          </p:nvCxnSpPr>
          <p:spPr>
            <a:xfrm flipV="1">
              <a:off x="3970020" y="137160"/>
              <a:ext cx="819150" cy="132588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60" name="Gerader Verbinder 59">
              <a:extLst>
                <a:ext uri="{FF2B5EF4-FFF2-40B4-BE49-F238E27FC236}">
                  <a16:creationId xmlns:a16="http://schemas.microsoft.com/office/drawing/2014/main" id="{70C12D42-59FC-74B5-121D-3011E91C80D7}"/>
                </a:ext>
              </a:extLst>
            </p:cNvPr>
            <p:cNvCxnSpPr>
              <a:cxnSpLocks/>
            </p:cNvCxnSpPr>
            <p:nvPr/>
          </p:nvCxnSpPr>
          <p:spPr>
            <a:xfrm>
              <a:off x="3970020" y="1463040"/>
              <a:ext cx="1129030" cy="58674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66" name="Gerader Verbinder 65">
              <a:extLst>
                <a:ext uri="{FF2B5EF4-FFF2-40B4-BE49-F238E27FC236}">
                  <a16:creationId xmlns:a16="http://schemas.microsoft.com/office/drawing/2014/main" id="{DE2E5EB1-92A6-4ED0-75BE-464F9DDCFC1E}"/>
                </a:ext>
              </a:extLst>
            </p:cNvPr>
            <p:cNvCxnSpPr>
              <a:cxnSpLocks/>
            </p:cNvCxnSpPr>
            <p:nvPr/>
          </p:nvCxnSpPr>
          <p:spPr>
            <a:xfrm flipH="1">
              <a:off x="2362200" y="1463040"/>
              <a:ext cx="1607820" cy="96012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69" name="Gerader Verbinder 68">
              <a:extLst>
                <a:ext uri="{FF2B5EF4-FFF2-40B4-BE49-F238E27FC236}">
                  <a16:creationId xmlns:a16="http://schemas.microsoft.com/office/drawing/2014/main" id="{4F499ECA-0B79-E8FB-01E1-A9F5D2A08747}"/>
                </a:ext>
              </a:extLst>
            </p:cNvPr>
            <p:cNvCxnSpPr>
              <a:cxnSpLocks/>
            </p:cNvCxnSpPr>
            <p:nvPr/>
          </p:nvCxnSpPr>
          <p:spPr>
            <a:xfrm flipH="1">
              <a:off x="3649980" y="2049780"/>
              <a:ext cx="1421130" cy="107061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72" name="Gerader Verbinder 71">
              <a:extLst>
                <a:ext uri="{FF2B5EF4-FFF2-40B4-BE49-F238E27FC236}">
                  <a16:creationId xmlns:a16="http://schemas.microsoft.com/office/drawing/2014/main" id="{C67C10D5-659B-1748-637B-716A99D4F061}"/>
                </a:ext>
              </a:extLst>
            </p:cNvPr>
            <p:cNvCxnSpPr>
              <a:cxnSpLocks/>
            </p:cNvCxnSpPr>
            <p:nvPr/>
          </p:nvCxnSpPr>
          <p:spPr>
            <a:xfrm>
              <a:off x="2362200" y="2423160"/>
              <a:ext cx="1287780" cy="69723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75" name="Gerader Verbinder 74">
              <a:extLst>
                <a:ext uri="{FF2B5EF4-FFF2-40B4-BE49-F238E27FC236}">
                  <a16:creationId xmlns:a16="http://schemas.microsoft.com/office/drawing/2014/main" id="{7F67EDEF-18E6-5C3B-4E00-47BA7C20E3E7}"/>
                </a:ext>
              </a:extLst>
            </p:cNvPr>
            <p:cNvCxnSpPr>
              <a:cxnSpLocks/>
            </p:cNvCxnSpPr>
            <p:nvPr/>
          </p:nvCxnSpPr>
          <p:spPr>
            <a:xfrm>
              <a:off x="3649980" y="3120390"/>
              <a:ext cx="1219200" cy="94488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78" name="Gerader Verbinder 77">
              <a:extLst>
                <a:ext uri="{FF2B5EF4-FFF2-40B4-BE49-F238E27FC236}">
                  <a16:creationId xmlns:a16="http://schemas.microsoft.com/office/drawing/2014/main" id="{29C5253F-5708-C9FF-820C-AC3EE5D4931E}"/>
                </a:ext>
              </a:extLst>
            </p:cNvPr>
            <p:cNvCxnSpPr>
              <a:cxnSpLocks/>
            </p:cNvCxnSpPr>
            <p:nvPr/>
          </p:nvCxnSpPr>
          <p:spPr>
            <a:xfrm flipV="1">
              <a:off x="4869180" y="2954020"/>
              <a:ext cx="1277620" cy="111125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82" name="Gerader Verbinder 81">
              <a:extLst>
                <a:ext uri="{FF2B5EF4-FFF2-40B4-BE49-F238E27FC236}">
                  <a16:creationId xmlns:a16="http://schemas.microsoft.com/office/drawing/2014/main" id="{3D09DF19-3E06-9D01-B6F4-6839007A9841}"/>
                </a:ext>
              </a:extLst>
            </p:cNvPr>
            <p:cNvCxnSpPr>
              <a:cxnSpLocks/>
            </p:cNvCxnSpPr>
            <p:nvPr/>
          </p:nvCxnSpPr>
          <p:spPr>
            <a:xfrm flipV="1">
              <a:off x="5955030" y="3903345"/>
              <a:ext cx="842010" cy="1533525"/>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85" name="Gerader Verbinder 84">
              <a:extLst>
                <a:ext uri="{FF2B5EF4-FFF2-40B4-BE49-F238E27FC236}">
                  <a16:creationId xmlns:a16="http://schemas.microsoft.com/office/drawing/2014/main" id="{A1190946-A72B-D269-2CD9-D724717AB220}"/>
                </a:ext>
              </a:extLst>
            </p:cNvPr>
            <p:cNvCxnSpPr>
              <a:cxnSpLocks/>
            </p:cNvCxnSpPr>
            <p:nvPr/>
          </p:nvCxnSpPr>
          <p:spPr>
            <a:xfrm flipH="1" flipV="1">
              <a:off x="4869180" y="4065270"/>
              <a:ext cx="1085850" cy="137160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88" name="Gerader Verbinder 87">
              <a:extLst>
                <a:ext uri="{FF2B5EF4-FFF2-40B4-BE49-F238E27FC236}">
                  <a16:creationId xmlns:a16="http://schemas.microsoft.com/office/drawing/2014/main" id="{0FA88090-0131-A773-1F39-4BBC91EE2FBC}"/>
                </a:ext>
              </a:extLst>
            </p:cNvPr>
            <p:cNvCxnSpPr>
              <a:cxnSpLocks/>
            </p:cNvCxnSpPr>
            <p:nvPr/>
          </p:nvCxnSpPr>
          <p:spPr>
            <a:xfrm flipH="1">
              <a:off x="1133475" y="2423160"/>
              <a:ext cx="1228725" cy="207264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92" name="Gerader Verbinder 91">
              <a:extLst>
                <a:ext uri="{FF2B5EF4-FFF2-40B4-BE49-F238E27FC236}">
                  <a16:creationId xmlns:a16="http://schemas.microsoft.com/office/drawing/2014/main" id="{3F02ABA1-B0C1-5761-CEA6-DA65BF04DD54}"/>
                </a:ext>
              </a:extLst>
            </p:cNvPr>
            <p:cNvCxnSpPr>
              <a:cxnSpLocks/>
            </p:cNvCxnSpPr>
            <p:nvPr/>
          </p:nvCxnSpPr>
          <p:spPr>
            <a:xfrm flipH="1" flipV="1">
              <a:off x="1133475" y="4495800"/>
              <a:ext cx="1304925" cy="60198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96" name="Gerader Verbinder 95">
              <a:extLst>
                <a:ext uri="{FF2B5EF4-FFF2-40B4-BE49-F238E27FC236}">
                  <a16:creationId xmlns:a16="http://schemas.microsoft.com/office/drawing/2014/main" id="{D682B3B2-6773-62C8-C741-E91778709DB0}"/>
                </a:ext>
              </a:extLst>
            </p:cNvPr>
            <p:cNvCxnSpPr>
              <a:cxnSpLocks/>
            </p:cNvCxnSpPr>
            <p:nvPr/>
          </p:nvCxnSpPr>
          <p:spPr>
            <a:xfrm flipH="1">
              <a:off x="2438400" y="3120390"/>
              <a:ext cx="1211580" cy="197739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99" name="Gerader Verbinder 98">
              <a:extLst>
                <a:ext uri="{FF2B5EF4-FFF2-40B4-BE49-F238E27FC236}">
                  <a16:creationId xmlns:a16="http://schemas.microsoft.com/office/drawing/2014/main" id="{DD370989-7F16-DC51-29C3-20FE271B5BE8}"/>
                </a:ext>
              </a:extLst>
            </p:cNvPr>
            <p:cNvCxnSpPr>
              <a:cxnSpLocks/>
            </p:cNvCxnSpPr>
            <p:nvPr/>
          </p:nvCxnSpPr>
          <p:spPr>
            <a:xfrm flipH="1">
              <a:off x="3665220" y="4065270"/>
              <a:ext cx="1203960" cy="134493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103" name="Gerader Verbinder 102">
              <a:extLst>
                <a:ext uri="{FF2B5EF4-FFF2-40B4-BE49-F238E27FC236}">
                  <a16:creationId xmlns:a16="http://schemas.microsoft.com/office/drawing/2014/main" id="{3C7301B2-BEF2-DD36-995F-6A05DE108C4D}"/>
                </a:ext>
              </a:extLst>
            </p:cNvPr>
            <p:cNvCxnSpPr>
              <a:cxnSpLocks/>
            </p:cNvCxnSpPr>
            <p:nvPr/>
          </p:nvCxnSpPr>
          <p:spPr>
            <a:xfrm>
              <a:off x="2438400" y="5097780"/>
              <a:ext cx="1226820" cy="31242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109" name="Gerader Verbinder 108">
              <a:extLst>
                <a:ext uri="{FF2B5EF4-FFF2-40B4-BE49-F238E27FC236}">
                  <a16:creationId xmlns:a16="http://schemas.microsoft.com/office/drawing/2014/main" id="{4F369D2D-5216-DC72-A559-0388B5F347AE}"/>
                </a:ext>
              </a:extLst>
            </p:cNvPr>
            <p:cNvCxnSpPr>
              <a:cxnSpLocks/>
            </p:cNvCxnSpPr>
            <p:nvPr/>
          </p:nvCxnSpPr>
          <p:spPr>
            <a:xfrm flipH="1" flipV="1">
              <a:off x="3665220" y="5410200"/>
              <a:ext cx="708660" cy="131064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114" name="Gerader Verbinder 113">
              <a:extLst>
                <a:ext uri="{FF2B5EF4-FFF2-40B4-BE49-F238E27FC236}">
                  <a16:creationId xmlns:a16="http://schemas.microsoft.com/office/drawing/2014/main" id="{F9808D10-4648-2619-F230-65F62BA5A279}"/>
                </a:ext>
              </a:extLst>
            </p:cNvPr>
            <p:cNvCxnSpPr>
              <a:cxnSpLocks/>
            </p:cNvCxnSpPr>
            <p:nvPr/>
          </p:nvCxnSpPr>
          <p:spPr>
            <a:xfrm flipV="1">
              <a:off x="4373880" y="5436870"/>
              <a:ext cx="1581150" cy="128397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grpSp>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3640481E-2122-725F-D5EA-0F8D8507E8A3}"/>
                  </a:ext>
                </a:extLst>
              </p:cNvPr>
              <p:cNvSpPr txBox="1"/>
              <p:nvPr/>
            </p:nvSpPr>
            <p:spPr>
              <a:xfrm>
                <a:off x="5622925" y="1320922"/>
                <a:ext cx="6184900" cy="632802"/>
              </a:xfrm>
              <a:prstGeom prst="rect">
                <a:avLst/>
              </a:prstGeom>
              <a:solidFill>
                <a:schemeClr val="bg1"/>
              </a:solidFill>
              <a:ln>
                <a:solidFill>
                  <a:schemeClr val="tx1"/>
                </a:solidFill>
              </a:ln>
            </p:spPr>
            <p:txBody>
              <a:bodyPr wrap="square">
                <a:spAutoFit/>
              </a:bodyPr>
              <a:lstStyle/>
              <a:p>
                <a:pPr algn="ctr">
                  <a:lnSpc>
                    <a:spcPct val="107000"/>
                  </a:lnSpc>
                  <a:spcAft>
                    <a:spcPts val="800"/>
                  </a:spcAft>
                </a:pPr>
                <a14:m>
                  <m:oMath xmlns:m="http://schemas.openxmlformats.org/officeDocument/2006/math">
                    <m:r>
                      <a:rPr lang="en-US" sz="2800" i="1" smtClean="0">
                        <a:effectLst/>
                        <a:latin typeface="Cambria Math" panose="02040503050406030204" pitchFamily="18" charset="0"/>
                        <a:ea typeface="Cambria Math" panose="02040503050406030204" pitchFamily="18" charset="0"/>
                        <a:cs typeface="Times New Roman" panose="02020603050405020304" pitchFamily="18" charset="0"/>
                      </a:rPr>
                      <m:t>𝑓</m:t>
                    </m:r>
                    <m:d>
                      <m:dPr>
                        <m:ctrlPr>
                          <a:rPr lang="en-US" sz="2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2800" i="1">
                            <a:effectLst/>
                            <a:latin typeface="Cambria Math" panose="02040503050406030204" pitchFamily="18" charset="0"/>
                            <a:ea typeface="Cambria Math" panose="02040503050406030204" pitchFamily="18" charset="0"/>
                            <a:cs typeface="Times New Roman" panose="02020603050405020304" pitchFamily="18" charset="0"/>
                          </a:rPr>
                          <m:t>𝑢</m:t>
                        </m:r>
                        <m:r>
                          <a:rPr lang="en-US" sz="2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2800" i="1">
                            <a:effectLst/>
                            <a:latin typeface="Cambria Math" panose="02040503050406030204" pitchFamily="18" charset="0"/>
                            <a:ea typeface="Cambria Math" panose="02040503050406030204" pitchFamily="18" charset="0"/>
                            <a:cs typeface="Times New Roman" panose="02020603050405020304" pitchFamily="18" charset="0"/>
                          </a:rPr>
                          <m:t>𝑣</m:t>
                        </m:r>
                      </m:e>
                    </m:d>
                    <m:r>
                      <a:rPr lang="en-US" sz="2800" i="1">
                        <a:effectLst/>
                        <a:latin typeface="Cambria Math" panose="02040503050406030204" pitchFamily="18" charset="0"/>
                        <a:ea typeface="Cambria Math" panose="02040503050406030204" pitchFamily="18" charset="0"/>
                        <a:cs typeface="Times New Roman" panose="02020603050405020304" pitchFamily="18" charset="0"/>
                      </a:rPr>
                      <m:t>=</m:t>
                    </m:r>
                    <m:nary>
                      <m:naryPr>
                        <m:chr m:val="∑"/>
                        <m:ctrlPr>
                          <a:rPr lang="en-US" sz="2800" i="1">
                            <a:effectLst/>
                            <a:latin typeface="Cambria Math" panose="02040503050406030204" pitchFamily="18" charset="0"/>
                            <a:ea typeface="Cambria Math" panose="02040503050406030204" pitchFamily="18" charset="0"/>
                            <a:cs typeface="Times New Roman" panose="02020603050405020304" pitchFamily="18" charset="0"/>
                          </a:rPr>
                        </m:ctrlPr>
                      </m:naryPr>
                      <m:sub>
                        <m:r>
                          <a:rPr lang="en-US" sz="2800" i="1">
                            <a:effectLst/>
                            <a:latin typeface="Cambria Math" panose="02040503050406030204" pitchFamily="18" charset="0"/>
                            <a:ea typeface="Cambria Math" panose="02040503050406030204" pitchFamily="18" charset="0"/>
                            <a:cs typeface="Times New Roman" panose="02020603050405020304" pitchFamily="18" charset="0"/>
                          </a:rPr>
                          <m:t>𝑖</m:t>
                        </m:r>
                      </m:sub>
                      <m:sup>
                        <m:r>
                          <a:rPr lang="en-US" sz="2800" i="1">
                            <a:effectLst/>
                            <a:latin typeface="Cambria Math" panose="02040503050406030204" pitchFamily="18" charset="0"/>
                            <a:ea typeface="Cambria Math" panose="02040503050406030204" pitchFamily="18" charset="0"/>
                            <a:cs typeface="Times New Roman" panose="02020603050405020304" pitchFamily="18" charset="0"/>
                          </a:rPr>
                          <m:t>3</m:t>
                        </m:r>
                      </m:sup>
                      <m:e>
                        <m:nary>
                          <m:naryPr>
                            <m:chr m:val="∑"/>
                            <m:ctrlPr>
                              <a:rPr lang="en-US" sz="2800" i="1">
                                <a:effectLst/>
                                <a:latin typeface="Cambria Math" panose="02040503050406030204" pitchFamily="18" charset="0"/>
                                <a:ea typeface="Cambria Math" panose="02040503050406030204" pitchFamily="18" charset="0"/>
                                <a:cs typeface="Times New Roman" panose="02020603050405020304" pitchFamily="18" charset="0"/>
                              </a:rPr>
                            </m:ctrlPr>
                          </m:naryPr>
                          <m:sub>
                            <m:r>
                              <a:rPr lang="en-US" sz="2800" i="1">
                                <a:effectLst/>
                                <a:latin typeface="Cambria Math" panose="02040503050406030204" pitchFamily="18" charset="0"/>
                                <a:ea typeface="Cambria Math" panose="02040503050406030204" pitchFamily="18" charset="0"/>
                                <a:cs typeface="Times New Roman" panose="02020603050405020304" pitchFamily="18" charset="0"/>
                              </a:rPr>
                              <m:t>𝑗</m:t>
                            </m:r>
                          </m:sub>
                          <m:sup>
                            <m:r>
                              <a:rPr lang="en-US" sz="2800" i="1">
                                <a:effectLst/>
                                <a:latin typeface="Cambria Math" panose="02040503050406030204" pitchFamily="18" charset="0"/>
                                <a:ea typeface="Cambria Math" panose="02040503050406030204" pitchFamily="18" charset="0"/>
                                <a:cs typeface="Times New Roman" panose="02020603050405020304" pitchFamily="18" charset="0"/>
                              </a:rPr>
                              <m:t>3</m:t>
                            </m:r>
                          </m:sup>
                          <m:e>
                            <m:r>
                              <a:rPr lang="en-US" sz="2800" i="1">
                                <a:effectLst/>
                                <a:latin typeface="Cambria Math" panose="02040503050406030204" pitchFamily="18" charset="0"/>
                                <a:ea typeface="Cambria Math" panose="02040503050406030204" pitchFamily="18" charset="0"/>
                                <a:cs typeface="Times New Roman" panose="02020603050405020304" pitchFamily="18" charset="0"/>
                              </a:rPr>
                              <m:t>𝑃</m:t>
                            </m:r>
                            <m:d>
                              <m:dPr>
                                <m:ctrlPr>
                                  <a:rPr lang="en-US" sz="2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2800" i="1">
                                    <a:effectLst/>
                                    <a:latin typeface="Cambria Math" panose="02040503050406030204" pitchFamily="18" charset="0"/>
                                    <a:ea typeface="Cambria Math" panose="02040503050406030204" pitchFamily="18" charset="0"/>
                                    <a:cs typeface="Times New Roman" panose="02020603050405020304" pitchFamily="18" charset="0"/>
                                  </a:rPr>
                                  <m:t>𝑖</m:t>
                                </m:r>
                                <m:r>
                                  <a:rPr lang="en-US" sz="2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2800" i="1">
                                    <a:effectLst/>
                                    <a:latin typeface="Cambria Math" panose="02040503050406030204" pitchFamily="18" charset="0"/>
                                    <a:ea typeface="Cambria Math" panose="02040503050406030204" pitchFamily="18" charset="0"/>
                                    <a:cs typeface="Times New Roman" panose="02020603050405020304" pitchFamily="18" charset="0"/>
                                  </a:rPr>
                                  <m:t>𝑗</m:t>
                                </m:r>
                              </m:e>
                            </m:d>
                          </m:e>
                        </m:nary>
                      </m:e>
                    </m:nary>
                    <m:r>
                      <a:rPr lang="en-US" sz="2800">
                        <a:effectLst/>
                        <a:latin typeface="Cambria Math" panose="02040503050406030204" pitchFamily="18" charset="0"/>
                        <a:ea typeface="Cambria Math" panose="02040503050406030204" pitchFamily="18" charset="0"/>
                        <a:cs typeface="Times New Roman" panose="02020603050405020304" pitchFamily="18" charset="0"/>
                      </a:rPr>
                      <m:t>⋅</m:t>
                    </m:r>
                    <m:r>
                      <a:rPr lang="en-US" sz="2800" i="1">
                        <a:effectLst/>
                        <a:latin typeface="Cambria Math" panose="02040503050406030204" pitchFamily="18" charset="0"/>
                        <a:ea typeface="Cambria Math" panose="02040503050406030204" pitchFamily="18" charset="0"/>
                        <a:cs typeface="Times New Roman" panose="02020603050405020304" pitchFamily="18" charset="0"/>
                      </a:rPr>
                      <m:t>𝐵</m:t>
                    </m:r>
                    <m:d>
                      <m:dPr>
                        <m:ctrlPr>
                          <a:rPr lang="en-US" sz="2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2800" i="1">
                            <a:effectLst/>
                            <a:latin typeface="Cambria Math" panose="02040503050406030204" pitchFamily="18" charset="0"/>
                            <a:ea typeface="Cambria Math" panose="02040503050406030204" pitchFamily="18" charset="0"/>
                            <a:cs typeface="Times New Roman" panose="02020603050405020304" pitchFamily="18" charset="0"/>
                          </a:rPr>
                          <m:t>𝑢</m:t>
                        </m:r>
                        <m:r>
                          <a:rPr lang="en-US" sz="2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2800" i="1">
                            <a:effectLst/>
                            <a:latin typeface="Cambria Math" panose="02040503050406030204" pitchFamily="18" charset="0"/>
                            <a:ea typeface="Cambria Math" panose="02040503050406030204" pitchFamily="18" charset="0"/>
                            <a:cs typeface="Times New Roman" panose="02020603050405020304" pitchFamily="18" charset="0"/>
                          </a:rPr>
                          <m:t>𝑖</m:t>
                        </m:r>
                      </m:e>
                    </m:d>
                    <m:r>
                      <a:rPr lang="en-US" sz="2800">
                        <a:effectLst/>
                        <a:latin typeface="Cambria Math" panose="02040503050406030204" pitchFamily="18" charset="0"/>
                        <a:ea typeface="Cambria Math" panose="02040503050406030204" pitchFamily="18" charset="0"/>
                        <a:cs typeface="Times New Roman" panose="02020603050405020304" pitchFamily="18" charset="0"/>
                      </a:rPr>
                      <m:t>⋅</m:t>
                    </m:r>
                    <m:r>
                      <a:rPr lang="en-US" sz="2800" i="1">
                        <a:effectLst/>
                        <a:latin typeface="Cambria Math" panose="02040503050406030204" pitchFamily="18" charset="0"/>
                        <a:ea typeface="Cambria Math" panose="02040503050406030204" pitchFamily="18" charset="0"/>
                        <a:cs typeface="Times New Roman" panose="02020603050405020304" pitchFamily="18" charset="0"/>
                      </a:rPr>
                      <m:t>𝐵</m:t>
                    </m:r>
                    <m:d>
                      <m:dPr>
                        <m:ctrlPr>
                          <a:rPr lang="en-US" sz="2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2800" i="1">
                            <a:effectLst/>
                            <a:latin typeface="Cambria Math" panose="02040503050406030204" pitchFamily="18" charset="0"/>
                            <a:ea typeface="Cambria Math" panose="02040503050406030204" pitchFamily="18" charset="0"/>
                            <a:cs typeface="Times New Roman" panose="02020603050405020304" pitchFamily="18" charset="0"/>
                          </a:rPr>
                          <m:t>𝑣</m:t>
                        </m:r>
                        <m:r>
                          <a:rPr lang="en-US" sz="2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2800" i="1">
                            <a:effectLst/>
                            <a:latin typeface="Cambria Math" panose="02040503050406030204" pitchFamily="18" charset="0"/>
                            <a:ea typeface="Cambria Math" panose="02040503050406030204" pitchFamily="18" charset="0"/>
                            <a:cs typeface="Times New Roman" panose="02020603050405020304" pitchFamily="18" charset="0"/>
                          </a:rPr>
                          <m:t>𝑗</m:t>
                        </m:r>
                      </m:e>
                    </m:d>
                  </m:oMath>
                </a14:m>
                <a:r>
                  <a:rPr lang="en-US" sz="2800" dirty="0">
                    <a:effectLst/>
                    <a:latin typeface="Cambria Math" panose="02040503050406030204" pitchFamily="18" charset="0"/>
                    <a:ea typeface="Cambria Math" panose="02040503050406030204" pitchFamily="18" charset="0"/>
                    <a:cs typeface="Times New Roman" panose="02020603050405020304" pitchFamily="18" charset="0"/>
                  </a:rPr>
                  <a:t> </a:t>
                </a:r>
              </a:p>
            </p:txBody>
          </p:sp>
        </mc:Choice>
        <mc:Fallback xmlns="">
          <p:sp>
            <p:nvSpPr>
              <p:cNvPr id="3" name="Textfeld 2">
                <a:extLst>
                  <a:ext uri="{FF2B5EF4-FFF2-40B4-BE49-F238E27FC236}">
                    <a16:creationId xmlns:a16="http://schemas.microsoft.com/office/drawing/2014/main" id="{3640481E-2122-725F-D5EA-0F8D8507E8A3}"/>
                  </a:ext>
                </a:extLst>
              </p:cNvPr>
              <p:cNvSpPr txBox="1">
                <a:spLocks noRot="1" noChangeAspect="1" noMove="1" noResize="1" noEditPoints="1" noAdjustHandles="1" noChangeArrowheads="1" noChangeShapeType="1" noTextEdit="1"/>
              </p:cNvSpPr>
              <p:nvPr/>
            </p:nvSpPr>
            <p:spPr>
              <a:xfrm>
                <a:off x="5622925" y="1320922"/>
                <a:ext cx="6184900" cy="632802"/>
              </a:xfrm>
              <a:prstGeom prst="rect">
                <a:avLst/>
              </a:prstGeom>
              <a:blipFill>
                <a:blip r:embed="rId3"/>
                <a:stretch>
                  <a:fillRect/>
                </a:stretch>
              </a:blipFill>
              <a:ln>
                <a:solidFill>
                  <a:schemeClr val="tx1"/>
                </a:solidFill>
              </a:ln>
            </p:spPr>
            <p:txBody>
              <a:bodyPr/>
              <a:lstStyle/>
              <a:p>
                <a:r>
                  <a:rPr lang="en-US">
                    <a:noFill/>
                  </a:rPr>
                  <a:t> </a:t>
                </a:r>
              </a:p>
            </p:txBody>
          </p:sp>
        </mc:Fallback>
      </mc:AlternateContent>
      <p:cxnSp>
        <p:nvCxnSpPr>
          <p:cNvPr id="4" name="Gerade Verbindung mit Pfeil 3">
            <a:extLst>
              <a:ext uri="{FF2B5EF4-FFF2-40B4-BE49-F238E27FC236}">
                <a16:creationId xmlns:a16="http://schemas.microsoft.com/office/drawing/2014/main" id="{59F9749D-1AF5-271B-2D77-79B9F2E9AF8D}"/>
              </a:ext>
            </a:extLst>
          </p:cNvPr>
          <p:cNvCxnSpPr>
            <a:cxnSpLocks/>
          </p:cNvCxnSpPr>
          <p:nvPr/>
        </p:nvCxnSpPr>
        <p:spPr>
          <a:xfrm>
            <a:off x="3813243" y="3120390"/>
            <a:ext cx="1002597" cy="786130"/>
          </a:xfrm>
          <a:prstGeom prst="straightConnector1">
            <a:avLst/>
          </a:prstGeom>
          <a:ln w="34925">
            <a:headEnd type="oval"/>
            <a:tailEnd type="triangle"/>
          </a:ln>
        </p:spPr>
        <p:style>
          <a:lnRef idx="1">
            <a:schemeClr val="dk1"/>
          </a:lnRef>
          <a:fillRef idx="0">
            <a:schemeClr val="dk1"/>
          </a:fillRef>
          <a:effectRef idx="0">
            <a:schemeClr val="dk1"/>
          </a:effectRef>
          <a:fontRef idx="minor">
            <a:schemeClr val="tx1"/>
          </a:fontRef>
        </p:style>
      </p:cxnSp>
      <p:cxnSp>
        <p:nvCxnSpPr>
          <p:cNvPr id="5" name="Gerade Verbindung mit Pfeil 4">
            <a:extLst>
              <a:ext uri="{FF2B5EF4-FFF2-40B4-BE49-F238E27FC236}">
                <a16:creationId xmlns:a16="http://schemas.microsoft.com/office/drawing/2014/main" id="{D308FBA6-F233-472D-8758-BE530D14E9AB}"/>
              </a:ext>
            </a:extLst>
          </p:cNvPr>
          <p:cNvCxnSpPr>
            <a:cxnSpLocks/>
          </p:cNvCxnSpPr>
          <p:nvPr/>
        </p:nvCxnSpPr>
        <p:spPr>
          <a:xfrm flipV="1">
            <a:off x="3813243" y="2167890"/>
            <a:ext cx="1288347" cy="95250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0" name="Textfeld 9">
                <a:extLst>
                  <a:ext uri="{FF2B5EF4-FFF2-40B4-BE49-F238E27FC236}">
                    <a16:creationId xmlns:a16="http://schemas.microsoft.com/office/drawing/2014/main" id="{B18C7AEC-3CE1-8A43-E6D8-93B7DB6886F1}"/>
                  </a:ext>
                </a:extLst>
              </p:cNvPr>
              <p:cNvSpPr txBox="1"/>
              <p:nvPr/>
            </p:nvSpPr>
            <p:spPr>
              <a:xfrm>
                <a:off x="4722495" y="3606284"/>
                <a:ext cx="37338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smtClean="0">
                          <a:effectLst/>
                          <a:latin typeface="Cambria Math" panose="02040503050406030204" pitchFamily="18" charset="0"/>
                          <a:ea typeface="Cambria Math" panose="02040503050406030204" pitchFamily="18" charset="0"/>
                          <a:cs typeface="Times New Roman" panose="02020603050405020304" pitchFamily="18" charset="0"/>
                        </a:rPr>
                        <m:t>𝑢</m:t>
                      </m:r>
                    </m:oMath>
                  </m:oMathPara>
                </a14:m>
                <a:endParaRPr lang="en-US" dirty="0"/>
              </a:p>
            </p:txBody>
          </p:sp>
        </mc:Choice>
        <mc:Fallback xmlns="">
          <p:sp>
            <p:nvSpPr>
              <p:cNvPr id="10" name="Textfeld 9">
                <a:extLst>
                  <a:ext uri="{FF2B5EF4-FFF2-40B4-BE49-F238E27FC236}">
                    <a16:creationId xmlns:a16="http://schemas.microsoft.com/office/drawing/2014/main" id="{B18C7AEC-3CE1-8A43-E6D8-93B7DB6886F1}"/>
                  </a:ext>
                </a:extLst>
              </p:cNvPr>
              <p:cNvSpPr txBox="1">
                <a:spLocks noRot="1" noChangeAspect="1" noMove="1" noResize="1" noEditPoints="1" noAdjustHandles="1" noChangeArrowheads="1" noChangeShapeType="1" noTextEdit="1"/>
              </p:cNvSpPr>
              <p:nvPr/>
            </p:nvSpPr>
            <p:spPr>
              <a:xfrm>
                <a:off x="4722495" y="3606284"/>
                <a:ext cx="373380"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feld 11">
                <a:extLst>
                  <a:ext uri="{FF2B5EF4-FFF2-40B4-BE49-F238E27FC236}">
                    <a16:creationId xmlns:a16="http://schemas.microsoft.com/office/drawing/2014/main" id="{0BE1E4D2-D1E6-6317-BD8B-84EFA696144E}"/>
                  </a:ext>
                </a:extLst>
              </p:cNvPr>
              <p:cNvSpPr txBox="1"/>
              <p:nvPr/>
            </p:nvSpPr>
            <p:spPr>
              <a:xfrm>
                <a:off x="5012055" y="2152888"/>
                <a:ext cx="37338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de-DE" sz="1800" b="0" i="1" smtClean="0">
                          <a:effectLst/>
                          <a:latin typeface="Cambria Math" panose="02040503050406030204" pitchFamily="18" charset="0"/>
                          <a:ea typeface="Cambria Math" panose="02040503050406030204" pitchFamily="18" charset="0"/>
                          <a:cs typeface="Times New Roman" panose="02020603050405020304" pitchFamily="18" charset="0"/>
                        </a:rPr>
                        <m:t>𝑣</m:t>
                      </m:r>
                    </m:oMath>
                  </m:oMathPara>
                </a14:m>
                <a:endParaRPr lang="en-US" dirty="0"/>
              </a:p>
            </p:txBody>
          </p:sp>
        </mc:Choice>
        <mc:Fallback xmlns="">
          <p:sp>
            <p:nvSpPr>
              <p:cNvPr id="12" name="Textfeld 11">
                <a:extLst>
                  <a:ext uri="{FF2B5EF4-FFF2-40B4-BE49-F238E27FC236}">
                    <a16:creationId xmlns:a16="http://schemas.microsoft.com/office/drawing/2014/main" id="{0BE1E4D2-D1E6-6317-BD8B-84EFA696144E}"/>
                  </a:ext>
                </a:extLst>
              </p:cNvPr>
              <p:cNvSpPr txBox="1">
                <a:spLocks noRot="1" noChangeAspect="1" noMove="1" noResize="1" noEditPoints="1" noAdjustHandles="1" noChangeArrowheads="1" noChangeShapeType="1" noTextEdit="1"/>
              </p:cNvSpPr>
              <p:nvPr/>
            </p:nvSpPr>
            <p:spPr>
              <a:xfrm>
                <a:off x="5012055" y="2152888"/>
                <a:ext cx="373380" cy="369332"/>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80827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328F0B8-AF3F-ABA5-AD54-8407F007C071}"/>
              </a:ext>
            </a:extLst>
          </p:cNvPr>
          <p:cNvPicPr>
            <a:picLocks noChangeAspect="1"/>
          </p:cNvPicPr>
          <p:nvPr/>
        </p:nvPicPr>
        <p:blipFill rotWithShape="1">
          <a:blip r:embed="rId2"/>
          <a:srcRect r="19051"/>
          <a:stretch/>
        </p:blipFill>
        <p:spPr>
          <a:xfrm>
            <a:off x="94429" y="121292"/>
            <a:ext cx="5106708" cy="2262130"/>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40</a:t>
            </a:fld>
            <a:endParaRPr lang="en-US" sz="1600" b="1" dirty="0">
              <a:solidFill>
                <a:schemeClr val="tx1"/>
              </a:solidFill>
            </a:endParaRPr>
          </a:p>
        </p:txBody>
      </p:sp>
      <p:pic>
        <p:nvPicPr>
          <p:cNvPr id="8" name="Grafik 7">
            <a:extLst>
              <a:ext uri="{FF2B5EF4-FFF2-40B4-BE49-F238E27FC236}">
                <a16:creationId xmlns:a16="http://schemas.microsoft.com/office/drawing/2014/main" id="{E95350CF-88E7-0F4F-B56C-204A1658C602}"/>
              </a:ext>
            </a:extLst>
          </p:cNvPr>
          <p:cNvPicPr>
            <a:picLocks noChangeAspect="1"/>
          </p:cNvPicPr>
          <p:nvPr/>
        </p:nvPicPr>
        <p:blipFill>
          <a:blip r:embed="rId3"/>
          <a:stretch>
            <a:fillRect/>
          </a:stretch>
        </p:blipFill>
        <p:spPr>
          <a:xfrm>
            <a:off x="7015620" y="135374"/>
            <a:ext cx="5081951" cy="2248048"/>
          </a:xfrm>
          <a:prstGeom prst="rect">
            <a:avLst/>
          </a:prstGeom>
        </p:spPr>
      </p:pic>
      <p:pic>
        <p:nvPicPr>
          <p:cNvPr id="12" name="Grafik 11">
            <a:extLst>
              <a:ext uri="{FF2B5EF4-FFF2-40B4-BE49-F238E27FC236}">
                <a16:creationId xmlns:a16="http://schemas.microsoft.com/office/drawing/2014/main" id="{713A899D-8012-5A8B-B286-AF1EE8838A46}"/>
              </a:ext>
            </a:extLst>
          </p:cNvPr>
          <p:cNvPicPr>
            <a:picLocks noChangeAspect="1"/>
          </p:cNvPicPr>
          <p:nvPr/>
        </p:nvPicPr>
        <p:blipFill>
          <a:blip r:embed="rId4"/>
          <a:stretch>
            <a:fillRect/>
          </a:stretch>
        </p:blipFill>
        <p:spPr>
          <a:xfrm>
            <a:off x="3095" y="4351332"/>
            <a:ext cx="5371430" cy="2506668"/>
          </a:xfrm>
          <a:prstGeom prst="rect">
            <a:avLst/>
          </a:prstGeom>
        </p:spPr>
      </p:pic>
      <p:pic>
        <p:nvPicPr>
          <p:cNvPr id="55" name="Grafik 54">
            <a:extLst>
              <a:ext uri="{FF2B5EF4-FFF2-40B4-BE49-F238E27FC236}">
                <a16:creationId xmlns:a16="http://schemas.microsoft.com/office/drawing/2014/main" id="{01C2489F-8D22-3DB4-7DAD-8758C9C7397F}"/>
              </a:ext>
            </a:extLst>
          </p:cNvPr>
          <p:cNvPicPr>
            <a:picLocks noChangeAspect="1"/>
          </p:cNvPicPr>
          <p:nvPr/>
        </p:nvPicPr>
        <p:blipFill>
          <a:blip r:embed="rId5"/>
          <a:stretch>
            <a:fillRect/>
          </a:stretch>
        </p:blipFill>
        <p:spPr>
          <a:xfrm>
            <a:off x="6860457" y="4287197"/>
            <a:ext cx="4770516" cy="2294112"/>
          </a:xfrm>
          <a:prstGeom prst="rect">
            <a:avLst/>
          </a:prstGeom>
        </p:spPr>
      </p:pic>
      <p:sp>
        <p:nvSpPr>
          <p:cNvPr id="56" name="Rechteck 55">
            <a:extLst>
              <a:ext uri="{FF2B5EF4-FFF2-40B4-BE49-F238E27FC236}">
                <a16:creationId xmlns:a16="http://schemas.microsoft.com/office/drawing/2014/main" id="{E2541294-3E46-8353-A34F-E4E07092D581}"/>
              </a:ext>
            </a:extLst>
          </p:cNvPr>
          <p:cNvSpPr/>
          <p:nvPr/>
        </p:nvSpPr>
        <p:spPr>
          <a:xfrm>
            <a:off x="4132451" y="857249"/>
            <a:ext cx="1148209" cy="689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hteck 56">
            <a:extLst>
              <a:ext uri="{FF2B5EF4-FFF2-40B4-BE49-F238E27FC236}">
                <a16:creationId xmlns:a16="http://schemas.microsoft.com/office/drawing/2014/main" id="{18E00056-60D2-208F-86CE-50363F7B3A10}"/>
              </a:ext>
            </a:extLst>
          </p:cNvPr>
          <p:cNvSpPr/>
          <p:nvPr/>
        </p:nvSpPr>
        <p:spPr>
          <a:xfrm>
            <a:off x="10835888" y="680539"/>
            <a:ext cx="1356112" cy="839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hteck 58">
            <a:extLst>
              <a:ext uri="{FF2B5EF4-FFF2-40B4-BE49-F238E27FC236}">
                <a16:creationId xmlns:a16="http://schemas.microsoft.com/office/drawing/2014/main" id="{479D3C15-13CE-6A9C-86EB-E4DC5C9D660C}"/>
              </a:ext>
            </a:extLst>
          </p:cNvPr>
          <p:cNvSpPr/>
          <p:nvPr/>
        </p:nvSpPr>
        <p:spPr>
          <a:xfrm>
            <a:off x="4050178" y="4973441"/>
            <a:ext cx="1480831" cy="996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hteck 1">
            <a:extLst>
              <a:ext uri="{FF2B5EF4-FFF2-40B4-BE49-F238E27FC236}">
                <a16:creationId xmlns:a16="http://schemas.microsoft.com/office/drawing/2014/main" id="{1559B5D2-25D5-D225-D63A-18DD75C1E5C6}"/>
              </a:ext>
            </a:extLst>
          </p:cNvPr>
          <p:cNvSpPr/>
          <p:nvPr/>
        </p:nvSpPr>
        <p:spPr>
          <a:xfrm>
            <a:off x="675552" y="388070"/>
            <a:ext cx="1922868" cy="292469"/>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hteck 2">
            <a:extLst>
              <a:ext uri="{FF2B5EF4-FFF2-40B4-BE49-F238E27FC236}">
                <a16:creationId xmlns:a16="http://schemas.microsoft.com/office/drawing/2014/main" id="{CB74B964-B3FC-CF68-846A-38CB5D30CE31}"/>
              </a:ext>
            </a:extLst>
          </p:cNvPr>
          <p:cNvSpPr/>
          <p:nvPr/>
        </p:nvSpPr>
        <p:spPr>
          <a:xfrm>
            <a:off x="7586892" y="426170"/>
            <a:ext cx="1922868" cy="292469"/>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hteck 3">
            <a:extLst>
              <a:ext uri="{FF2B5EF4-FFF2-40B4-BE49-F238E27FC236}">
                <a16:creationId xmlns:a16="http://schemas.microsoft.com/office/drawing/2014/main" id="{9ED95125-C6AC-A89D-6FDB-1CADF03AE395}"/>
              </a:ext>
            </a:extLst>
          </p:cNvPr>
          <p:cNvSpPr/>
          <p:nvPr/>
        </p:nvSpPr>
        <p:spPr>
          <a:xfrm>
            <a:off x="622212" y="4624790"/>
            <a:ext cx="1922868" cy="292469"/>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hteck 5">
            <a:extLst>
              <a:ext uri="{FF2B5EF4-FFF2-40B4-BE49-F238E27FC236}">
                <a16:creationId xmlns:a16="http://schemas.microsoft.com/office/drawing/2014/main" id="{6C8B28C9-5A53-1BDF-78AB-1583E0D318AA}"/>
              </a:ext>
            </a:extLst>
          </p:cNvPr>
          <p:cNvSpPr/>
          <p:nvPr/>
        </p:nvSpPr>
        <p:spPr>
          <a:xfrm>
            <a:off x="6794412" y="4243790"/>
            <a:ext cx="1922868" cy="292469"/>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feld 6">
            <a:extLst>
              <a:ext uri="{FF2B5EF4-FFF2-40B4-BE49-F238E27FC236}">
                <a16:creationId xmlns:a16="http://schemas.microsoft.com/office/drawing/2014/main" id="{15EAB5F8-71C0-FB72-7DA0-6B328C9DFDE5}"/>
              </a:ext>
            </a:extLst>
          </p:cNvPr>
          <p:cNvSpPr txBox="1"/>
          <p:nvPr/>
        </p:nvSpPr>
        <p:spPr>
          <a:xfrm>
            <a:off x="7171746" y="2920714"/>
            <a:ext cx="1284353" cy="523220"/>
          </a:xfrm>
          <a:prstGeom prst="rect">
            <a:avLst/>
          </a:prstGeom>
          <a:noFill/>
        </p:spPr>
        <p:txBody>
          <a:bodyPr wrap="square" rtlCol="0">
            <a:spAutoFit/>
          </a:bodyPr>
          <a:lstStyle/>
          <a:p>
            <a:r>
              <a:rPr lang="en-US" sz="2800" b="1" dirty="0">
                <a:solidFill>
                  <a:srgbClr val="C00000"/>
                </a:solidFill>
              </a:rPr>
              <a:t>[DV21]</a:t>
            </a:r>
            <a:endParaRPr lang="en-US" sz="2800" dirty="0">
              <a:solidFill>
                <a:srgbClr val="C00000"/>
              </a:solidFill>
            </a:endParaRPr>
          </a:p>
        </p:txBody>
      </p:sp>
      <p:sp>
        <p:nvSpPr>
          <p:cNvPr id="9" name="Pfeil: nach rechts 8">
            <a:extLst>
              <a:ext uri="{FF2B5EF4-FFF2-40B4-BE49-F238E27FC236}">
                <a16:creationId xmlns:a16="http://schemas.microsoft.com/office/drawing/2014/main" id="{F9B1DAE6-0172-C7D8-8557-F5098987A077}"/>
              </a:ext>
            </a:extLst>
          </p:cNvPr>
          <p:cNvSpPr/>
          <p:nvPr/>
        </p:nvSpPr>
        <p:spPr>
          <a:xfrm>
            <a:off x="4790593" y="865183"/>
            <a:ext cx="2069864" cy="953211"/>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Barrier!</a:t>
            </a:r>
          </a:p>
        </p:txBody>
      </p:sp>
      <p:sp>
        <p:nvSpPr>
          <p:cNvPr id="10" name="Textfeld 9">
            <a:extLst>
              <a:ext uri="{FF2B5EF4-FFF2-40B4-BE49-F238E27FC236}">
                <a16:creationId xmlns:a16="http://schemas.microsoft.com/office/drawing/2014/main" id="{A75D3ACF-9452-5E47-5447-56AA558D9A5E}"/>
              </a:ext>
            </a:extLst>
          </p:cNvPr>
          <p:cNvSpPr txBox="1"/>
          <p:nvPr/>
        </p:nvSpPr>
        <p:spPr>
          <a:xfrm>
            <a:off x="7016984" y="551854"/>
            <a:ext cx="4836654" cy="2802627"/>
          </a:xfrm>
          <a:prstGeom prst="rect">
            <a:avLst/>
          </a:prstGeom>
          <a:solidFill>
            <a:schemeClr val="bg1"/>
          </a:solidFill>
          <a:ln>
            <a:solidFill>
              <a:schemeClr val="tx1"/>
            </a:solidFill>
          </a:ln>
        </p:spPr>
        <p:txBody>
          <a:bodyPr wrap="square">
            <a:spAutoFit/>
          </a:bodyPr>
          <a:lstStyle/>
          <a:p>
            <a:pPr algn="ctr">
              <a:lnSpc>
                <a:spcPct val="150000"/>
              </a:lnSpc>
            </a:pPr>
            <a:r>
              <a:rPr lang="en-US" sz="2400" b="1" dirty="0">
                <a:latin typeface="MV Boli" panose="02000500030200090000" pitchFamily="2" charset="0"/>
                <a:cs typeface="MV Boli" panose="02000500030200090000" pitchFamily="2" charset="0"/>
              </a:rPr>
              <a:t>ToDo</a:t>
            </a:r>
            <a:endParaRPr lang="en-US" sz="2400" dirty="0"/>
          </a:p>
          <a:p>
            <a:pPr>
              <a:lnSpc>
                <a:spcPct val="150000"/>
              </a:lnSpc>
            </a:pPr>
            <a:r>
              <a:rPr lang="en-US" sz="2400" dirty="0"/>
              <a:t>☐ run </a:t>
            </a:r>
            <a:r>
              <a:rPr lang="en-US" sz="2400" b="1" dirty="0"/>
              <a:t>fast</a:t>
            </a:r>
            <a:br>
              <a:rPr lang="en-US" sz="2400" b="1" dirty="0"/>
            </a:br>
            <a:r>
              <a:rPr lang="en-US" sz="2400" dirty="0"/>
              <a:t>☐ </a:t>
            </a:r>
            <a:r>
              <a:rPr lang="en-US" sz="2400" b="1" dirty="0"/>
              <a:t>real-time</a:t>
            </a:r>
            <a:r>
              <a:rPr lang="en-US" sz="2400" dirty="0"/>
              <a:t> topology changes</a:t>
            </a:r>
          </a:p>
          <a:p>
            <a:pPr>
              <a:lnSpc>
                <a:spcPct val="150000"/>
              </a:lnSpc>
            </a:pPr>
            <a:r>
              <a:rPr lang="en-US" sz="2400" dirty="0"/>
              <a:t>☐ </a:t>
            </a:r>
            <a:r>
              <a:rPr lang="en-US" sz="2400" b="1" dirty="0"/>
              <a:t>easy</a:t>
            </a:r>
            <a:r>
              <a:rPr lang="en-US" sz="2400" dirty="0"/>
              <a:t> to implement and extensible</a:t>
            </a:r>
          </a:p>
          <a:p>
            <a:pPr>
              <a:lnSpc>
                <a:spcPct val="150000"/>
              </a:lnSpc>
            </a:pPr>
            <a:r>
              <a:rPr lang="en-US" sz="2400" dirty="0"/>
              <a:t>☐ </a:t>
            </a:r>
            <a:r>
              <a:rPr lang="en-US" sz="2400" b="1" dirty="0"/>
              <a:t>reduce</a:t>
            </a:r>
            <a:r>
              <a:rPr lang="en-US" sz="2400" dirty="0"/>
              <a:t> neighbor information</a:t>
            </a:r>
          </a:p>
        </p:txBody>
      </p:sp>
      <p:sp>
        <p:nvSpPr>
          <p:cNvPr id="14" name="Pfeil: nach rechts 13">
            <a:extLst>
              <a:ext uri="{FF2B5EF4-FFF2-40B4-BE49-F238E27FC236}">
                <a16:creationId xmlns:a16="http://schemas.microsoft.com/office/drawing/2014/main" id="{77B10032-BBE1-29BC-83C6-A1358F6E22E8}"/>
              </a:ext>
            </a:extLst>
          </p:cNvPr>
          <p:cNvSpPr/>
          <p:nvPr/>
        </p:nvSpPr>
        <p:spPr>
          <a:xfrm rot="19038106" flipH="1">
            <a:off x="4995866" y="2822625"/>
            <a:ext cx="2069864" cy="953211"/>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rtlCol="0" anchor="ctr"/>
          <a:lstStyle/>
          <a:p>
            <a:pPr algn="ctr"/>
            <a:r>
              <a:rPr lang="en-US" sz="2800" dirty="0"/>
              <a:t>Barrier!</a:t>
            </a:r>
          </a:p>
        </p:txBody>
      </p:sp>
    </p:spTree>
    <p:extLst>
      <p:ext uri="{BB962C8B-B14F-4D97-AF65-F5344CB8AC3E}">
        <p14:creationId xmlns:p14="http://schemas.microsoft.com/office/powerpoint/2010/main" val="297736183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328F0B8-AF3F-ABA5-AD54-8407F007C071}"/>
              </a:ext>
            </a:extLst>
          </p:cNvPr>
          <p:cNvPicPr>
            <a:picLocks noChangeAspect="1"/>
          </p:cNvPicPr>
          <p:nvPr/>
        </p:nvPicPr>
        <p:blipFill rotWithShape="1">
          <a:blip r:embed="rId2"/>
          <a:srcRect r="19051"/>
          <a:stretch/>
        </p:blipFill>
        <p:spPr>
          <a:xfrm>
            <a:off x="94429" y="121292"/>
            <a:ext cx="5106708" cy="2262130"/>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41</a:t>
            </a:fld>
            <a:endParaRPr lang="en-US" sz="1600" b="1" dirty="0">
              <a:solidFill>
                <a:schemeClr val="tx1"/>
              </a:solidFill>
            </a:endParaRPr>
          </a:p>
        </p:txBody>
      </p:sp>
      <p:pic>
        <p:nvPicPr>
          <p:cNvPr id="8" name="Grafik 7">
            <a:extLst>
              <a:ext uri="{FF2B5EF4-FFF2-40B4-BE49-F238E27FC236}">
                <a16:creationId xmlns:a16="http://schemas.microsoft.com/office/drawing/2014/main" id="{E95350CF-88E7-0F4F-B56C-204A1658C602}"/>
              </a:ext>
            </a:extLst>
          </p:cNvPr>
          <p:cNvPicPr>
            <a:picLocks noChangeAspect="1"/>
          </p:cNvPicPr>
          <p:nvPr/>
        </p:nvPicPr>
        <p:blipFill>
          <a:blip r:embed="rId3"/>
          <a:stretch>
            <a:fillRect/>
          </a:stretch>
        </p:blipFill>
        <p:spPr>
          <a:xfrm>
            <a:off x="7015620" y="135374"/>
            <a:ext cx="5081951" cy="2248048"/>
          </a:xfrm>
          <a:prstGeom prst="rect">
            <a:avLst/>
          </a:prstGeom>
        </p:spPr>
      </p:pic>
      <p:pic>
        <p:nvPicPr>
          <p:cNvPr id="12" name="Grafik 11">
            <a:extLst>
              <a:ext uri="{FF2B5EF4-FFF2-40B4-BE49-F238E27FC236}">
                <a16:creationId xmlns:a16="http://schemas.microsoft.com/office/drawing/2014/main" id="{713A899D-8012-5A8B-B286-AF1EE8838A46}"/>
              </a:ext>
            </a:extLst>
          </p:cNvPr>
          <p:cNvPicPr>
            <a:picLocks noChangeAspect="1"/>
          </p:cNvPicPr>
          <p:nvPr/>
        </p:nvPicPr>
        <p:blipFill>
          <a:blip r:embed="rId4"/>
          <a:stretch>
            <a:fillRect/>
          </a:stretch>
        </p:blipFill>
        <p:spPr>
          <a:xfrm>
            <a:off x="3095" y="4351332"/>
            <a:ext cx="5371430" cy="2506668"/>
          </a:xfrm>
          <a:prstGeom prst="rect">
            <a:avLst/>
          </a:prstGeom>
        </p:spPr>
      </p:pic>
      <p:pic>
        <p:nvPicPr>
          <p:cNvPr id="55" name="Grafik 54">
            <a:extLst>
              <a:ext uri="{FF2B5EF4-FFF2-40B4-BE49-F238E27FC236}">
                <a16:creationId xmlns:a16="http://schemas.microsoft.com/office/drawing/2014/main" id="{01C2489F-8D22-3DB4-7DAD-8758C9C7397F}"/>
              </a:ext>
            </a:extLst>
          </p:cNvPr>
          <p:cNvPicPr>
            <a:picLocks noChangeAspect="1"/>
          </p:cNvPicPr>
          <p:nvPr/>
        </p:nvPicPr>
        <p:blipFill>
          <a:blip r:embed="rId5"/>
          <a:stretch>
            <a:fillRect/>
          </a:stretch>
        </p:blipFill>
        <p:spPr>
          <a:xfrm>
            <a:off x="6860457" y="4287197"/>
            <a:ext cx="4770516" cy="2294112"/>
          </a:xfrm>
          <a:prstGeom prst="rect">
            <a:avLst/>
          </a:prstGeom>
        </p:spPr>
      </p:pic>
      <p:sp>
        <p:nvSpPr>
          <p:cNvPr id="56" name="Rechteck 55">
            <a:extLst>
              <a:ext uri="{FF2B5EF4-FFF2-40B4-BE49-F238E27FC236}">
                <a16:creationId xmlns:a16="http://schemas.microsoft.com/office/drawing/2014/main" id="{E2541294-3E46-8353-A34F-E4E07092D581}"/>
              </a:ext>
            </a:extLst>
          </p:cNvPr>
          <p:cNvSpPr/>
          <p:nvPr/>
        </p:nvSpPr>
        <p:spPr>
          <a:xfrm>
            <a:off x="4132451" y="857249"/>
            <a:ext cx="1148209" cy="689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hteck 56">
            <a:extLst>
              <a:ext uri="{FF2B5EF4-FFF2-40B4-BE49-F238E27FC236}">
                <a16:creationId xmlns:a16="http://schemas.microsoft.com/office/drawing/2014/main" id="{18E00056-60D2-208F-86CE-50363F7B3A10}"/>
              </a:ext>
            </a:extLst>
          </p:cNvPr>
          <p:cNvSpPr/>
          <p:nvPr/>
        </p:nvSpPr>
        <p:spPr>
          <a:xfrm>
            <a:off x="10835888" y="680539"/>
            <a:ext cx="1356112" cy="839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hteck 58">
            <a:extLst>
              <a:ext uri="{FF2B5EF4-FFF2-40B4-BE49-F238E27FC236}">
                <a16:creationId xmlns:a16="http://schemas.microsoft.com/office/drawing/2014/main" id="{479D3C15-13CE-6A9C-86EB-E4DC5C9D660C}"/>
              </a:ext>
            </a:extLst>
          </p:cNvPr>
          <p:cNvSpPr/>
          <p:nvPr/>
        </p:nvSpPr>
        <p:spPr>
          <a:xfrm>
            <a:off x="4050178" y="4973441"/>
            <a:ext cx="1480831" cy="996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hteck 1">
            <a:extLst>
              <a:ext uri="{FF2B5EF4-FFF2-40B4-BE49-F238E27FC236}">
                <a16:creationId xmlns:a16="http://schemas.microsoft.com/office/drawing/2014/main" id="{1559B5D2-25D5-D225-D63A-18DD75C1E5C6}"/>
              </a:ext>
            </a:extLst>
          </p:cNvPr>
          <p:cNvSpPr/>
          <p:nvPr/>
        </p:nvSpPr>
        <p:spPr>
          <a:xfrm>
            <a:off x="675552" y="388070"/>
            <a:ext cx="1922868" cy="292469"/>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hteck 2">
            <a:extLst>
              <a:ext uri="{FF2B5EF4-FFF2-40B4-BE49-F238E27FC236}">
                <a16:creationId xmlns:a16="http://schemas.microsoft.com/office/drawing/2014/main" id="{CB74B964-B3FC-CF68-846A-38CB5D30CE31}"/>
              </a:ext>
            </a:extLst>
          </p:cNvPr>
          <p:cNvSpPr/>
          <p:nvPr/>
        </p:nvSpPr>
        <p:spPr>
          <a:xfrm>
            <a:off x="7586892" y="426170"/>
            <a:ext cx="1922868" cy="292469"/>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hteck 3">
            <a:extLst>
              <a:ext uri="{FF2B5EF4-FFF2-40B4-BE49-F238E27FC236}">
                <a16:creationId xmlns:a16="http://schemas.microsoft.com/office/drawing/2014/main" id="{9ED95125-C6AC-A89D-6FDB-1CADF03AE395}"/>
              </a:ext>
            </a:extLst>
          </p:cNvPr>
          <p:cNvSpPr/>
          <p:nvPr/>
        </p:nvSpPr>
        <p:spPr>
          <a:xfrm>
            <a:off x="622212" y="4624790"/>
            <a:ext cx="1922868" cy="292469"/>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hteck 5">
            <a:extLst>
              <a:ext uri="{FF2B5EF4-FFF2-40B4-BE49-F238E27FC236}">
                <a16:creationId xmlns:a16="http://schemas.microsoft.com/office/drawing/2014/main" id="{6C8B28C9-5A53-1BDF-78AB-1583E0D318AA}"/>
              </a:ext>
            </a:extLst>
          </p:cNvPr>
          <p:cNvSpPr/>
          <p:nvPr/>
        </p:nvSpPr>
        <p:spPr>
          <a:xfrm>
            <a:off x="6794412" y="4243790"/>
            <a:ext cx="1922868" cy="292469"/>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feld 6">
            <a:extLst>
              <a:ext uri="{FF2B5EF4-FFF2-40B4-BE49-F238E27FC236}">
                <a16:creationId xmlns:a16="http://schemas.microsoft.com/office/drawing/2014/main" id="{15EAB5F8-71C0-FB72-7DA0-6B328C9DFDE5}"/>
              </a:ext>
            </a:extLst>
          </p:cNvPr>
          <p:cNvSpPr txBox="1"/>
          <p:nvPr/>
        </p:nvSpPr>
        <p:spPr>
          <a:xfrm>
            <a:off x="7171746" y="2920714"/>
            <a:ext cx="1284353" cy="523220"/>
          </a:xfrm>
          <a:prstGeom prst="rect">
            <a:avLst/>
          </a:prstGeom>
          <a:noFill/>
        </p:spPr>
        <p:txBody>
          <a:bodyPr wrap="square" rtlCol="0">
            <a:spAutoFit/>
          </a:bodyPr>
          <a:lstStyle/>
          <a:p>
            <a:r>
              <a:rPr lang="en-US" sz="2800" b="1" dirty="0">
                <a:solidFill>
                  <a:srgbClr val="C00000"/>
                </a:solidFill>
              </a:rPr>
              <a:t>[DV21]</a:t>
            </a:r>
            <a:endParaRPr lang="en-US" sz="2800" dirty="0">
              <a:solidFill>
                <a:srgbClr val="C00000"/>
              </a:solidFill>
            </a:endParaRPr>
          </a:p>
        </p:txBody>
      </p:sp>
      <p:sp>
        <p:nvSpPr>
          <p:cNvPr id="9" name="Pfeil: nach rechts 8">
            <a:extLst>
              <a:ext uri="{FF2B5EF4-FFF2-40B4-BE49-F238E27FC236}">
                <a16:creationId xmlns:a16="http://schemas.microsoft.com/office/drawing/2014/main" id="{F9B1DAE6-0172-C7D8-8557-F5098987A077}"/>
              </a:ext>
            </a:extLst>
          </p:cNvPr>
          <p:cNvSpPr/>
          <p:nvPr/>
        </p:nvSpPr>
        <p:spPr>
          <a:xfrm>
            <a:off x="4790593" y="865183"/>
            <a:ext cx="2069864" cy="953211"/>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Barrier!</a:t>
            </a:r>
          </a:p>
        </p:txBody>
      </p:sp>
      <p:sp>
        <p:nvSpPr>
          <p:cNvPr id="13" name="Pfeil: nach rechts 12">
            <a:extLst>
              <a:ext uri="{FF2B5EF4-FFF2-40B4-BE49-F238E27FC236}">
                <a16:creationId xmlns:a16="http://schemas.microsoft.com/office/drawing/2014/main" id="{0EC2F347-B22A-44A5-FEE0-4FFC2A1FE074}"/>
              </a:ext>
            </a:extLst>
          </p:cNvPr>
          <p:cNvSpPr/>
          <p:nvPr/>
        </p:nvSpPr>
        <p:spPr>
          <a:xfrm rot="19038106" flipH="1">
            <a:off x="4995866" y="2822625"/>
            <a:ext cx="2069864" cy="953211"/>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rtlCol="0" anchor="ctr"/>
          <a:lstStyle/>
          <a:p>
            <a:pPr algn="ctr"/>
            <a:r>
              <a:rPr lang="en-US" sz="2800" dirty="0"/>
              <a:t>Barrier!</a:t>
            </a:r>
          </a:p>
        </p:txBody>
      </p:sp>
      <p:sp>
        <p:nvSpPr>
          <p:cNvPr id="14" name="Textfeld 13">
            <a:extLst>
              <a:ext uri="{FF2B5EF4-FFF2-40B4-BE49-F238E27FC236}">
                <a16:creationId xmlns:a16="http://schemas.microsoft.com/office/drawing/2014/main" id="{0FCF6931-3E66-2F83-32F2-D210B6EAAB8C}"/>
              </a:ext>
            </a:extLst>
          </p:cNvPr>
          <p:cNvSpPr txBox="1"/>
          <p:nvPr/>
        </p:nvSpPr>
        <p:spPr>
          <a:xfrm>
            <a:off x="7016984" y="551854"/>
            <a:ext cx="4836654" cy="3356625"/>
          </a:xfrm>
          <a:prstGeom prst="rect">
            <a:avLst/>
          </a:prstGeom>
          <a:solidFill>
            <a:schemeClr val="bg1"/>
          </a:solidFill>
          <a:ln>
            <a:solidFill>
              <a:schemeClr val="tx1"/>
            </a:solidFill>
          </a:ln>
        </p:spPr>
        <p:txBody>
          <a:bodyPr wrap="square">
            <a:spAutoFit/>
          </a:bodyPr>
          <a:lstStyle/>
          <a:p>
            <a:pPr algn="ctr">
              <a:lnSpc>
                <a:spcPct val="150000"/>
              </a:lnSpc>
            </a:pPr>
            <a:r>
              <a:rPr lang="en-US" sz="2400" b="1" dirty="0">
                <a:latin typeface="MV Boli" panose="02000500030200090000" pitchFamily="2" charset="0"/>
                <a:cs typeface="MV Boli" panose="02000500030200090000" pitchFamily="2" charset="0"/>
              </a:rPr>
              <a:t>ToDo</a:t>
            </a:r>
            <a:endParaRPr lang="en-US" sz="2400" dirty="0"/>
          </a:p>
          <a:p>
            <a:pPr>
              <a:lnSpc>
                <a:spcPct val="150000"/>
              </a:lnSpc>
            </a:pPr>
            <a:r>
              <a:rPr lang="en-US" sz="2400" dirty="0"/>
              <a:t>☐ run </a:t>
            </a:r>
            <a:r>
              <a:rPr lang="en-US" sz="2400" b="1" dirty="0"/>
              <a:t>fast</a:t>
            </a:r>
            <a:br>
              <a:rPr lang="en-US" sz="2400" b="1" dirty="0"/>
            </a:br>
            <a:r>
              <a:rPr lang="en-US" sz="2400" dirty="0"/>
              <a:t>☐ </a:t>
            </a:r>
            <a:r>
              <a:rPr lang="en-US" sz="2400" b="1" dirty="0"/>
              <a:t>real-time</a:t>
            </a:r>
            <a:r>
              <a:rPr lang="en-US" sz="2400" dirty="0"/>
              <a:t> topology changes</a:t>
            </a:r>
          </a:p>
          <a:p>
            <a:pPr>
              <a:lnSpc>
                <a:spcPct val="150000"/>
              </a:lnSpc>
            </a:pPr>
            <a:r>
              <a:rPr lang="en-US" sz="2400" dirty="0"/>
              <a:t>☐ </a:t>
            </a:r>
            <a:r>
              <a:rPr lang="en-US" sz="2400" b="1" dirty="0"/>
              <a:t>easy</a:t>
            </a:r>
            <a:r>
              <a:rPr lang="en-US" sz="2400" dirty="0"/>
              <a:t> to implement and extensible</a:t>
            </a:r>
          </a:p>
          <a:p>
            <a:pPr>
              <a:lnSpc>
                <a:spcPct val="150000"/>
              </a:lnSpc>
            </a:pPr>
            <a:r>
              <a:rPr lang="en-US" sz="2400" dirty="0"/>
              <a:t>☐ </a:t>
            </a:r>
            <a:r>
              <a:rPr lang="en-US" sz="2400" b="1" dirty="0"/>
              <a:t>reduce</a:t>
            </a:r>
            <a:r>
              <a:rPr lang="en-US" sz="2400" dirty="0"/>
              <a:t> neighbor information</a:t>
            </a:r>
          </a:p>
          <a:p>
            <a:pPr>
              <a:lnSpc>
                <a:spcPct val="150000"/>
              </a:lnSpc>
            </a:pPr>
            <a:r>
              <a:rPr lang="en-US" sz="2400" dirty="0"/>
              <a:t>☐ merge to </a:t>
            </a:r>
            <a:r>
              <a:rPr lang="en-US" sz="2400" b="1" dirty="0"/>
              <a:t>single dispatch</a:t>
            </a:r>
          </a:p>
        </p:txBody>
      </p:sp>
    </p:spTree>
    <p:extLst>
      <p:ext uri="{BB962C8B-B14F-4D97-AF65-F5344CB8AC3E}">
        <p14:creationId xmlns:p14="http://schemas.microsoft.com/office/powerpoint/2010/main" val="2260800406"/>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328F0B8-AF3F-ABA5-AD54-8407F007C071}"/>
              </a:ext>
            </a:extLst>
          </p:cNvPr>
          <p:cNvPicPr>
            <a:picLocks noChangeAspect="1"/>
          </p:cNvPicPr>
          <p:nvPr/>
        </p:nvPicPr>
        <p:blipFill rotWithShape="1">
          <a:blip r:embed="rId2"/>
          <a:srcRect r="19051"/>
          <a:stretch/>
        </p:blipFill>
        <p:spPr>
          <a:xfrm>
            <a:off x="94429" y="121292"/>
            <a:ext cx="5106708" cy="2262130"/>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42</a:t>
            </a:fld>
            <a:endParaRPr lang="en-US" sz="1600" b="1" dirty="0">
              <a:solidFill>
                <a:schemeClr val="tx1"/>
              </a:solidFill>
            </a:endParaRPr>
          </a:p>
        </p:txBody>
      </p:sp>
      <p:pic>
        <p:nvPicPr>
          <p:cNvPr id="8" name="Grafik 7">
            <a:extLst>
              <a:ext uri="{FF2B5EF4-FFF2-40B4-BE49-F238E27FC236}">
                <a16:creationId xmlns:a16="http://schemas.microsoft.com/office/drawing/2014/main" id="{E95350CF-88E7-0F4F-B56C-204A1658C602}"/>
              </a:ext>
            </a:extLst>
          </p:cNvPr>
          <p:cNvPicPr>
            <a:picLocks noChangeAspect="1"/>
          </p:cNvPicPr>
          <p:nvPr/>
        </p:nvPicPr>
        <p:blipFill>
          <a:blip r:embed="rId3"/>
          <a:stretch>
            <a:fillRect/>
          </a:stretch>
        </p:blipFill>
        <p:spPr>
          <a:xfrm>
            <a:off x="7015620" y="135374"/>
            <a:ext cx="5081951" cy="2248048"/>
          </a:xfrm>
          <a:prstGeom prst="rect">
            <a:avLst/>
          </a:prstGeom>
        </p:spPr>
      </p:pic>
      <p:pic>
        <p:nvPicPr>
          <p:cNvPr id="12" name="Grafik 11">
            <a:extLst>
              <a:ext uri="{FF2B5EF4-FFF2-40B4-BE49-F238E27FC236}">
                <a16:creationId xmlns:a16="http://schemas.microsoft.com/office/drawing/2014/main" id="{713A899D-8012-5A8B-B286-AF1EE8838A46}"/>
              </a:ext>
            </a:extLst>
          </p:cNvPr>
          <p:cNvPicPr>
            <a:picLocks noChangeAspect="1"/>
          </p:cNvPicPr>
          <p:nvPr/>
        </p:nvPicPr>
        <p:blipFill>
          <a:blip r:embed="rId4"/>
          <a:stretch>
            <a:fillRect/>
          </a:stretch>
        </p:blipFill>
        <p:spPr>
          <a:xfrm>
            <a:off x="3095" y="4351332"/>
            <a:ext cx="5371430" cy="2506668"/>
          </a:xfrm>
          <a:prstGeom prst="rect">
            <a:avLst/>
          </a:prstGeom>
        </p:spPr>
      </p:pic>
      <p:pic>
        <p:nvPicPr>
          <p:cNvPr id="55" name="Grafik 54">
            <a:extLst>
              <a:ext uri="{FF2B5EF4-FFF2-40B4-BE49-F238E27FC236}">
                <a16:creationId xmlns:a16="http://schemas.microsoft.com/office/drawing/2014/main" id="{01C2489F-8D22-3DB4-7DAD-8758C9C7397F}"/>
              </a:ext>
            </a:extLst>
          </p:cNvPr>
          <p:cNvPicPr>
            <a:picLocks noChangeAspect="1"/>
          </p:cNvPicPr>
          <p:nvPr/>
        </p:nvPicPr>
        <p:blipFill>
          <a:blip r:embed="rId5"/>
          <a:stretch>
            <a:fillRect/>
          </a:stretch>
        </p:blipFill>
        <p:spPr>
          <a:xfrm>
            <a:off x="6860457" y="4287197"/>
            <a:ext cx="4770516" cy="2294112"/>
          </a:xfrm>
          <a:prstGeom prst="rect">
            <a:avLst/>
          </a:prstGeom>
        </p:spPr>
      </p:pic>
      <p:sp>
        <p:nvSpPr>
          <p:cNvPr id="57" name="Rechteck 56">
            <a:extLst>
              <a:ext uri="{FF2B5EF4-FFF2-40B4-BE49-F238E27FC236}">
                <a16:creationId xmlns:a16="http://schemas.microsoft.com/office/drawing/2014/main" id="{18E00056-60D2-208F-86CE-50363F7B3A10}"/>
              </a:ext>
            </a:extLst>
          </p:cNvPr>
          <p:cNvSpPr/>
          <p:nvPr/>
        </p:nvSpPr>
        <p:spPr>
          <a:xfrm>
            <a:off x="10835888" y="680539"/>
            <a:ext cx="1356112" cy="839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hteck 58">
            <a:extLst>
              <a:ext uri="{FF2B5EF4-FFF2-40B4-BE49-F238E27FC236}">
                <a16:creationId xmlns:a16="http://schemas.microsoft.com/office/drawing/2014/main" id="{479D3C15-13CE-6A9C-86EB-E4DC5C9D660C}"/>
              </a:ext>
            </a:extLst>
          </p:cNvPr>
          <p:cNvSpPr/>
          <p:nvPr/>
        </p:nvSpPr>
        <p:spPr>
          <a:xfrm>
            <a:off x="4050178" y="4973441"/>
            <a:ext cx="1480831" cy="996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hteck 1">
            <a:extLst>
              <a:ext uri="{FF2B5EF4-FFF2-40B4-BE49-F238E27FC236}">
                <a16:creationId xmlns:a16="http://schemas.microsoft.com/office/drawing/2014/main" id="{1559B5D2-25D5-D225-D63A-18DD75C1E5C6}"/>
              </a:ext>
            </a:extLst>
          </p:cNvPr>
          <p:cNvSpPr/>
          <p:nvPr/>
        </p:nvSpPr>
        <p:spPr>
          <a:xfrm>
            <a:off x="1020992" y="1442720"/>
            <a:ext cx="2321648" cy="405130"/>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hteck 2">
            <a:extLst>
              <a:ext uri="{FF2B5EF4-FFF2-40B4-BE49-F238E27FC236}">
                <a16:creationId xmlns:a16="http://schemas.microsoft.com/office/drawing/2014/main" id="{CB74B964-B3FC-CF68-846A-38CB5D30CE31}"/>
              </a:ext>
            </a:extLst>
          </p:cNvPr>
          <p:cNvSpPr/>
          <p:nvPr/>
        </p:nvSpPr>
        <p:spPr>
          <a:xfrm>
            <a:off x="7967472" y="1442720"/>
            <a:ext cx="2976801" cy="405130"/>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hteck 3">
            <a:extLst>
              <a:ext uri="{FF2B5EF4-FFF2-40B4-BE49-F238E27FC236}">
                <a16:creationId xmlns:a16="http://schemas.microsoft.com/office/drawing/2014/main" id="{9ED95125-C6AC-A89D-6FDB-1CADF03AE395}"/>
              </a:ext>
            </a:extLst>
          </p:cNvPr>
          <p:cNvSpPr/>
          <p:nvPr/>
        </p:nvSpPr>
        <p:spPr>
          <a:xfrm>
            <a:off x="950976" y="5970170"/>
            <a:ext cx="4248719" cy="363573"/>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hteck 6">
            <a:extLst>
              <a:ext uri="{FF2B5EF4-FFF2-40B4-BE49-F238E27FC236}">
                <a16:creationId xmlns:a16="http://schemas.microsoft.com/office/drawing/2014/main" id="{ED85214E-4787-A878-5FA6-58D69F304C60}"/>
              </a:ext>
            </a:extLst>
          </p:cNvPr>
          <p:cNvSpPr/>
          <p:nvPr/>
        </p:nvSpPr>
        <p:spPr>
          <a:xfrm>
            <a:off x="4132451" y="857249"/>
            <a:ext cx="1148209" cy="689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feld 5">
            <a:extLst>
              <a:ext uri="{FF2B5EF4-FFF2-40B4-BE49-F238E27FC236}">
                <a16:creationId xmlns:a16="http://schemas.microsoft.com/office/drawing/2014/main" id="{F7786050-C8D2-316E-76CD-4F739508E415}"/>
              </a:ext>
            </a:extLst>
          </p:cNvPr>
          <p:cNvSpPr txBox="1"/>
          <p:nvPr/>
        </p:nvSpPr>
        <p:spPr>
          <a:xfrm>
            <a:off x="7171746" y="2920714"/>
            <a:ext cx="1284353" cy="523220"/>
          </a:xfrm>
          <a:prstGeom prst="rect">
            <a:avLst/>
          </a:prstGeom>
          <a:noFill/>
        </p:spPr>
        <p:txBody>
          <a:bodyPr wrap="square" rtlCol="0">
            <a:spAutoFit/>
          </a:bodyPr>
          <a:lstStyle/>
          <a:p>
            <a:r>
              <a:rPr lang="en-US" sz="2800" b="1" dirty="0">
                <a:solidFill>
                  <a:srgbClr val="C00000"/>
                </a:solidFill>
              </a:rPr>
              <a:t>[DV21]</a:t>
            </a:r>
            <a:endParaRPr lang="en-US" sz="2800" dirty="0">
              <a:solidFill>
                <a:srgbClr val="C00000"/>
              </a:solidFill>
            </a:endParaRPr>
          </a:p>
        </p:txBody>
      </p:sp>
    </p:spTree>
    <p:extLst>
      <p:ext uri="{BB962C8B-B14F-4D97-AF65-F5344CB8AC3E}">
        <p14:creationId xmlns:p14="http://schemas.microsoft.com/office/powerpoint/2010/main" val="367260468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328F0B8-AF3F-ABA5-AD54-8407F007C071}"/>
              </a:ext>
            </a:extLst>
          </p:cNvPr>
          <p:cNvPicPr>
            <a:picLocks noChangeAspect="1"/>
          </p:cNvPicPr>
          <p:nvPr/>
        </p:nvPicPr>
        <p:blipFill rotWithShape="1">
          <a:blip r:embed="rId2"/>
          <a:srcRect r="19051"/>
          <a:stretch/>
        </p:blipFill>
        <p:spPr>
          <a:xfrm>
            <a:off x="94429" y="121292"/>
            <a:ext cx="5106708" cy="2262130"/>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43</a:t>
            </a:fld>
            <a:endParaRPr lang="en-US" sz="1600" b="1" dirty="0">
              <a:solidFill>
                <a:schemeClr val="tx1"/>
              </a:solidFill>
            </a:endParaRPr>
          </a:p>
        </p:txBody>
      </p:sp>
      <p:pic>
        <p:nvPicPr>
          <p:cNvPr id="8" name="Grafik 7">
            <a:extLst>
              <a:ext uri="{FF2B5EF4-FFF2-40B4-BE49-F238E27FC236}">
                <a16:creationId xmlns:a16="http://schemas.microsoft.com/office/drawing/2014/main" id="{E95350CF-88E7-0F4F-B56C-204A1658C602}"/>
              </a:ext>
            </a:extLst>
          </p:cNvPr>
          <p:cNvPicPr>
            <a:picLocks noChangeAspect="1"/>
          </p:cNvPicPr>
          <p:nvPr/>
        </p:nvPicPr>
        <p:blipFill>
          <a:blip r:embed="rId3"/>
          <a:stretch>
            <a:fillRect/>
          </a:stretch>
        </p:blipFill>
        <p:spPr>
          <a:xfrm>
            <a:off x="7015620" y="135374"/>
            <a:ext cx="5081951" cy="2248048"/>
          </a:xfrm>
          <a:prstGeom prst="rect">
            <a:avLst/>
          </a:prstGeom>
        </p:spPr>
      </p:pic>
      <p:pic>
        <p:nvPicPr>
          <p:cNvPr id="12" name="Grafik 11">
            <a:extLst>
              <a:ext uri="{FF2B5EF4-FFF2-40B4-BE49-F238E27FC236}">
                <a16:creationId xmlns:a16="http://schemas.microsoft.com/office/drawing/2014/main" id="{713A899D-8012-5A8B-B286-AF1EE8838A46}"/>
              </a:ext>
            </a:extLst>
          </p:cNvPr>
          <p:cNvPicPr>
            <a:picLocks noChangeAspect="1"/>
          </p:cNvPicPr>
          <p:nvPr/>
        </p:nvPicPr>
        <p:blipFill>
          <a:blip r:embed="rId4"/>
          <a:stretch>
            <a:fillRect/>
          </a:stretch>
        </p:blipFill>
        <p:spPr>
          <a:xfrm>
            <a:off x="3095" y="4351332"/>
            <a:ext cx="5371430" cy="2506668"/>
          </a:xfrm>
          <a:prstGeom prst="rect">
            <a:avLst/>
          </a:prstGeom>
        </p:spPr>
      </p:pic>
      <p:pic>
        <p:nvPicPr>
          <p:cNvPr id="55" name="Grafik 54">
            <a:extLst>
              <a:ext uri="{FF2B5EF4-FFF2-40B4-BE49-F238E27FC236}">
                <a16:creationId xmlns:a16="http://schemas.microsoft.com/office/drawing/2014/main" id="{01C2489F-8D22-3DB4-7DAD-8758C9C7397F}"/>
              </a:ext>
            </a:extLst>
          </p:cNvPr>
          <p:cNvPicPr>
            <a:picLocks noChangeAspect="1"/>
          </p:cNvPicPr>
          <p:nvPr/>
        </p:nvPicPr>
        <p:blipFill>
          <a:blip r:embed="rId5"/>
          <a:stretch>
            <a:fillRect/>
          </a:stretch>
        </p:blipFill>
        <p:spPr>
          <a:xfrm>
            <a:off x="6860457" y="4287197"/>
            <a:ext cx="4770516" cy="2294112"/>
          </a:xfrm>
          <a:prstGeom prst="rect">
            <a:avLst/>
          </a:prstGeom>
        </p:spPr>
      </p:pic>
      <p:sp>
        <p:nvSpPr>
          <p:cNvPr id="57" name="Rechteck 56">
            <a:extLst>
              <a:ext uri="{FF2B5EF4-FFF2-40B4-BE49-F238E27FC236}">
                <a16:creationId xmlns:a16="http://schemas.microsoft.com/office/drawing/2014/main" id="{18E00056-60D2-208F-86CE-50363F7B3A10}"/>
              </a:ext>
            </a:extLst>
          </p:cNvPr>
          <p:cNvSpPr/>
          <p:nvPr/>
        </p:nvSpPr>
        <p:spPr>
          <a:xfrm>
            <a:off x="10835888" y="680539"/>
            <a:ext cx="1356112" cy="839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hteck 58">
            <a:extLst>
              <a:ext uri="{FF2B5EF4-FFF2-40B4-BE49-F238E27FC236}">
                <a16:creationId xmlns:a16="http://schemas.microsoft.com/office/drawing/2014/main" id="{479D3C15-13CE-6A9C-86EB-E4DC5C9D660C}"/>
              </a:ext>
            </a:extLst>
          </p:cNvPr>
          <p:cNvSpPr/>
          <p:nvPr/>
        </p:nvSpPr>
        <p:spPr>
          <a:xfrm>
            <a:off x="4050178" y="4973441"/>
            <a:ext cx="1480831" cy="996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hteck 1">
            <a:extLst>
              <a:ext uri="{FF2B5EF4-FFF2-40B4-BE49-F238E27FC236}">
                <a16:creationId xmlns:a16="http://schemas.microsoft.com/office/drawing/2014/main" id="{1559B5D2-25D5-D225-D63A-18DD75C1E5C6}"/>
              </a:ext>
            </a:extLst>
          </p:cNvPr>
          <p:cNvSpPr/>
          <p:nvPr/>
        </p:nvSpPr>
        <p:spPr>
          <a:xfrm>
            <a:off x="1020992" y="1442720"/>
            <a:ext cx="2321648" cy="405130"/>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hteck 2">
            <a:extLst>
              <a:ext uri="{FF2B5EF4-FFF2-40B4-BE49-F238E27FC236}">
                <a16:creationId xmlns:a16="http://schemas.microsoft.com/office/drawing/2014/main" id="{CB74B964-B3FC-CF68-846A-38CB5D30CE31}"/>
              </a:ext>
            </a:extLst>
          </p:cNvPr>
          <p:cNvSpPr/>
          <p:nvPr/>
        </p:nvSpPr>
        <p:spPr>
          <a:xfrm>
            <a:off x="7967472" y="1442720"/>
            <a:ext cx="2976801" cy="405130"/>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hteck 3">
            <a:extLst>
              <a:ext uri="{FF2B5EF4-FFF2-40B4-BE49-F238E27FC236}">
                <a16:creationId xmlns:a16="http://schemas.microsoft.com/office/drawing/2014/main" id="{9ED95125-C6AC-A89D-6FDB-1CADF03AE395}"/>
              </a:ext>
            </a:extLst>
          </p:cNvPr>
          <p:cNvSpPr/>
          <p:nvPr/>
        </p:nvSpPr>
        <p:spPr>
          <a:xfrm>
            <a:off x="950976" y="5970170"/>
            <a:ext cx="4248719" cy="363573"/>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hteck 6">
            <a:extLst>
              <a:ext uri="{FF2B5EF4-FFF2-40B4-BE49-F238E27FC236}">
                <a16:creationId xmlns:a16="http://schemas.microsoft.com/office/drawing/2014/main" id="{ED85214E-4787-A878-5FA6-58D69F304C60}"/>
              </a:ext>
            </a:extLst>
          </p:cNvPr>
          <p:cNvSpPr/>
          <p:nvPr/>
        </p:nvSpPr>
        <p:spPr>
          <a:xfrm>
            <a:off x="4132451" y="857249"/>
            <a:ext cx="1148209" cy="689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feld 5">
            <a:extLst>
              <a:ext uri="{FF2B5EF4-FFF2-40B4-BE49-F238E27FC236}">
                <a16:creationId xmlns:a16="http://schemas.microsoft.com/office/drawing/2014/main" id="{F7786050-C8D2-316E-76CD-4F739508E415}"/>
              </a:ext>
            </a:extLst>
          </p:cNvPr>
          <p:cNvSpPr txBox="1"/>
          <p:nvPr/>
        </p:nvSpPr>
        <p:spPr>
          <a:xfrm>
            <a:off x="7171746" y="2920714"/>
            <a:ext cx="1284353" cy="523220"/>
          </a:xfrm>
          <a:prstGeom prst="rect">
            <a:avLst/>
          </a:prstGeom>
          <a:noFill/>
        </p:spPr>
        <p:txBody>
          <a:bodyPr wrap="square" rtlCol="0">
            <a:spAutoFit/>
          </a:bodyPr>
          <a:lstStyle/>
          <a:p>
            <a:r>
              <a:rPr lang="en-US" sz="2800" b="1" dirty="0">
                <a:solidFill>
                  <a:srgbClr val="C00000"/>
                </a:solidFill>
              </a:rPr>
              <a:t>[DV21]</a:t>
            </a:r>
            <a:endParaRPr lang="en-US" sz="2800" dirty="0">
              <a:solidFill>
                <a:srgbClr val="C00000"/>
              </a:solidFill>
            </a:endParaRPr>
          </a:p>
        </p:txBody>
      </p:sp>
      <p:sp>
        <p:nvSpPr>
          <p:cNvPr id="9" name="Textfeld 8">
            <a:extLst>
              <a:ext uri="{FF2B5EF4-FFF2-40B4-BE49-F238E27FC236}">
                <a16:creationId xmlns:a16="http://schemas.microsoft.com/office/drawing/2014/main" id="{6084B252-2D3D-122A-2DA5-3B87BA086138}"/>
              </a:ext>
            </a:extLst>
          </p:cNvPr>
          <p:cNvSpPr txBox="1"/>
          <p:nvPr/>
        </p:nvSpPr>
        <p:spPr>
          <a:xfrm>
            <a:off x="2942035" y="2757083"/>
            <a:ext cx="2777828" cy="523220"/>
          </a:xfrm>
          <a:prstGeom prst="rect">
            <a:avLst/>
          </a:prstGeom>
          <a:noFill/>
        </p:spPr>
        <p:txBody>
          <a:bodyPr wrap="square" rtlCol="0">
            <a:spAutoFit/>
          </a:bodyPr>
          <a:lstStyle/>
          <a:p>
            <a:r>
              <a:rPr lang="en-US" sz="2800" b="1" dirty="0" err="1">
                <a:solidFill>
                  <a:srgbClr val="C00000"/>
                </a:solidFill>
              </a:rPr>
              <a:t>atomicAddFloat</a:t>
            </a:r>
            <a:endParaRPr lang="en-US" sz="2800" dirty="0">
              <a:solidFill>
                <a:srgbClr val="C00000"/>
              </a:solidFill>
            </a:endParaRPr>
          </a:p>
        </p:txBody>
      </p:sp>
    </p:spTree>
    <p:extLst>
      <p:ext uri="{BB962C8B-B14F-4D97-AF65-F5344CB8AC3E}">
        <p14:creationId xmlns:p14="http://schemas.microsoft.com/office/powerpoint/2010/main" val="203044646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44</a:t>
            </a:fld>
            <a:endParaRPr lang="en-US" sz="1600" b="1" dirty="0">
              <a:solidFill>
                <a:schemeClr val="tx1"/>
              </a:solidFill>
            </a:endParaRPr>
          </a:p>
        </p:txBody>
      </p:sp>
      <p:sp>
        <p:nvSpPr>
          <p:cNvPr id="57" name="Rechteck 56">
            <a:extLst>
              <a:ext uri="{FF2B5EF4-FFF2-40B4-BE49-F238E27FC236}">
                <a16:creationId xmlns:a16="http://schemas.microsoft.com/office/drawing/2014/main" id="{18E00056-60D2-208F-86CE-50363F7B3A10}"/>
              </a:ext>
            </a:extLst>
          </p:cNvPr>
          <p:cNvSpPr/>
          <p:nvPr/>
        </p:nvSpPr>
        <p:spPr>
          <a:xfrm>
            <a:off x="10835888" y="680539"/>
            <a:ext cx="1356112" cy="839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hteck 58">
            <a:extLst>
              <a:ext uri="{FF2B5EF4-FFF2-40B4-BE49-F238E27FC236}">
                <a16:creationId xmlns:a16="http://schemas.microsoft.com/office/drawing/2014/main" id="{479D3C15-13CE-6A9C-86EB-E4DC5C9D660C}"/>
              </a:ext>
            </a:extLst>
          </p:cNvPr>
          <p:cNvSpPr/>
          <p:nvPr/>
        </p:nvSpPr>
        <p:spPr>
          <a:xfrm>
            <a:off x="4050178" y="4973441"/>
            <a:ext cx="1480831" cy="996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fik 4">
            <a:extLst>
              <a:ext uri="{FF2B5EF4-FFF2-40B4-BE49-F238E27FC236}">
                <a16:creationId xmlns:a16="http://schemas.microsoft.com/office/drawing/2014/main" id="{063DC31D-6A0B-BD13-B21F-A9C33D4AF5F4}"/>
              </a:ext>
            </a:extLst>
          </p:cNvPr>
          <p:cNvPicPr>
            <a:picLocks noChangeAspect="1"/>
          </p:cNvPicPr>
          <p:nvPr/>
        </p:nvPicPr>
        <p:blipFill>
          <a:blip r:embed="rId2"/>
          <a:stretch>
            <a:fillRect/>
          </a:stretch>
        </p:blipFill>
        <p:spPr>
          <a:xfrm>
            <a:off x="100314" y="2147449"/>
            <a:ext cx="11991372" cy="2825992"/>
          </a:xfrm>
          <a:prstGeom prst="rect">
            <a:avLst/>
          </a:prstGeom>
        </p:spPr>
      </p:pic>
      <p:sp>
        <p:nvSpPr>
          <p:cNvPr id="6" name="Rechteck 5">
            <a:extLst>
              <a:ext uri="{FF2B5EF4-FFF2-40B4-BE49-F238E27FC236}">
                <a16:creationId xmlns:a16="http://schemas.microsoft.com/office/drawing/2014/main" id="{F2147642-6AFB-1335-9DC6-AF9AA067F03D}"/>
              </a:ext>
            </a:extLst>
          </p:cNvPr>
          <p:cNvSpPr/>
          <p:nvPr/>
        </p:nvSpPr>
        <p:spPr>
          <a:xfrm>
            <a:off x="775504" y="3117484"/>
            <a:ext cx="11416496" cy="1651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feld 1">
            <a:extLst>
              <a:ext uri="{FF2B5EF4-FFF2-40B4-BE49-F238E27FC236}">
                <a16:creationId xmlns:a16="http://schemas.microsoft.com/office/drawing/2014/main" id="{EC18795A-6F33-9E06-FC67-9E222FE7082D}"/>
              </a:ext>
            </a:extLst>
          </p:cNvPr>
          <p:cNvSpPr txBox="1"/>
          <p:nvPr/>
        </p:nvSpPr>
        <p:spPr>
          <a:xfrm>
            <a:off x="2510741" y="0"/>
            <a:ext cx="7170517" cy="707886"/>
          </a:xfrm>
          <a:prstGeom prst="rect">
            <a:avLst/>
          </a:prstGeom>
          <a:noFill/>
        </p:spPr>
        <p:txBody>
          <a:bodyPr wrap="square">
            <a:spAutoFit/>
          </a:bodyPr>
          <a:lstStyle/>
          <a:p>
            <a:pPr algn="ct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Atomic Floating-Point Arithmetic</a:t>
            </a:r>
            <a:endParaRPr lang="en-US" dirty="0"/>
          </a:p>
        </p:txBody>
      </p:sp>
    </p:spTree>
    <p:extLst>
      <p:ext uri="{BB962C8B-B14F-4D97-AF65-F5344CB8AC3E}">
        <p14:creationId xmlns:p14="http://schemas.microsoft.com/office/powerpoint/2010/main" val="2359696864"/>
      </p:ext>
    </p:extLst>
  </p:cSld>
  <p:clrMapOvr>
    <a:masterClrMapping/>
  </p:clrMapOvr>
  <p:transition spd="med">
    <p:pull/>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45</a:t>
            </a:fld>
            <a:endParaRPr lang="en-US" sz="1600" b="1" dirty="0">
              <a:solidFill>
                <a:schemeClr val="tx1"/>
              </a:solidFill>
            </a:endParaRPr>
          </a:p>
        </p:txBody>
      </p:sp>
      <p:sp>
        <p:nvSpPr>
          <p:cNvPr id="57" name="Rechteck 56">
            <a:extLst>
              <a:ext uri="{FF2B5EF4-FFF2-40B4-BE49-F238E27FC236}">
                <a16:creationId xmlns:a16="http://schemas.microsoft.com/office/drawing/2014/main" id="{18E00056-60D2-208F-86CE-50363F7B3A10}"/>
              </a:ext>
            </a:extLst>
          </p:cNvPr>
          <p:cNvSpPr/>
          <p:nvPr/>
        </p:nvSpPr>
        <p:spPr>
          <a:xfrm>
            <a:off x="10835888" y="680539"/>
            <a:ext cx="1356112" cy="839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hteck 58">
            <a:extLst>
              <a:ext uri="{FF2B5EF4-FFF2-40B4-BE49-F238E27FC236}">
                <a16:creationId xmlns:a16="http://schemas.microsoft.com/office/drawing/2014/main" id="{479D3C15-13CE-6A9C-86EB-E4DC5C9D660C}"/>
              </a:ext>
            </a:extLst>
          </p:cNvPr>
          <p:cNvSpPr/>
          <p:nvPr/>
        </p:nvSpPr>
        <p:spPr>
          <a:xfrm>
            <a:off x="4050178" y="4973441"/>
            <a:ext cx="1480831" cy="996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fik 4">
            <a:extLst>
              <a:ext uri="{FF2B5EF4-FFF2-40B4-BE49-F238E27FC236}">
                <a16:creationId xmlns:a16="http://schemas.microsoft.com/office/drawing/2014/main" id="{063DC31D-6A0B-BD13-B21F-A9C33D4AF5F4}"/>
              </a:ext>
            </a:extLst>
          </p:cNvPr>
          <p:cNvPicPr>
            <a:picLocks noChangeAspect="1"/>
          </p:cNvPicPr>
          <p:nvPr/>
        </p:nvPicPr>
        <p:blipFill>
          <a:blip r:embed="rId2"/>
          <a:stretch>
            <a:fillRect/>
          </a:stretch>
        </p:blipFill>
        <p:spPr>
          <a:xfrm>
            <a:off x="100314" y="2147449"/>
            <a:ext cx="11991372" cy="2825992"/>
          </a:xfrm>
          <a:prstGeom prst="rect">
            <a:avLst/>
          </a:prstGeom>
        </p:spPr>
      </p:pic>
      <p:sp>
        <p:nvSpPr>
          <p:cNvPr id="6" name="Rechteck 5">
            <a:extLst>
              <a:ext uri="{FF2B5EF4-FFF2-40B4-BE49-F238E27FC236}">
                <a16:creationId xmlns:a16="http://schemas.microsoft.com/office/drawing/2014/main" id="{F2147642-6AFB-1335-9DC6-AF9AA067F03D}"/>
              </a:ext>
            </a:extLst>
          </p:cNvPr>
          <p:cNvSpPr/>
          <p:nvPr/>
        </p:nvSpPr>
        <p:spPr>
          <a:xfrm>
            <a:off x="775504" y="4074288"/>
            <a:ext cx="11416496" cy="694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hteck 1">
            <a:extLst>
              <a:ext uri="{FF2B5EF4-FFF2-40B4-BE49-F238E27FC236}">
                <a16:creationId xmlns:a16="http://schemas.microsoft.com/office/drawing/2014/main" id="{A8936750-F6F8-EC9C-D631-06D195215E42}"/>
              </a:ext>
            </a:extLst>
          </p:cNvPr>
          <p:cNvSpPr/>
          <p:nvPr/>
        </p:nvSpPr>
        <p:spPr>
          <a:xfrm>
            <a:off x="9906000" y="4074288"/>
            <a:ext cx="2286000" cy="694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feld 2">
            <a:extLst>
              <a:ext uri="{FF2B5EF4-FFF2-40B4-BE49-F238E27FC236}">
                <a16:creationId xmlns:a16="http://schemas.microsoft.com/office/drawing/2014/main" id="{60F82A6A-3FB4-ADD5-9847-4C79F6346046}"/>
              </a:ext>
            </a:extLst>
          </p:cNvPr>
          <p:cNvSpPr txBox="1"/>
          <p:nvPr/>
        </p:nvSpPr>
        <p:spPr>
          <a:xfrm>
            <a:off x="2510741" y="0"/>
            <a:ext cx="7170517" cy="707886"/>
          </a:xfrm>
          <a:prstGeom prst="rect">
            <a:avLst/>
          </a:prstGeom>
          <a:noFill/>
        </p:spPr>
        <p:txBody>
          <a:bodyPr wrap="square">
            <a:spAutoFit/>
          </a:bodyPr>
          <a:lstStyle/>
          <a:p>
            <a:pPr algn="ct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Atomic Floating-Point Arithmetic</a:t>
            </a:r>
            <a:endParaRPr lang="en-US" dirty="0"/>
          </a:p>
        </p:txBody>
      </p:sp>
    </p:spTree>
    <p:extLst>
      <p:ext uri="{BB962C8B-B14F-4D97-AF65-F5344CB8AC3E}">
        <p14:creationId xmlns:p14="http://schemas.microsoft.com/office/powerpoint/2010/main" val="264319108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46</a:t>
            </a:fld>
            <a:endParaRPr lang="en-US" sz="1600" b="1" dirty="0">
              <a:solidFill>
                <a:schemeClr val="tx1"/>
              </a:solidFill>
            </a:endParaRPr>
          </a:p>
        </p:txBody>
      </p:sp>
      <p:sp>
        <p:nvSpPr>
          <p:cNvPr id="57" name="Rechteck 56">
            <a:extLst>
              <a:ext uri="{FF2B5EF4-FFF2-40B4-BE49-F238E27FC236}">
                <a16:creationId xmlns:a16="http://schemas.microsoft.com/office/drawing/2014/main" id="{18E00056-60D2-208F-86CE-50363F7B3A10}"/>
              </a:ext>
            </a:extLst>
          </p:cNvPr>
          <p:cNvSpPr/>
          <p:nvPr/>
        </p:nvSpPr>
        <p:spPr>
          <a:xfrm>
            <a:off x="10835888" y="680539"/>
            <a:ext cx="1356112" cy="839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hteck 58">
            <a:extLst>
              <a:ext uri="{FF2B5EF4-FFF2-40B4-BE49-F238E27FC236}">
                <a16:creationId xmlns:a16="http://schemas.microsoft.com/office/drawing/2014/main" id="{479D3C15-13CE-6A9C-86EB-E4DC5C9D660C}"/>
              </a:ext>
            </a:extLst>
          </p:cNvPr>
          <p:cNvSpPr/>
          <p:nvPr/>
        </p:nvSpPr>
        <p:spPr>
          <a:xfrm>
            <a:off x="4050178" y="4973441"/>
            <a:ext cx="1480831" cy="996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fik 4">
            <a:extLst>
              <a:ext uri="{FF2B5EF4-FFF2-40B4-BE49-F238E27FC236}">
                <a16:creationId xmlns:a16="http://schemas.microsoft.com/office/drawing/2014/main" id="{063DC31D-6A0B-BD13-B21F-A9C33D4AF5F4}"/>
              </a:ext>
            </a:extLst>
          </p:cNvPr>
          <p:cNvPicPr>
            <a:picLocks noChangeAspect="1"/>
          </p:cNvPicPr>
          <p:nvPr/>
        </p:nvPicPr>
        <p:blipFill>
          <a:blip r:embed="rId2"/>
          <a:stretch>
            <a:fillRect/>
          </a:stretch>
        </p:blipFill>
        <p:spPr>
          <a:xfrm>
            <a:off x="100314" y="2147449"/>
            <a:ext cx="11991372" cy="2825992"/>
          </a:xfrm>
          <a:prstGeom prst="rect">
            <a:avLst/>
          </a:prstGeom>
        </p:spPr>
      </p:pic>
      <p:sp>
        <p:nvSpPr>
          <p:cNvPr id="6" name="Rechteck 5">
            <a:extLst>
              <a:ext uri="{FF2B5EF4-FFF2-40B4-BE49-F238E27FC236}">
                <a16:creationId xmlns:a16="http://schemas.microsoft.com/office/drawing/2014/main" id="{F2147642-6AFB-1335-9DC6-AF9AA067F03D}"/>
              </a:ext>
            </a:extLst>
          </p:cNvPr>
          <p:cNvSpPr/>
          <p:nvPr/>
        </p:nvSpPr>
        <p:spPr>
          <a:xfrm flipV="1">
            <a:off x="775504" y="4768769"/>
            <a:ext cx="114164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hteck 2">
            <a:extLst>
              <a:ext uri="{FF2B5EF4-FFF2-40B4-BE49-F238E27FC236}">
                <a16:creationId xmlns:a16="http://schemas.microsoft.com/office/drawing/2014/main" id="{15EFEACD-19D2-EA43-54DA-70B4D8FA5EF1}"/>
              </a:ext>
            </a:extLst>
          </p:cNvPr>
          <p:cNvSpPr/>
          <p:nvPr/>
        </p:nvSpPr>
        <p:spPr>
          <a:xfrm>
            <a:off x="8280400" y="4074288"/>
            <a:ext cx="3911600" cy="694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feld 1">
            <a:extLst>
              <a:ext uri="{FF2B5EF4-FFF2-40B4-BE49-F238E27FC236}">
                <a16:creationId xmlns:a16="http://schemas.microsoft.com/office/drawing/2014/main" id="{13876585-A3F4-554F-060B-93F93B3488B1}"/>
              </a:ext>
            </a:extLst>
          </p:cNvPr>
          <p:cNvSpPr txBox="1"/>
          <p:nvPr/>
        </p:nvSpPr>
        <p:spPr>
          <a:xfrm>
            <a:off x="2510741" y="0"/>
            <a:ext cx="7170517" cy="707886"/>
          </a:xfrm>
          <a:prstGeom prst="rect">
            <a:avLst/>
          </a:prstGeom>
          <a:noFill/>
        </p:spPr>
        <p:txBody>
          <a:bodyPr wrap="square">
            <a:spAutoFit/>
          </a:bodyPr>
          <a:lstStyle/>
          <a:p>
            <a:pPr algn="ct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Atomic Floating-Point Arithmetic</a:t>
            </a:r>
            <a:endParaRPr lang="en-US" dirty="0"/>
          </a:p>
        </p:txBody>
      </p:sp>
      <p:sp>
        <p:nvSpPr>
          <p:cNvPr id="4" name="Rechteck 3">
            <a:extLst>
              <a:ext uri="{FF2B5EF4-FFF2-40B4-BE49-F238E27FC236}">
                <a16:creationId xmlns:a16="http://schemas.microsoft.com/office/drawing/2014/main" id="{6DDC4A3F-13F0-0D27-79B5-3E22B6916F2A}"/>
              </a:ext>
            </a:extLst>
          </p:cNvPr>
          <p:cNvSpPr/>
          <p:nvPr/>
        </p:nvSpPr>
        <p:spPr>
          <a:xfrm>
            <a:off x="426720" y="4074288"/>
            <a:ext cx="6360160" cy="631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58184451"/>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47</a:t>
            </a:fld>
            <a:endParaRPr lang="en-US" sz="1600" b="1" dirty="0">
              <a:solidFill>
                <a:schemeClr val="tx1"/>
              </a:solidFill>
            </a:endParaRPr>
          </a:p>
        </p:txBody>
      </p:sp>
      <p:sp>
        <p:nvSpPr>
          <p:cNvPr id="57" name="Rechteck 56">
            <a:extLst>
              <a:ext uri="{FF2B5EF4-FFF2-40B4-BE49-F238E27FC236}">
                <a16:creationId xmlns:a16="http://schemas.microsoft.com/office/drawing/2014/main" id="{18E00056-60D2-208F-86CE-50363F7B3A10}"/>
              </a:ext>
            </a:extLst>
          </p:cNvPr>
          <p:cNvSpPr/>
          <p:nvPr/>
        </p:nvSpPr>
        <p:spPr>
          <a:xfrm>
            <a:off x="10835888" y="680539"/>
            <a:ext cx="1356112" cy="839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hteck 58">
            <a:extLst>
              <a:ext uri="{FF2B5EF4-FFF2-40B4-BE49-F238E27FC236}">
                <a16:creationId xmlns:a16="http://schemas.microsoft.com/office/drawing/2014/main" id="{479D3C15-13CE-6A9C-86EB-E4DC5C9D660C}"/>
              </a:ext>
            </a:extLst>
          </p:cNvPr>
          <p:cNvSpPr/>
          <p:nvPr/>
        </p:nvSpPr>
        <p:spPr>
          <a:xfrm>
            <a:off x="4050178" y="4973441"/>
            <a:ext cx="1480831" cy="996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fik 4">
            <a:extLst>
              <a:ext uri="{FF2B5EF4-FFF2-40B4-BE49-F238E27FC236}">
                <a16:creationId xmlns:a16="http://schemas.microsoft.com/office/drawing/2014/main" id="{063DC31D-6A0B-BD13-B21F-A9C33D4AF5F4}"/>
              </a:ext>
            </a:extLst>
          </p:cNvPr>
          <p:cNvPicPr>
            <a:picLocks noChangeAspect="1"/>
          </p:cNvPicPr>
          <p:nvPr/>
        </p:nvPicPr>
        <p:blipFill>
          <a:blip r:embed="rId2"/>
          <a:stretch>
            <a:fillRect/>
          </a:stretch>
        </p:blipFill>
        <p:spPr>
          <a:xfrm>
            <a:off x="100314" y="2147449"/>
            <a:ext cx="11991372" cy="2825992"/>
          </a:xfrm>
          <a:prstGeom prst="rect">
            <a:avLst/>
          </a:prstGeom>
        </p:spPr>
      </p:pic>
      <p:sp>
        <p:nvSpPr>
          <p:cNvPr id="6" name="Rechteck 5">
            <a:extLst>
              <a:ext uri="{FF2B5EF4-FFF2-40B4-BE49-F238E27FC236}">
                <a16:creationId xmlns:a16="http://schemas.microsoft.com/office/drawing/2014/main" id="{F2147642-6AFB-1335-9DC6-AF9AA067F03D}"/>
              </a:ext>
            </a:extLst>
          </p:cNvPr>
          <p:cNvSpPr/>
          <p:nvPr/>
        </p:nvSpPr>
        <p:spPr>
          <a:xfrm flipV="1">
            <a:off x="775504" y="4768769"/>
            <a:ext cx="114164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hteck 2">
            <a:extLst>
              <a:ext uri="{FF2B5EF4-FFF2-40B4-BE49-F238E27FC236}">
                <a16:creationId xmlns:a16="http://schemas.microsoft.com/office/drawing/2014/main" id="{15EFEACD-19D2-EA43-54DA-70B4D8FA5EF1}"/>
              </a:ext>
            </a:extLst>
          </p:cNvPr>
          <p:cNvSpPr/>
          <p:nvPr/>
        </p:nvSpPr>
        <p:spPr>
          <a:xfrm>
            <a:off x="9906000" y="4074288"/>
            <a:ext cx="2286000" cy="694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feld 1">
            <a:extLst>
              <a:ext uri="{FF2B5EF4-FFF2-40B4-BE49-F238E27FC236}">
                <a16:creationId xmlns:a16="http://schemas.microsoft.com/office/drawing/2014/main" id="{13876585-A3F4-554F-060B-93F93B3488B1}"/>
              </a:ext>
            </a:extLst>
          </p:cNvPr>
          <p:cNvSpPr txBox="1"/>
          <p:nvPr/>
        </p:nvSpPr>
        <p:spPr>
          <a:xfrm>
            <a:off x="2510741" y="0"/>
            <a:ext cx="7170517" cy="707886"/>
          </a:xfrm>
          <a:prstGeom prst="rect">
            <a:avLst/>
          </a:prstGeom>
          <a:noFill/>
        </p:spPr>
        <p:txBody>
          <a:bodyPr wrap="square">
            <a:spAutoFit/>
          </a:bodyPr>
          <a:lstStyle/>
          <a:p>
            <a:pPr algn="ct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Atomic Floating-Point Arithmetic</a:t>
            </a:r>
            <a:endParaRPr lang="en-US" dirty="0"/>
          </a:p>
        </p:txBody>
      </p:sp>
    </p:spTree>
    <p:extLst>
      <p:ext uri="{BB962C8B-B14F-4D97-AF65-F5344CB8AC3E}">
        <p14:creationId xmlns:p14="http://schemas.microsoft.com/office/powerpoint/2010/main" val="386925167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48</a:t>
            </a:fld>
            <a:endParaRPr lang="en-US" sz="1600" b="1" dirty="0">
              <a:solidFill>
                <a:schemeClr val="tx1"/>
              </a:solidFill>
            </a:endParaRPr>
          </a:p>
        </p:txBody>
      </p:sp>
      <p:sp>
        <p:nvSpPr>
          <p:cNvPr id="57" name="Rechteck 56">
            <a:extLst>
              <a:ext uri="{FF2B5EF4-FFF2-40B4-BE49-F238E27FC236}">
                <a16:creationId xmlns:a16="http://schemas.microsoft.com/office/drawing/2014/main" id="{18E00056-60D2-208F-86CE-50363F7B3A10}"/>
              </a:ext>
            </a:extLst>
          </p:cNvPr>
          <p:cNvSpPr/>
          <p:nvPr/>
        </p:nvSpPr>
        <p:spPr>
          <a:xfrm>
            <a:off x="10835888" y="680539"/>
            <a:ext cx="1356112" cy="839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hteck 58">
            <a:extLst>
              <a:ext uri="{FF2B5EF4-FFF2-40B4-BE49-F238E27FC236}">
                <a16:creationId xmlns:a16="http://schemas.microsoft.com/office/drawing/2014/main" id="{479D3C15-13CE-6A9C-86EB-E4DC5C9D660C}"/>
              </a:ext>
            </a:extLst>
          </p:cNvPr>
          <p:cNvSpPr/>
          <p:nvPr/>
        </p:nvSpPr>
        <p:spPr>
          <a:xfrm>
            <a:off x="4050178" y="4973441"/>
            <a:ext cx="1480831" cy="996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fik 4">
            <a:extLst>
              <a:ext uri="{FF2B5EF4-FFF2-40B4-BE49-F238E27FC236}">
                <a16:creationId xmlns:a16="http://schemas.microsoft.com/office/drawing/2014/main" id="{063DC31D-6A0B-BD13-B21F-A9C33D4AF5F4}"/>
              </a:ext>
            </a:extLst>
          </p:cNvPr>
          <p:cNvPicPr>
            <a:picLocks noChangeAspect="1"/>
          </p:cNvPicPr>
          <p:nvPr/>
        </p:nvPicPr>
        <p:blipFill>
          <a:blip r:embed="rId2"/>
          <a:stretch>
            <a:fillRect/>
          </a:stretch>
        </p:blipFill>
        <p:spPr>
          <a:xfrm>
            <a:off x="100314" y="2147449"/>
            <a:ext cx="11991372" cy="2825992"/>
          </a:xfrm>
          <a:prstGeom prst="rect">
            <a:avLst/>
          </a:prstGeom>
        </p:spPr>
      </p:pic>
      <p:sp>
        <p:nvSpPr>
          <p:cNvPr id="6" name="Rechteck 5">
            <a:extLst>
              <a:ext uri="{FF2B5EF4-FFF2-40B4-BE49-F238E27FC236}">
                <a16:creationId xmlns:a16="http://schemas.microsoft.com/office/drawing/2014/main" id="{F2147642-6AFB-1335-9DC6-AF9AA067F03D}"/>
              </a:ext>
            </a:extLst>
          </p:cNvPr>
          <p:cNvSpPr/>
          <p:nvPr/>
        </p:nvSpPr>
        <p:spPr>
          <a:xfrm flipV="1">
            <a:off x="775504" y="4768769"/>
            <a:ext cx="114164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hteck 1">
            <a:extLst>
              <a:ext uri="{FF2B5EF4-FFF2-40B4-BE49-F238E27FC236}">
                <a16:creationId xmlns:a16="http://schemas.microsoft.com/office/drawing/2014/main" id="{2416C7D2-6D66-7C36-EBF1-9D3BA45ECF78}"/>
              </a:ext>
            </a:extLst>
          </p:cNvPr>
          <p:cNvSpPr/>
          <p:nvPr/>
        </p:nvSpPr>
        <p:spPr>
          <a:xfrm>
            <a:off x="11923776" y="3998410"/>
            <a:ext cx="184404" cy="702846"/>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hteck 2">
            <a:extLst>
              <a:ext uri="{FF2B5EF4-FFF2-40B4-BE49-F238E27FC236}">
                <a16:creationId xmlns:a16="http://schemas.microsoft.com/office/drawing/2014/main" id="{73EE8416-F636-0BC5-9D36-47A1DD9FAF8D}"/>
              </a:ext>
            </a:extLst>
          </p:cNvPr>
          <p:cNvSpPr/>
          <p:nvPr/>
        </p:nvSpPr>
        <p:spPr>
          <a:xfrm>
            <a:off x="12192000" y="3998410"/>
            <a:ext cx="45719" cy="694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feld 3">
            <a:extLst>
              <a:ext uri="{FF2B5EF4-FFF2-40B4-BE49-F238E27FC236}">
                <a16:creationId xmlns:a16="http://schemas.microsoft.com/office/drawing/2014/main" id="{666B051E-8951-C9A7-AB17-C75DEF939667}"/>
              </a:ext>
            </a:extLst>
          </p:cNvPr>
          <p:cNvSpPr txBox="1"/>
          <p:nvPr/>
        </p:nvSpPr>
        <p:spPr>
          <a:xfrm>
            <a:off x="2510741" y="0"/>
            <a:ext cx="7170517" cy="707886"/>
          </a:xfrm>
          <a:prstGeom prst="rect">
            <a:avLst/>
          </a:prstGeom>
          <a:noFill/>
        </p:spPr>
        <p:txBody>
          <a:bodyPr wrap="square">
            <a:spAutoFit/>
          </a:bodyPr>
          <a:lstStyle/>
          <a:p>
            <a:pPr algn="ct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Atomic Floating-Point Arithmetic</a:t>
            </a:r>
            <a:endParaRPr lang="en-US" dirty="0"/>
          </a:p>
        </p:txBody>
      </p:sp>
    </p:spTree>
    <p:extLst>
      <p:ext uri="{BB962C8B-B14F-4D97-AF65-F5344CB8AC3E}">
        <p14:creationId xmlns:p14="http://schemas.microsoft.com/office/powerpoint/2010/main" val="252241954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49</a:t>
            </a:fld>
            <a:endParaRPr lang="en-US" sz="1600" b="1" dirty="0">
              <a:solidFill>
                <a:schemeClr val="tx1"/>
              </a:solidFill>
            </a:endParaRPr>
          </a:p>
        </p:txBody>
      </p:sp>
      <p:sp>
        <p:nvSpPr>
          <p:cNvPr id="57" name="Rechteck 56">
            <a:extLst>
              <a:ext uri="{FF2B5EF4-FFF2-40B4-BE49-F238E27FC236}">
                <a16:creationId xmlns:a16="http://schemas.microsoft.com/office/drawing/2014/main" id="{18E00056-60D2-208F-86CE-50363F7B3A10}"/>
              </a:ext>
            </a:extLst>
          </p:cNvPr>
          <p:cNvSpPr/>
          <p:nvPr/>
        </p:nvSpPr>
        <p:spPr>
          <a:xfrm>
            <a:off x="10835888" y="680539"/>
            <a:ext cx="1356112" cy="839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hteck 58">
            <a:extLst>
              <a:ext uri="{FF2B5EF4-FFF2-40B4-BE49-F238E27FC236}">
                <a16:creationId xmlns:a16="http://schemas.microsoft.com/office/drawing/2014/main" id="{479D3C15-13CE-6A9C-86EB-E4DC5C9D660C}"/>
              </a:ext>
            </a:extLst>
          </p:cNvPr>
          <p:cNvSpPr/>
          <p:nvPr/>
        </p:nvSpPr>
        <p:spPr>
          <a:xfrm>
            <a:off x="4050178" y="4973441"/>
            <a:ext cx="1480831" cy="996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hteck 5">
            <a:extLst>
              <a:ext uri="{FF2B5EF4-FFF2-40B4-BE49-F238E27FC236}">
                <a16:creationId xmlns:a16="http://schemas.microsoft.com/office/drawing/2014/main" id="{F2147642-6AFB-1335-9DC6-AF9AA067F03D}"/>
              </a:ext>
            </a:extLst>
          </p:cNvPr>
          <p:cNvSpPr/>
          <p:nvPr/>
        </p:nvSpPr>
        <p:spPr>
          <a:xfrm flipV="1">
            <a:off x="775504" y="4768769"/>
            <a:ext cx="114164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output">
            <a:hlinkClick r:id="" action="ppaction://media"/>
            <a:extLst>
              <a:ext uri="{FF2B5EF4-FFF2-40B4-BE49-F238E27FC236}">
                <a16:creationId xmlns:a16="http://schemas.microsoft.com/office/drawing/2014/main" id="{B6BCEADA-AFE3-93BF-739A-37015DB734D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81562" y="-15240"/>
            <a:ext cx="12192000" cy="6858000"/>
          </a:xfrm>
          <a:prstGeom prst="rect">
            <a:avLst/>
          </a:prstGeom>
        </p:spPr>
      </p:pic>
      <p:sp>
        <p:nvSpPr>
          <p:cNvPr id="3" name="Textfeld 2">
            <a:extLst>
              <a:ext uri="{FF2B5EF4-FFF2-40B4-BE49-F238E27FC236}">
                <a16:creationId xmlns:a16="http://schemas.microsoft.com/office/drawing/2014/main" id="{CD1CD46C-2089-FC29-7A00-8C6EF24AF1CB}"/>
              </a:ext>
            </a:extLst>
          </p:cNvPr>
          <p:cNvSpPr txBox="1"/>
          <p:nvPr/>
        </p:nvSpPr>
        <p:spPr>
          <a:xfrm>
            <a:off x="2510741" y="0"/>
            <a:ext cx="7170517" cy="707886"/>
          </a:xfrm>
          <a:prstGeom prst="rect">
            <a:avLst/>
          </a:prstGeom>
          <a:noFill/>
        </p:spPr>
        <p:txBody>
          <a:bodyPr wrap="square">
            <a:spAutoFit/>
          </a:bodyPr>
          <a:lstStyle/>
          <a:p>
            <a:pPr algn="ct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Atomic Floating-Point Arithmetic</a:t>
            </a:r>
            <a:endParaRPr lang="en-US" dirty="0"/>
          </a:p>
        </p:txBody>
      </p:sp>
    </p:spTree>
    <p:extLst>
      <p:ext uri="{BB962C8B-B14F-4D97-AF65-F5344CB8AC3E}">
        <p14:creationId xmlns:p14="http://schemas.microsoft.com/office/powerpoint/2010/main" val="12387995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240-0280">
            <a:hlinkClick r:id="" action="ppaction://media"/>
            <a:extLst>
              <a:ext uri="{FF2B5EF4-FFF2-40B4-BE49-F238E27FC236}">
                <a16:creationId xmlns:a16="http://schemas.microsoft.com/office/drawing/2014/main" id="{FF97FB54-BF80-3197-6FE7-640FE8742FF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5</a:t>
            </a:fld>
            <a:endParaRPr lang="en-US" sz="1600" b="1" dirty="0">
              <a:solidFill>
                <a:schemeClr val="tx1"/>
              </a:solidFill>
            </a:endParaRPr>
          </a:p>
        </p:txBody>
      </p:sp>
    </p:spTree>
    <p:extLst>
      <p:ext uri="{BB962C8B-B14F-4D97-AF65-F5344CB8AC3E}">
        <p14:creationId xmlns:p14="http://schemas.microsoft.com/office/powerpoint/2010/main" val="3715125280"/>
      </p:ext>
    </p:extLst>
  </p:cSld>
  <p:clrMapOvr>
    <a:masterClrMapping/>
  </p:clrMapOvr>
  <mc:AlternateContent xmlns:mc="http://schemas.openxmlformats.org/markup-compatibility/2006" xmlns:p14="http://schemas.microsoft.com/office/powerpoint/2010/main">
    <mc:Choice Requires="p14">
      <p:transition p14:dur="10" advClick="0" advTm="750"/>
    </mc:Choice>
    <mc:Fallback xmlns="">
      <p:transition advClick="0" advTm="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50</a:t>
            </a:fld>
            <a:endParaRPr lang="en-US" sz="1600" b="1" dirty="0">
              <a:solidFill>
                <a:schemeClr val="tx1"/>
              </a:solidFill>
            </a:endParaRPr>
          </a:p>
        </p:txBody>
      </p:sp>
      <p:sp>
        <p:nvSpPr>
          <p:cNvPr id="57" name="Rechteck 56">
            <a:extLst>
              <a:ext uri="{FF2B5EF4-FFF2-40B4-BE49-F238E27FC236}">
                <a16:creationId xmlns:a16="http://schemas.microsoft.com/office/drawing/2014/main" id="{18E00056-60D2-208F-86CE-50363F7B3A10}"/>
              </a:ext>
            </a:extLst>
          </p:cNvPr>
          <p:cNvSpPr/>
          <p:nvPr/>
        </p:nvSpPr>
        <p:spPr>
          <a:xfrm>
            <a:off x="10835888" y="680539"/>
            <a:ext cx="1356112" cy="839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hteck 58">
            <a:extLst>
              <a:ext uri="{FF2B5EF4-FFF2-40B4-BE49-F238E27FC236}">
                <a16:creationId xmlns:a16="http://schemas.microsoft.com/office/drawing/2014/main" id="{479D3C15-13CE-6A9C-86EB-E4DC5C9D660C}"/>
              </a:ext>
            </a:extLst>
          </p:cNvPr>
          <p:cNvSpPr/>
          <p:nvPr/>
        </p:nvSpPr>
        <p:spPr>
          <a:xfrm>
            <a:off x="4050178" y="4973441"/>
            <a:ext cx="1480831" cy="996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hteck 5">
            <a:extLst>
              <a:ext uri="{FF2B5EF4-FFF2-40B4-BE49-F238E27FC236}">
                <a16:creationId xmlns:a16="http://schemas.microsoft.com/office/drawing/2014/main" id="{F2147642-6AFB-1335-9DC6-AF9AA067F03D}"/>
              </a:ext>
            </a:extLst>
          </p:cNvPr>
          <p:cNvSpPr/>
          <p:nvPr/>
        </p:nvSpPr>
        <p:spPr>
          <a:xfrm flipV="1">
            <a:off x="775504" y="4768769"/>
            <a:ext cx="114164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output">
            <a:hlinkClick r:id="" action="ppaction://media"/>
            <a:extLst>
              <a:ext uri="{FF2B5EF4-FFF2-40B4-BE49-F238E27FC236}">
                <a16:creationId xmlns:a16="http://schemas.microsoft.com/office/drawing/2014/main" id="{A149FDFE-CFCD-3D56-87FB-DC247DA8D32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81562" y="-15240"/>
            <a:ext cx="12192000" cy="6858000"/>
          </a:xfrm>
          <a:prstGeom prst="rect">
            <a:avLst/>
          </a:prstGeom>
        </p:spPr>
      </p:pic>
      <p:sp>
        <p:nvSpPr>
          <p:cNvPr id="2" name="Textfeld 1">
            <a:extLst>
              <a:ext uri="{FF2B5EF4-FFF2-40B4-BE49-F238E27FC236}">
                <a16:creationId xmlns:a16="http://schemas.microsoft.com/office/drawing/2014/main" id="{56C7E3E7-F163-058F-A775-64C1BAD1791F}"/>
              </a:ext>
            </a:extLst>
          </p:cNvPr>
          <p:cNvSpPr txBox="1"/>
          <p:nvPr/>
        </p:nvSpPr>
        <p:spPr>
          <a:xfrm>
            <a:off x="6814031" y="1253191"/>
            <a:ext cx="4836654" cy="3356625"/>
          </a:xfrm>
          <a:prstGeom prst="rect">
            <a:avLst/>
          </a:prstGeom>
          <a:solidFill>
            <a:schemeClr val="bg1"/>
          </a:solidFill>
          <a:ln>
            <a:solidFill>
              <a:schemeClr val="tx1"/>
            </a:solidFill>
          </a:ln>
        </p:spPr>
        <p:txBody>
          <a:bodyPr wrap="square">
            <a:spAutoFit/>
          </a:bodyPr>
          <a:lstStyle/>
          <a:p>
            <a:pPr algn="ctr">
              <a:lnSpc>
                <a:spcPct val="150000"/>
              </a:lnSpc>
            </a:pPr>
            <a:r>
              <a:rPr lang="en-US" sz="2400" b="1" dirty="0">
                <a:latin typeface="MV Boli" panose="02000500030200090000" pitchFamily="2" charset="0"/>
                <a:cs typeface="MV Boli" panose="02000500030200090000" pitchFamily="2" charset="0"/>
              </a:rPr>
              <a:t>ToDo</a:t>
            </a:r>
            <a:endParaRPr lang="en-US" sz="2400" dirty="0"/>
          </a:p>
          <a:p>
            <a:pPr>
              <a:lnSpc>
                <a:spcPct val="150000"/>
              </a:lnSpc>
            </a:pPr>
            <a:r>
              <a:rPr lang="en-US" sz="2400" dirty="0"/>
              <a:t>☐ run </a:t>
            </a:r>
            <a:r>
              <a:rPr lang="en-US" sz="2400" b="1" dirty="0"/>
              <a:t>fast</a:t>
            </a:r>
            <a:br>
              <a:rPr lang="en-US" sz="2400" b="1" dirty="0"/>
            </a:br>
            <a:r>
              <a:rPr lang="en-US" sz="2400" dirty="0"/>
              <a:t>☐ </a:t>
            </a:r>
            <a:r>
              <a:rPr lang="en-US" sz="2400" b="1" dirty="0"/>
              <a:t>real-time</a:t>
            </a:r>
            <a:r>
              <a:rPr lang="en-US" sz="2400" dirty="0"/>
              <a:t> topology changes</a:t>
            </a:r>
          </a:p>
          <a:p>
            <a:pPr>
              <a:lnSpc>
                <a:spcPct val="150000"/>
              </a:lnSpc>
            </a:pPr>
            <a:r>
              <a:rPr lang="en-US" sz="2400" dirty="0"/>
              <a:t>☐ </a:t>
            </a:r>
            <a:r>
              <a:rPr lang="en-US" sz="2400" b="1" dirty="0"/>
              <a:t>easy</a:t>
            </a:r>
            <a:r>
              <a:rPr lang="en-US" sz="2400" dirty="0"/>
              <a:t> to implement and extensible</a:t>
            </a:r>
          </a:p>
          <a:p>
            <a:pPr>
              <a:lnSpc>
                <a:spcPct val="150000"/>
              </a:lnSpc>
            </a:pPr>
            <a:r>
              <a:rPr lang="en-US" sz="2400" dirty="0"/>
              <a:t>☐ </a:t>
            </a:r>
            <a:r>
              <a:rPr lang="en-US" sz="2400" b="1" dirty="0"/>
              <a:t>reduce</a:t>
            </a:r>
            <a:r>
              <a:rPr lang="en-US" sz="2400" dirty="0"/>
              <a:t> neighbor information</a:t>
            </a:r>
          </a:p>
          <a:p>
            <a:pPr>
              <a:lnSpc>
                <a:spcPct val="150000"/>
              </a:lnSpc>
            </a:pPr>
            <a:r>
              <a:rPr lang="en-US" sz="2400" dirty="0"/>
              <a:t>☐ merge to </a:t>
            </a:r>
            <a:r>
              <a:rPr lang="en-US" sz="2400" b="1" dirty="0"/>
              <a:t>single dispatch</a:t>
            </a:r>
          </a:p>
        </p:txBody>
      </p:sp>
      <p:sp>
        <p:nvSpPr>
          <p:cNvPr id="3" name="Textfeld 2">
            <a:extLst>
              <a:ext uri="{FF2B5EF4-FFF2-40B4-BE49-F238E27FC236}">
                <a16:creationId xmlns:a16="http://schemas.microsoft.com/office/drawing/2014/main" id="{A22E182B-F822-CEF2-F462-BE5B25991EB0}"/>
              </a:ext>
            </a:extLst>
          </p:cNvPr>
          <p:cNvSpPr txBox="1"/>
          <p:nvPr/>
        </p:nvSpPr>
        <p:spPr>
          <a:xfrm>
            <a:off x="2510741" y="0"/>
            <a:ext cx="7170517" cy="707886"/>
          </a:xfrm>
          <a:prstGeom prst="rect">
            <a:avLst/>
          </a:prstGeom>
          <a:noFill/>
        </p:spPr>
        <p:txBody>
          <a:bodyPr wrap="square">
            <a:spAutoFit/>
          </a:bodyPr>
          <a:lstStyle/>
          <a:p>
            <a:pPr algn="ct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Atomic Floating-Point Arithmetic</a:t>
            </a:r>
            <a:endParaRPr lang="en-US" dirty="0"/>
          </a:p>
        </p:txBody>
      </p:sp>
    </p:spTree>
    <p:extLst>
      <p:ext uri="{BB962C8B-B14F-4D97-AF65-F5344CB8AC3E}">
        <p14:creationId xmlns:p14="http://schemas.microsoft.com/office/powerpoint/2010/main" val="20366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51</a:t>
            </a:fld>
            <a:endParaRPr lang="en-US" sz="1600" b="1" dirty="0">
              <a:solidFill>
                <a:schemeClr val="tx1"/>
              </a:solidFill>
            </a:endParaRPr>
          </a:p>
        </p:txBody>
      </p:sp>
      <p:sp>
        <p:nvSpPr>
          <p:cNvPr id="57" name="Rechteck 56">
            <a:extLst>
              <a:ext uri="{FF2B5EF4-FFF2-40B4-BE49-F238E27FC236}">
                <a16:creationId xmlns:a16="http://schemas.microsoft.com/office/drawing/2014/main" id="{18E00056-60D2-208F-86CE-50363F7B3A10}"/>
              </a:ext>
            </a:extLst>
          </p:cNvPr>
          <p:cNvSpPr/>
          <p:nvPr/>
        </p:nvSpPr>
        <p:spPr>
          <a:xfrm>
            <a:off x="10835888" y="680539"/>
            <a:ext cx="1356112" cy="839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hteck 58">
            <a:extLst>
              <a:ext uri="{FF2B5EF4-FFF2-40B4-BE49-F238E27FC236}">
                <a16:creationId xmlns:a16="http://schemas.microsoft.com/office/drawing/2014/main" id="{479D3C15-13CE-6A9C-86EB-E4DC5C9D660C}"/>
              </a:ext>
            </a:extLst>
          </p:cNvPr>
          <p:cNvSpPr/>
          <p:nvPr/>
        </p:nvSpPr>
        <p:spPr>
          <a:xfrm>
            <a:off x="4050178" y="4973441"/>
            <a:ext cx="1480831" cy="996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hteck 5">
            <a:extLst>
              <a:ext uri="{FF2B5EF4-FFF2-40B4-BE49-F238E27FC236}">
                <a16:creationId xmlns:a16="http://schemas.microsoft.com/office/drawing/2014/main" id="{F2147642-6AFB-1335-9DC6-AF9AA067F03D}"/>
              </a:ext>
            </a:extLst>
          </p:cNvPr>
          <p:cNvSpPr/>
          <p:nvPr/>
        </p:nvSpPr>
        <p:spPr>
          <a:xfrm flipV="1">
            <a:off x="775504" y="4768769"/>
            <a:ext cx="114164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output">
            <a:hlinkClick r:id="" action="ppaction://media"/>
            <a:extLst>
              <a:ext uri="{FF2B5EF4-FFF2-40B4-BE49-F238E27FC236}">
                <a16:creationId xmlns:a16="http://schemas.microsoft.com/office/drawing/2014/main" id="{A149FDFE-CFCD-3D56-87FB-DC247DA8D32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81562" y="-15240"/>
            <a:ext cx="12192000" cy="6858000"/>
          </a:xfrm>
          <a:prstGeom prst="rect">
            <a:avLst/>
          </a:prstGeom>
        </p:spPr>
      </p:pic>
      <p:sp>
        <p:nvSpPr>
          <p:cNvPr id="2" name="Textfeld 1">
            <a:extLst>
              <a:ext uri="{FF2B5EF4-FFF2-40B4-BE49-F238E27FC236}">
                <a16:creationId xmlns:a16="http://schemas.microsoft.com/office/drawing/2014/main" id="{56C7E3E7-F163-058F-A775-64C1BAD1791F}"/>
              </a:ext>
            </a:extLst>
          </p:cNvPr>
          <p:cNvSpPr txBox="1"/>
          <p:nvPr/>
        </p:nvSpPr>
        <p:spPr>
          <a:xfrm>
            <a:off x="6806953" y="1263479"/>
            <a:ext cx="4836654" cy="3910622"/>
          </a:xfrm>
          <a:prstGeom prst="rect">
            <a:avLst/>
          </a:prstGeom>
          <a:solidFill>
            <a:schemeClr val="bg1"/>
          </a:solidFill>
          <a:ln>
            <a:solidFill>
              <a:schemeClr val="tx1"/>
            </a:solidFill>
          </a:ln>
        </p:spPr>
        <p:txBody>
          <a:bodyPr wrap="square">
            <a:spAutoFit/>
          </a:bodyPr>
          <a:lstStyle/>
          <a:p>
            <a:pPr algn="ctr">
              <a:lnSpc>
                <a:spcPct val="150000"/>
              </a:lnSpc>
            </a:pPr>
            <a:r>
              <a:rPr lang="en-US" sz="2400" b="1" dirty="0">
                <a:latin typeface="MV Boli" panose="02000500030200090000" pitchFamily="2" charset="0"/>
                <a:cs typeface="MV Boli" panose="02000500030200090000" pitchFamily="2" charset="0"/>
              </a:rPr>
              <a:t>ToDo</a:t>
            </a:r>
            <a:endParaRPr lang="en-US" sz="2400" dirty="0"/>
          </a:p>
          <a:p>
            <a:pPr>
              <a:lnSpc>
                <a:spcPct val="150000"/>
              </a:lnSpc>
            </a:pPr>
            <a:r>
              <a:rPr lang="en-US" sz="2400" dirty="0"/>
              <a:t>☐ run </a:t>
            </a:r>
            <a:r>
              <a:rPr lang="en-US" sz="2400" b="1" dirty="0"/>
              <a:t>fast</a:t>
            </a:r>
            <a:br>
              <a:rPr lang="en-US" sz="2400" b="1" dirty="0"/>
            </a:br>
            <a:r>
              <a:rPr lang="en-US" sz="2400" dirty="0"/>
              <a:t>☐ </a:t>
            </a:r>
            <a:r>
              <a:rPr lang="en-US" sz="2400" b="1" dirty="0"/>
              <a:t>real-time</a:t>
            </a:r>
            <a:r>
              <a:rPr lang="en-US" sz="2400" dirty="0"/>
              <a:t> topology changes</a:t>
            </a:r>
          </a:p>
          <a:p>
            <a:pPr>
              <a:lnSpc>
                <a:spcPct val="150000"/>
              </a:lnSpc>
            </a:pPr>
            <a:r>
              <a:rPr lang="en-US" sz="2400" dirty="0"/>
              <a:t>☐ </a:t>
            </a:r>
            <a:r>
              <a:rPr lang="en-US" sz="2400" b="1" dirty="0"/>
              <a:t>easy</a:t>
            </a:r>
            <a:r>
              <a:rPr lang="en-US" sz="2400" dirty="0"/>
              <a:t> to implement and extensible</a:t>
            </a:r>
          </a:p>
          <a:p>
            <a:pPr>
              <a:lnSpc>
                <a:spcPct val="150000"/>
              </a:lnSpc>
            </a:pPr>
            <a:r>
              <a:rPr lang="en-US" sz="2400" dirty="0"/>
              <a:t>☐ </a:t>
            </a:r>
            <a:r>
              <a:rPr lang="en-US" sz="2400" b="1" dirty="0"/>
              <a:t>reduce</a:t>
            </a:r>
            <a:r>
              <a:rPr lang="en-US" sz="2400" dirty="0"/>
              <a:t> neighbor information</a:t>
            </a:r>
          </a:p>
          <a:p>
            <a:pPr>
              <a:lnSpc>
                <a:spcPct val="150000"/>
              </a:lnSpc>
            </a:pPr>
            <a:r>
              <a:rPr lang="en-US" sz="2400" dirty="0"/>
              <a:t>☐ merge to </a:t>
            </a:r>
            <a:r>
              <a:rPr lang="en-US" sz="2400" b="1" dirty="0"/>
              <a:t>single dispatch</a:t>
            </a:r>
          </a:p>
          <a:p>
            <a:pPr>
              <a:lnSpc>
                <a:spcPct val="150000"/>
              </a:lnSpc>
            </a:pPr>
            <a:r>
              <a:rPr lang="en-US" sz="2400" dirty="0"/>
              <a:t>☐ remove all </a:t>
            </a:r>
            <a:r>
              <a:rPr lang="en-US" sz="2400" b="1" dirty="0"/>
              <a:t>atomic float</a:t>
            </a:r>
            <a:r>
              <a:rPr lang="en-US" sz="2400" dirty="0"/>
              <a:t> arithmetic</a:t>
            </a:r>
          </a:p>
        </p:txBody>
      </p:sp>
      <p:sp>
        <p:nvSpPr>
          <p:cNvPr id="3" name="Textfeld 2">
            <a:extLst>
              <a:ext uri="{FF2B5EF4-FFF2-40B4-BE49-F238E27FC236}">
                <a16:creationId xmlns:a16="http://schemas.microsoft.com/office/drawing/2014/main" id="{1F5B0FC1-6388-35BC-70C0-26466EA655FC}"/>
              </a:ext>
            </a:extLst>
          </p:cNvPr>
          <p:cNvSpPr txBox="1"/>
          <p:nvPr/>
        </p:nvSpPr>
        <p:spPr>
          <a:xfrm>
            <a:off x="2510741" y="0"/>
            <a:ext cx="7170517" cy="707886"/>
          </a:xfrm>
          <a:prstGeom prst="rect">
            <a:avLst/>
          </a:prstGeom>
          <a:noFill/>
        </p:spPr>
        <p:txBody>
          <a:bodyPr wrap="square">
            <a:spAutoFit/>
          </a:bodyPr>
          <a:lstStyle/>
          <a:p>
            <a:pPr algn="ct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Atomic Floating-Point Arithmetic</a:t>
            </a:r>
            <a:endParaRPr lang="en-US" dirty="0"/>
          </a:p>
        </p:txBody>
      </p:sp>
    </p:spTree>
    <p:extLst>
      <p:ext uri="{BB962C8B-B14F-4D97-AF65-F5344CB8AC3E}">
        <p14:creationId xmlns:p14="http://schemas.microsoft.com/office/powerpoint/2010/main" val="19503327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328F0B8-AF3F-ABA5-AD54-8407F007C071}"/>
              </a:ext>
            </a:extLst>
          </p:cNvPr>
          <p:cNvPicPr>
            <a:picLocks noChangeAspect="1"/>
          </p:cNvPicPr>
          <p:nvPr/>
        </p:nvPicPr>
        <p:blipFill rotWithShape="1">
          <a:blip r:embed="rId2"/>
          <a:srcRect r="19051"/>
          <a:stretch/>
        </p:blipFill>
        <p:spPr>
          <a:xfrm>
            <a:off x="94429" y="121292"/>
            <a:ext cx="5106708" cy="2262130"/>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52</a:t>
            </a:fld>
            <a:endParaRPr lang="en-US" sz="1600" b="1" dirty="0">
              <a:solidFill>
                <a:schemeClr val="tx1"/>
              </a:solidFill>
            </a:endParaRPr>
          </a:p>
        </p:txBody>
      </p:sp>
      <p:pic>
        <p:nvPicPr>
          <p:cNvPr id="8" name="Grafik 7">
            <a:extLst>
              <a:ext uri="{FF2B5EF4-FFF2-40B4-BE49-F238E27FC236}">
                <a16:creationId xmlns:a16="http://schemas.microsoft.com/office/drawing/2014/main" id="{E95350CF-88E7-0F4F-B56C-204A1658C602}"/>
              </a:ext>
            </a:extLst>
          </p:cNvPr>
          <p:cNvPicPr>
            <a:picLocks noChangeAspect="1"/>
          </p:cNvPicPr>
          <p:nvPr/>
        </p:nvPicPr>
        <p:blipFill>
          <a:blip r:embed="rId3"/>
          <a:stretch>
            <a:fillRect/>
          </a:stretch>
        </p:blipFill>
        <p:spPr>
          <a:xfrm>
            <a:off x="7015620" y="135374"/>
            <a:ext cx="5081951" cy="2248048"/>
          </a:xfrm>
          <a:prstGeom prst="rect">
            <a:avLst/>
          </a:prstGeom>
        </p:spPr>
      </p:pic>
      <p:pic>
        <p:nvPicPr>
          <p:cNvPr id="12" name="Grafik 11">
            <a:extLst>
              <a:ext uri="{FF2B5EF4-FFF2-40B4-BE49-F238E27FC236}">
                <a16:creationId xmlns:a16="http://schemas.microsoft.com/office/drawing/2014/main" id="{713A899D-8012-5A8B-B286-AF1EE8838A46}"/>
              </a:ext>
            </a:extLst>
          </p:cNvPr>
          <p:cNvPicPr>
            <a:picLocks noChangeAspect="1"/>
          </p:cNvPicPr>
          <p:nvPr/>
        </p:nvPicPr>
        <p:blipFill>
          <a:blip r:embed="rId4"/>
          <a:stretch>
            <a:fillRect/>
          </a:stretch>
        </p:blipFill>
        <p:spPr>
          <a:xfrm>
            <a:off x="3095" y="4351332"/>
            <a:ext cx="5371430" cy="2506668"/>
          </a:xfrm>
          <a:prstGeom prst="rect">
            <a:avLst/>
          </a:prstGeom>
        </p:spPr>
      </p:pic>
      <p:pic>
        <p:nvPicPr>
          <p:cNvPr id="55" name="Grafik 54">
            <a:extLst>
              <a:ext uri="{FF2B5EF4-FFF2-40B4-BE49-F238E27FC236}">
                <a16:creationId xmlns:a16="http://schemas.microsoft.com/office/drawing/2014/main" id="{01C2489F-8D22-3DB4-7DAD-8758C9C7397F}"/>
              </a:ext>
            </a:extLst>
          </p:cNvPr>
          <p:cNvPicPr>
            <a:picLocks noChangeAspect="1"/>
          </p:cNvPicPr>
          <p:nvPr/>
        </p:nvPicPr>
        <p:blipFill>
          <a:blip r:embed="rId5"/>
          <a:stretch>
            <a:fillRect/>
          </a:stretch>
        </p:blipFill>
        <p:spPr>
          <a:xfrm>
            <a:off x="6860457" y="4287197"/>
            <a:ext cx="4770516" cy="2294112"/>
          </a:xfrm>
          <a:prstGeom prst="rect">
            <a:avLst/>
          </a:prstGeom>
        </p:spPr>
      </p:pic>
      <p:sp>
        <p:nvSpPr>
          <p:cNvPr id="57" name="Rechteck 56">
            <a:extLst>
              <a:ext uri="{FF2B5EF4-FFF2-40B4-BE49-F238E27FC236}">
                <a16:creationId xmlns:a16="http://schemas.microsoft.com/office/drawing/2014/main" id="{18E00056-60D2-208F-86CE-50363F7B3A10}"/>
              </a:ext>
            </a:extLst>
          </p:cNvPr>
          <p:cNvSpPr/>
          <p:nvPr/>
        </p:nvSpPr>
        <p:spPr>
          <a:xfrm>
            <a:off x="10835888" y="680539"/>
            <a:ext cx="1356112" cy="839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hteck 58">
            <a:extLst>
              <a:ext uri="{FF2B5EF4-FFF2-40B4-BE49-F238E27FC236}">
                <a16:creationId xmlns:a16="http://schemas.microsoft.com/office/drawing/2014/main" id="{479D3C15-13CE-6A9C-86EB-E4DC5C9D660C}"/>
              </a:ext>
            </a:extLst>
          </p:cNvPr>
          <p:cNvSpPr/>
          <p:nvPr/>
        </p:nvSpPr>
        <p:spPr>
          <a:xfrm>
            <a:off x="4050178" y="4973441"/>
            <a:ext cx="1480831" cy="996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hteck 1">
            <a:extLst>
              <a:ext uri="{FF2B5EF4-FFF2-40B4-BE49-F238E27FC236}">
                <a16:creationId xmlns:a16="http://schemas.microsoft.com/office/drawing/2014/main" id="{1559B5D2-25D5-D225-D63A-18DD75C1E5C6}"/>
              </a:ext>
            </a:extLst>
          </p:cNvPr>
          <p:cNvSpPr/>
          <p:nvPr/>
        </p:nvSpPr>
        <p:spPr>
          <a:xfrm>
            <a:off x="1020992" y="1442720"/>
            <a:ext cx="2321648" cy="405130"/>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hteck 2">
            <a:extLst>
              <a:ext uri="{FF2B5EF4-FFF2-40B4-BE49-F238E27FC236}">
                <a16:creationId xmlns:a16="http://schemas.microsoft.com/office/drawing/2014/main" id="{CB74B964-B3FC-CF68-846A-38CB5D30CE31}"/>
              </a:ext>
            </a:extLst>
          </p:cNvPr>
          <p:cNvSpPr/>
          <p:nvPr/>
        </p:nvSpPr>
        <p:spPr>
          <a:xfrm>
            <a:off x="7967472" y="1442720"/>
            <a:ext cx="2976801" cy="405130"/>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hteck 3">
            <a:extLst>
              <a:ext uri="{FF2B5EF4-FFF2-40B4-BE49-F238E27FC236}">
                <a16:creationId xmlns:a16="http://schemas.microsoft.com/office/drawing/2014/main" id="{9ED95125-C6AC-A89D-6FDB-1CADF03AE395}"/>
              </a:ext>
            </a:extLst>
          </p:cNvPr>
          <p:cNvSpPr/>
          <p:nvPr/>
        </p:nvSpPr>
        <p:spPr>
          <a:xfrm>
            <a:off x="950976" y="5970170"/>
            <a:ext cx="4248719" cy="363573"/>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hteck 6">
            <a:extLst>
              <a:ext uri="{FF2B5EF4-FFF2-40B4-BE49-F238E27FC236}">
                <a16:creationId xmlns:a16="http://schemas.microsoft.com/office/drawing/2014/main" id="{ED85214E-4787-A878-5FA6-58D69F304C60}"/>
              </a:ext>
            </a:extLst>
          </p:cNvPr>
          <p:cNvSpPr/>
          <p:nvPr/>
        </p:nvSpPr>
        <p:spPr>
          <a:xfrm>
            <a:off x="4132451" y="857249"/>
            <a:ext cx="1148209" cy="689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feld 5">
            <a:extLst>
              <a:ext uri="{FF2B5EF4-FFF2-40B4-BE49-F238E27FC236}">
                <a16:creationId xmlns:a16="http://schemas.microsoft.com/office/drawing/2014/main" id="{F7786050-C8D2-316E-76CD-4F739508E415}"/>
              </a:ext>
            </a:extLst>
          </p:cNvPr>
          <p:cNvSpPr txBox="1"/>
          <p:nvPr/>
        </p:nvSpPr>
        <p:spPr>
          <a:xfrm>
            <a:off x="7171746" y="2920714"/>
            <a:ext cx="1284353" cy="523220"/>
          </a:xfrm>
          <a:prstGeom prst="rect">
            <a:avLst/>
          </a:prstGeom>
          <a:noFill/>
        </p:spPr>
        <p:txBody>
          <a:bodyPr wrap="square" rtlCol="0">
            <a:spAutoFit/>
          </a:bodyPr>
          <a:lstStyle/>
          <a:p>
            <a:r>
              <a:rPr lang="en-US" sz="2800" b="1" dirty="0">
                <a:solidFill>
                  <a:srgbClr val="C00000"/>
                </a:solidFill>
              </a:rPr>
              <a:t>[DV21]</a:t>
            </a:r>
            <a:endParaRPr lang="en-US" sz="2800" dirty="0">
              <a:solidFill>
                <a:srgbClr val="C00000"/>
              </a:solidFill>
            </a:endParaRPr>
          </a:p>
        </p:txBody>
      </p:sp>
    </p:spTree>
    <p:extLst>
      <p:ext uri="{BB962C8B-B14F-4D97-AF65-F5344CB8AC3E}">
        <p14:creationId xmlns:p14="http://schemas.microsoft.com/office/powerpoint/2010/main" val="875666589"/>
      </p:ext>
    </p:extLst>
  </p:cSld>
  <p:clrMapOvr>
    <a:masterClrMapping/>
  </p:clrMapOvr>
  <p:transition spd="med">
    <p:pull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328F0B8-AF3F-ABA5-AD54-8407F007C071}"/>
              </a:ext>
            </a:extLst>
          </p:cNvPr>
          <p:cNvPicPr>
            <a:picLocks noChangeAspect="1"/>
          </p:cNvPicPr>
          <p:nvPr/>
        </p:nvPicPr>
        <p:blipFill rotWithShape="1">
          <a:blip r:embed="rId2"/>
          <a:srcRect r="19051"/>
          <a:stretch/>
        </p:blipFill>
        <p:spPr>
          <a:xfrm>
            <a:off x="94429" y="121292"/>
            <a:ext cx="5106708" cy="2262130"/>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53</a:t>
            </a:fld>
            <a:endParaRPr lang="en-US" sz="1600" b="1" dirty="0">
              <a:solidFill>
                <a:schemeClr val="tx1"/>
              </a:solidFill>
            </a:endParaRPr>
          </a:p>
        </p:txBody>
      </p:sp>
      <p:pic>
        <p:nvPicPr>
          <p:cNvPr id="8" name="Grafik 7">
            <a:extLst>
              <a:ext uri="{FF2B5EF4-FFF2-40B4-BE49-F238E27FC236}">
                <a16:creationId xmlns:a16="http://schemas.microsoft.com/office/drawing/2014/main" id="{E95350CF-88E7-0F4F-B56C-204A1658C602}"/>
              </a:ext>
            </a:extLst>
          </p:cNvPr>
          <p:cNvPicPr>
            <a:picLocks noChangeAspect="1"/>
          </p:cNvPicPr>
          <p:nvPr/>
        </p:nvPicPr>
        <p:blipFill>
          <a:blip r:embed="rId3"/>
          <a:stretch>
            <a:fillRect/>
          </a:stretch>
        </p:blipFill>
        <p:spPr>
          <a:xfrm>
            <a:off x="7015620" y="135374"/>
            <a:ext cx="5081951" cy="2248048"/>
          </a:xfrm>
          <a:prstGeom prst="rect">
            <a:avLst/>
          </a:prstGeom>
        </p:spPr>
      </p:pic>
      <p:pic>
        <p:nvPicPr>
          <p:cNvPr id="12" name="Grafik 11">
            <a:extLst>
              <a:ext uri="{FF2B5EF4-FFF2-40B4-BE49-F238E27FC236}">
                <a16:creationId xmlns:a16="http://schemas.microsoft.com/office/drawing/2014/main" id="{713A899D-8012-5A8B-B286-AF1EE8838A46}"/>
              </a:ext>
            </a:extLst>
          </p:cNvPr>
          <p:cNvPicPr>
            <a:picLocks noChangeAspect="1"/>
          </p:cNvPicPr>
          <p:nvPr/>
        </p:nvPicPr>
        <p:blipFill>
          <a:blip r:embed="rId4"/>
          <a:stretch>
            <a:fillRect/>
          </a:stretch>
        </p:blipFill>
        <p:spPr>
          <a:xfrm>
            <a:off x="3095" y="4351332"/>
            <a:ext cx="5371430" cy="2506668"/>
          </a:xfrm>
          <a:prstGeom prst="rect">
            <a:avLst/>
          </a:prstGeom>
        </p:spPr>
      </p:pic>
      <p:pic>
        <p:nvPicPr>
          <p:cNvPr id="55" name="Grafik 54">
            <a:extLst>
              <a:ext uri="{FF2B5EF4-FFF2-40B4-BE49-F238E27FC236}">
                <a16:creationId xmlns:a16="http://schemas.microsoft.com/office/drawing/2014/main" id="{01C2489F-8D22-3DB4-7DAD-8758C9C7397F}"/>
              </a:ext>
            </a:extLst>
          </p:cNvPr>
          <p:cNvPicPr>
            <a:picLocks noChangeAspect="1"/>
          </p:cNvPicPr>
          <p:nvPr/>
        </p:nvPicPr>
        <p:blipFill>
          <a:blip r:embed="rId5"/>
          <a:stretch>
            <a:fillRect/>
          </a:stretch>
        </p:blipFill>
        <p:spPr>
          <a:xfrm>
            <a:off x="6860457" y="4287197"/>
            <a:ext cx="4770516" cy="2294112"/>
          </a:xfrm>
          <a:prstGeom prst="rect">
            <a:avLst/>
          </a:prstGeom>
        </p:spPr>
      </p:pic>
      <p:sp>
        <p:nvSpPr>
          <p:cNvPr id="57" name="Rechteck 56">
            <a:extLst>
              <a:ext uri="{FF2B5EF4-FFF2-40B4-BE49-F238E27FC236}">
                <a16:creationId xmlns:a16="http://schemas.microsoft.com/office/drawing/2014/main" id="{18E00056-60D2-208F-86CE-50363F7B3A10}"/>
              </a:ext>
            </a:extLst>
          </p:cNvPr>
          <p:cNvSpPr/>
          <p:nvPr/>
        </p:nvSpPr>
        <p:spPr>
          <a:xfrm>
            <a:off x="10835888" y="680539"/>
            <a:ext cx="1356112" cy="839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hteck 58">
            <a:extLst>
              <a:ext uri="{FF2B5EF4-FFF2-40B4-BE49-F238E27FC236}">
                <a16:creationId xmlns:a16="http://schemas.microsoft.com/office/drawing/2014/main" id="{479D3C15-13CE-6A9C-86EB-E4DC5C9D660C}"/>
              </a:ext>
            </a:extLst>
          </p:cNvPr>
          <p:cNvSpPr/>
          <p:nvPr/>
        </p:nvSpPr>
        <p:spPr>
          <a:xfrm>
            <a:off x="4050178" y="4973441"/>
            <a:ext cx="1480831" cy="996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hteck 1">
            <a:extLst>
              <a:ext uri="{FF2B5EF4-FFF2-40B4-BE49-F238E27FC236}">
                <a16:creationId xmlns:a16="http://schemas.microsoft.com/office/drawing/2014/main" id="{1559B5D2-25D5-D225-D63A-18DD75C1E5C6}"/>
              </a:ext>
            </a:extLst>
          </p:cNvPr>
          <p:cNvSpPr/>
          <p:nvPr/>
        </p:nvSpPr>
        <p:spPr>
          <a:xfrm>
            <a:off x="1002704" y="1176527"/>
            <a:ext cx="1642960" cy="343555"/>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hteck 2">
            <a:extLst>
              <a:ext uri="{FF2B5EF4-FFF2-40B4-BE49-F238E27FC236}">
                <a16:creationId xmlns:a16="http://schemas.microsoft.com/office/drawing/2014/main" id="{CB74B964-B3FC-CF68-846A-38CB5D30CE31}"/>
              </a:ext>
            </a:extLst>
          </p:cNvPr>
          <p:cNvSpPr/>
          <p:nvPr/>
        </p:nvSpPr>
        <p:spPr>
          <a:xfrm>
            <a:off x="7960399" y="1176527"/>
            <a:ext cx="2122385" cy="328914"/>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hteck 3">
            <a:extLst>
              <a:ext uri="{FF2B5EF4-FFF2-40B4-BE49-F238E27FC236}">
                <a16:creationId xmlns:a16="http://schemas.microsoft.com/office/drawing/2014/main" id="{9ED95125-C6AC-A89D-6FDB-1CADF03AE395}"/>
              </a:ext>
            </a:extLst>
          </p:cNvPr>
          <p:cNvSpPr/>
          <p:nvPr/>
        </p:nvSpPr>
        <p:spPr>
          <a:xfrm>
            <a:off x="950977" y="5151207"/>
            <a:ext cx="1251204" cy="312334"/>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hteck 6">
            <a:extLst>
              <a:ext uri="{FF2B5EF4-FFF2-40B4-BE49-F238E27FC236}">
                <a16:creationId xmlns:a16="http://schemas.microsoft.com/office/drawing/2014/main" id="{ED85214E-4787-A878-5FA6-58D69F304C60}"/>
              </a:ext>
            </a:extLst>
          </p:cNvPr>
          <p:cNvSpPr/>
          <p:nvPr/>
        </p:nvSpPr>
        <p:spPr>
          <a:xfrm>
            <a:off x="4132451" y="857249"/>
            <a:ext cx="1148209" cy="689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feld 5">
            <a:extLst>
              <a:ext uri="{FF2B5EF4-FFF2-40B4-BE49-F238E27FC236}">
                <a16:creationId xmlns:a16="http://schemas.microsoft.com/office/drawing/2014/main" id="{F7786050-C8D2-316E-76CD-4F739508E415}"/>
              </a:ext>
            </a:extLst>
          </p:cNvPr>
          <p:cNvSpPr txBox="1"/>
          <p:nvPr/>
        </p:nvSpPr>
        <p:spPr>
          <a:xfrm>
            <a:off x="7171746" y="2920714"/>
            <a:ext cx="1284353" cy="523220"/>
          </a:xfrm>
          <a:prstGeom prst="rect">
            <a:avLst/>
          </a:prstGeom>
          <a:noFill/>
        </p:spPr>
        <p:txBody>
          <a:bodyPr wrap="square" rtlCol="0">
            <a:spAutoFit/>
          </a:bodyPr>
          <a:lstStyle/>
          <a:p>
            <a:r>
              <a:rPr lang="en-US" sz="2800" b="1" dirty="0">
                <a:solidFill>
                  <a:srgbClr val="C00000"/>
                </a:solidFill>
              </a:rPr>
              <a:t>[DV21]</a:t>
            </a:r>
            <a:endParaRPr lang="en-US" sz="2800" dirty="0">
              <a:solidFill>
                <a:srgbClr val="C00000"/>
              </a:solidFill>
            </a:endParaRPr>
          </a:p>
        </p:txBody>
      </p:sp>
    </p:spTree>
    <p:extLst>
      <p:ext uri="{BB962C8B-B14F-4D97-AF65-F5344CB8AC3E}">
        <p14:creationId xmlns:p14="http://schemas.microsoft.com/office/powerpoint/2010/main" val="10012381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328F0B8-AF3F-ABA5-AD54-8407F007C071}"/>
              </a:ext>
            </a:extLst>
          </p:cNvPr>
          <p:cNvPicPr>
            <a:picLocks noChangeAspect="1"/>
          </p:cNvPicPr>
          <p:nvPr/>
        </p:nvPicPr>
        <p:blipFill rotWithShape="1">
          <a:blip r:embed="rId2"/>
          <a:srcRect r="19051"/>
          <a:stretch/>
        </p:blipFill>
        <p:spPr>
          <a:xfrm>
            <a:off x="94429" y="121292"/>
            <a:ext cx="5106708" cy="2262130"/>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54</a:t>
            </a:fld>
            <a:endParaRPr lang="en-US" sz="1600" b="1" dirty="0">
              <a:solidFill>
                <a:schemeClr val="tx1"/>
              </a:solidFill>
            </a:endParaRPr>
          </a:p>
        </p:txBody>
      </p:sp>
      <p:pic>
        <p:nvPicPr>
          <p:cNvPr id="8" name="Grafik 7">
            <a:extLst>
              <a:ext uri="{FF2B5EF4-FFF2-40B4-BE49-F238E27FC236}">
                <a16:creationId xmlns:a16="http://schemas.microsoft.com/office/drawing/2014/main" id="{E95350CF-88E7-0F4F-B56C-204A1658C602}"/>
              </a:ext>
            </a:extLst>
          </p:cNvPr>
          <p:cNvPicPr>
            <a:picLocks noChangeAspect="1"/>
          </p:cNvPicPr>
          <p:nvPr/>
        </p:nvPicPr>
        <p:blipFill>
          <a:blip r:embed="rId3"/>
          <a:stretch>
            <a:fillRect/>
          </a:stretch>
        </p:blipFill>
        <p:spPr>
          <a:xfrm>
            <a:off x="7015620" y="135374"/>
            <a:ext cx="5081951" cy="2248048"/>
          </a:xfrm>
          <a:prstGeom prst="rect">
            <a:avLst/>
          </a:prstGeom>
        </p:spPr>
      </p:pic>
      <p:pic>
        <p:nvPicPr>
          <p:cNvPr id="12" name="Grafik 11">
            <a:extLst>
              <a:ext uri="{FF2B5EF4-FFF2-40B4-BE49-F238E27FC236}">
                <a16:creationId xmlns:a16="http://schemas.microsoft.com/office/drawing/2014/main" id="{713A899D-8012-5A8B-B286-AF1EE8838A46}"/>
              </a:ext>
            </a:extLst>
          </p:cNvPr>
          <p:cNvPicPr>
            <a:picLocks noChangeAspect="1"/>
          </p:cNvPicPr>
          <p:nvPr/>
        </p:nvPicPr>
        <p:blipFill>
          <a:blip r:embed="rId4"/>
          <a:stretch>
            <a:fillRect/>
          </a:stretch>
        </p:blipFill>
        <p:spPr>
          <a:xfrm>
            <a:off x="3095" y="4351332"/>
            <a:ext cx="5371430" cy="2506668"/>
          </a:xfrm>
          <a:prstGeom prst="rect">
            <a:avLst/>
          </a:prstGeom>
        </p:spPr>
      </p:pic>
      <p:pic>
        <p:nvPicPr>
          <p:cNvPr id="55" name="Grafik 54">
            <a:extLst>
              <a:ext uri="{FF2B5EF4-FFF2-40B4-BE49-F238E27FC236}">
                <a16:creationId xmlns:a16="http://schemas.microsoft.com/office/drawing/2014/main" id="{01C2489F-8D22-3DB4-7DAD-8758C9C7397F}"/>
              </a:ext>
            </a:extLst>
          </p:cNvPr>
          <p:cNvPicPr>
            <a:picLocks noChangeAspect="1"/>
          </p:cNvPicPr>
          <p:nvPr/>
        </p:nvPicPr>
        <p:blipFill>
          <a:blip r:embed="rId5"/>
          <a:stretch>
            <a:fillRect/>
          </a:stretch>
        </p:blipFill>
        <p:spPr>
          <a:xfrm>
            <a:off x="6860457" y="4287197"/>
            <a:ext cx="4770516" cy="2294112"/>
          </a:xfrm>
          <a:prstGeom prst="rect">
            <a:avLst/>
          </a:prstGeom>
        </p:spPr>
      </p:pic>
      <p:sp>
        <p:nvSpPr>
          <p:cNvPr id="57" name="Rechteck 56">
            <a:extLst>
              <a:ext uri="{FF2B5EF4-FFF2-40B4-BE49-F238E27FC236}">
                <a16:creationId xmlns:a16="http://schemas.microsoft.com/office/drawing/2014/main" id="{18E00056-60D2-208F-86CE-50363F7B3A10}"/>
              </a:ext>
            </a:extLst>
          </p:cNvPr>
          <p:cNvSpPr/>
          <p:nvPr/>
        </p:nvSpPr>
        <p:spPr>
          <a:xfrm>
            <a:off x="10835888" y="680539"/>
            <a:ext cx="1356112" cy="839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hteck 58">
            <a:extLst>
              <a:ext uri="{FF2B5EF4-FFF2-40B4-BE49-F238E27FC236}">
                <a16:creationId xmlns:a16="http://schemas.microsoft.com/office/drawing/2014/main" id="{479D3C15-13CE-6A9C-86EB-E4DC5C9D660C}"/>
              </a:ext>
            </a:extLst>
          </p:cNvPr>
          <p:cNvSpPr/>
          <p:nvPr/>
        </p:nvSpPr>
        <p:spPr>
          <a:xfrm>
            <a:off x="4050178" y="4973441"/>
            <a:ext cx="1480831" cy="996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hteck 1">
            <a:extLst>
              <a:ext uri="{FF2B5EF4-FFF2-40B4-BE49-F238E27FC236}">
                <a16:creationId xmlns:a16="http://schemas.microsoft.com/office/drawing/2014/main" id="{1559B5D2-25D5-D225-D63A-18DD75C1E5C6}"/>
              </a:ext>
            </a:extLst>
          </p:cNvPr>
          <p:cNvSpPr/>
          <p:nvPr/>
        </p:nvSpPr>
        <p:spPr>
          <a:xfrm>
            <a:off x="1002704" y="1176527"/>
            <a:ext cx="1642960" cy="343555"/>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hteck 2">
            <a:extLst>
              <a:ext uri="{FF2B5EF4-FFF2-40B4-BE49-F238E27FC236}">
                <a16:creationId xmlns:a16="http://schemas.microsoft.com/office/drawing/2014/main" id="{CB74B964-B3FC-CF68-846A-38CB5D30CE31}"/>
              </a:ext>
            </a:extLst>
          </p:cNvPr>
          <p:cNvSpPr/>
          <p:nvPr/>
        </p:nvSpPr>
        <p:spPr>
          <a:xfrm>
            <a:off x="7960399" y="1176527"/>
            <a:ext cx="2122385" cy="328914"/>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hteck 3">
            <a:extLst>
              <a:ext uri="{FF2B5EF4-FFF2-40B4-BE49-F238E27FC236}">
                <a16:creationId xmlns:a16="http://schemas.microsoft.com/office/drawing/2014/main" id="{9ED95125-C6AC-A89D-6FDB-1CADF03AE395}"/>
              </a:ext>
            </a:extLst>
          </p:cNvPr>
          <p:cNvSpPr/>
          <p:nvPr/>
        </p:nvSpPr>
        <p:spPr>
          <a:xfrm>
            <a:off x="950977" y="5151207"/>
            <a:ext cx="1251204" cy="312334"/>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hteck 6">
            <a:extLst>
              <a:ext uri="{FF2B5EF4-FFF2-40B4-BE49-F238E27FC236}">
                <a16:creationId xmlns:a16="http://schemas.microsoft.com/office/drawing/2014/main" id="{ED85214E-4787-A878-5FA6-58D69F304C60}"/>
              </a:ext>
            </a:extLst>
          </p:cNvPr>
          <p:cNvSpPr/>
          <p:nvPr/>
        </p:nvSpPr>
        <p:spPr>
          <a:xfrm>
            <a:off x="4132451" y="857249"/>
            <a:ext cx="1148209" cy="689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feld 5">
            <a:extLst>
              <a:ext uri="{FF2B5EF4-FFF2-40B4-BE49-F238E27FC236}">
                <a16:creationId xmlns:a16="http://schemas.microsoft.com/office/drawing/2014/main" id="{F7786050-C8D2-316E-76CD-4F739508E415}"/>
              </a:ext>
            </a:extLst>
          </p:cNvPr>
          <p:cNvSpPr txBox="1"/>
          <p:nvPr/>
        </p:nvSpPr>
        <p:spPr>
          <a:xfrm>
            <a:off x="7171746" y="2920714"/>
            <a:ext cx="1284353" cy="523220"/>
          </a:xfrm>
          <a:prstGeom prst="rect">
            <a:avLst/>
          </a:prstGeom>
          <a:noFill/>
        </p:spPr>
        <p:txBody>
          <a:bodyPr wrap="square" rtlCol="0">
            <a:spAutoFit/>
          </a:bodyPr>
          <a:lstStyle/>
          <a:p>
            <a:r>
              <a:rPr lang="en-US" sz="2800" b="1" dirty="0">
                <a:solidFill>
                  <a:srgbClr val="C00000"/>
                </a:solidFill>
              </a:rPr>
              <a:t>[DV21]</a:t>
            </a:r>
            <a:endParaRPr lang="en-US" sz="2800" dirty="0">
              <a:solidFill>
                <a:srgbClr val="C00000"/>
              </a:solidFill>
            </a:endParaRPr>
          </a:p>
        </p:txBody>
      </p:sp>
      <p:sp>
        <p:nvSpPr>
          <p:cNvPr id="10" name="Textfeld 9">
            <a:extLst>
              <a:ext uri="{FF2B5EF4-FFF2-40B4-BE49-F238E27FC236}">
                <a16:creationId xmlns:a16="http://schemas.microsoft.com/office/drawing/2014/main" id="{0551C7AF-CCD3-6322-D62C-6F333F68C22B}"/>
              </a:ext>
            </a:extLst>
          </p:cNvPr>
          <p:cNvSpPr txBox="1"/>
          <p:nvPr/>
        </p:nvSpPr>
        <p:spPr>
          <a:xfrm>
            <a:off x="7071566" y="1778196"/>
            <a:ext cx="4836654" cy="3910622"/>
          </a:xfrm>
          <a:prstGeom prst="rect">
            <a:avLst/>
          </a:prstGeom>
          <a:solidFill>
            <a:schemeClr val="bg1"/>
          </a:solidFill>
          <a:ln>
            <a:solidFill>
              <a:schemeClr val="tx1"/>
            </a:solidFill>
          </a:ln>
        </p:spPr>
        <p:txBody>
          <a:bodyPr wrap="square">
            <a:spAutoFit/>
          </a:bodyPr>
          <a:lstStyle/>
          <a:p>
            <a:pPr algn="ctr">
              <a:lnSpc>
                <a:spcPct val="150000"/>
              </a:lnSpc>
            </a:pPr>
            <a:r>
              <a:rPr lang="en-US" sz="2400" b="1" dirty="0">
                <a:latin typeface="MV Boli" panose="02000500030200090000" pitchFamily="2" charset="0"/>
                <a:cs typeface="MV Boli" panose="02000500030200090000" pitchFamily="2" charset="0"/>
              </a:rPr>
              <a:t>ToDo</a:t>
            </a:r>
            <a:endParaRPr lang="en-US" sz="2400" dirty="0"/>
          </a:p>
          <a:p>
            <a:pPr>
              <a:lnSpc>
                <a:spcPct val="150000"/>
              </a:lnSpc>
            </a:pPr>
            <a:r>
              <a:rPr lang="en-US" sz="2400" dirty="0"/>
              <a:t>☐ run </a:t>
            </a:r>
            <a:r>
              <a:rPr lang="en-US" sz="2400" b="1" dirty="0"/>
              <a:t>fast</a:t>
            </a:r>
            <a:br>
              <a:rPr lang="en-US" sz="2400" b="1" dirty="0"/>
            </a:br>
            <a:r>
              <a:rPr lang="en-US" sz="2400" dirty="0"/>
              <a:t>☐ </a:t>
            </a:r>
            <a:r>
              <a:rPr lang="en-US" sz="2400" b="1" dirty="0"/>
              <a:t>real-time</a:t>
            </a:r>
            <a:r>
              <a:rPr lang="en-US" sz="2400" dirty="0"/>
              <a:t> topology changes</a:t>
            </a:r>
          </a:p>
          <a:p>
            <a:pPr>
              <a:lnSpc>
                <a:spcPct val="150000"/>
              </a:lnSpc>
            </a:pPr>
            <a:r>
              <a:rPr lang="en-US" sz="2400" dirty="0"/>
              <a:t>☐ </a:t>
            </a:r>
            <a:r>
              <a:rPr lang="en-US" sz="2400" b="1" dirty="0"/>
              <a:t>easy</a:t>
            </a:r>
            <a:r>
              <a:rPr lang="en-US" sz="2400" dirty="0"/>
              <a:t> to implement and extensible</a:t>
            </a:r>
          </a:p>
          <a:p>
            <a:pPr>
              <a:lnSpc>
                <a:spcPct val="150000"/>
              </a:lnSpc>
            </a:pPr>
            <a:r>
              <a:rPr lang="en-US" sz="2400" dirty="0"/>
              <a:t>☐ </a:t>
            </a:r>
            <a:r>
              <a:rPr lang="en-US" sz="2400" b="1" dirty="0"/>
              <a:t>reduce</a:t>
            </a:r>
            <a:r>
              <a:rPr lang="en-US" sz="2400" dirty="0"/>
              <a:t> neighbor information</a:t>
            </a:r>
          </a:p>
          <a:p>
            <a:pPr>
              <a:lnSpc>
                <a:spcPct val="150000"/>
              </a:lnSpc>
            </a:pPr>
            <a:r>
              <a:rPr lang="en-US" sz="2400" dirty="0"/>
              <a:t>☐ merge to </a:t>
            </a:r>
            <a:r>
              <a:rPr lang="en-US" sz="2400" b="1" dirty="0"/>
              <a:t>single dispatch</a:t>
            </a:r>
          </a:p>
          <a:p>
            <a:pPr>
              <a:lnSpc>
                <a:spcPct val="150000"/>
              </a:lnSpc>
            </a:pPr>
            <a:r>
              <a:rPr lang="en-US" sz="2400" dirty="0"/>
              <a:t>☐ remove all </a:t>
            </a:r>
            <a:r>
              <a:rPr lang="en-US" sz="2400" b="1" dirty="0"/>
              <a:t>atomic float</a:t>
            </a:r>
            <a:r>
              <a:rPr lang="en-US" sz="2400" dirty="0"/>
              <a:t> arithmetic</a:t>
            </a:r>
          </a:p>
        </p:txBody>
      </p:sp>
    </p:spTree>
    <p:extLst>
      <p:ext uri="{BB962C8B-B14F-4D97-AF65-F5344CB8AC3E}">
        <p14:creationId xmlns:p14="http://schemas.microsoft.com/office/powerpoint/2010/main" val="119080268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328F0B8-AF3F-ABA5-AD54-8407F007C071}"/>
              </a:ext>
            </a:extLst>
          </p:cNvPr>
          <p:cNvPicPr>
            <a:picLocks noChangeAspect="1"/>
          </p:cNvPicPr>
          <p:nvPr/>
        </p:nvPicPr>
        <p:blipFill rotWithShape="1">
          <a:blip r:embed="rId2"/>
          <a:srcRect r="19051"/>
          <a:stretch/>
        </p:blipFill>
        <p:spPr>
          <a:xfrm>
            <a:off x="94429" y="121292"/>
            <a:ext cx="5106708" cy="2262130"/>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55</a:t>
            </a:fld>
            <a:endParaRPr lang="en-US" sz="1600" b="1" dirty="0">
              <a:solidFill>
                <a:schemeClr val="tx1"/>
              </a:solidFill>
            </a:endParaRPr>
          </a:p>
        </p:txBody>
      </p:sp>
      <p:pic>
        <p:nvPicPr>
          <p:cNvPr id="8" name="Grafik 7">
            <a:extLst>
              <a:ext uri="{FF2B5EF4-FFF2-40B4-BE49-F238E27FC236}">
                <a16:creationId xmlns:a16="http://schemas.microsoft.com/office/drawing/2014/main" id="{E95350CF-88E7-0F4F-B56C-204A1658C602}"/>
              </a:ext>
            </a:extLst>
          </p:cNvPr>
          <p:cNvPicPr>
            <a:picLocks noChangeAspect="1"/>
          </p:cNvPicPr>
          <p:nvPr/>
        </p:nvPicPr>
        <p:blipFill>
          <a:blip r:embed="rId3"/>
          <a:stretch>
            <a:fillRect/>
          </a:stretch>
        </p:blipFill>
        <p:spPr>
          <a:xfrm>
            <a:off x="7015620" y="135374"/>
            <a:ext cx="5081951" cy="2248048"/>
          </a:xfrm>
          <a:prstGeom prst="rect">
            <a:avLst/>
          </a:prstGeom>
        </p:spPr>
      </p:pic>
      <p:pic>
        <p:nvPicPr>
          <p:cNvPr id="12" name="Grafik 11">
            <a:extLst>
              <a:ext uri="{FF2B5EF4-FFF2-40B4-BE49-F238E27FC236}">
                <a16:creationId xmlns:a16="http://schemas.microsoft.com/office/drawing/2014/main" id="{713A899D-8012-5A8B-B286-AF1EE8838A46}"/>
              </a:ext>
            </a:extLst>
          </p:cNvPr>
          <p:cNvPicPr>
            <a:picLocks noChangeAspect="1"/>
          </p:cNvPicPr>
          <p:nvPr/>
        </p:nvPicPr>
        <p:blipFill>
          <a:blip r:embed="rId4"/>
          <a:stretch>
            <a:fillRect/>
          </a:stretch>
        </p:blipFill>
        <p:spPr>
          <a:xfrm>
            <a:off x="3095" y="4351332"/>
            <a:ext cx="5371430" cy="2506668"/>
          </a:xfrm>
          <a:prstGeom prst="rect">
            <a:avLst/>
          </a:prstGeom>
        </p:spPr>
      </p:pic>
      <p:pic>
        <p:nvPicPr>
          <p:cNvPr id="55" name="Grafik 54">
            <a:extLst>
              <a:ext uri="{FF2B5EF4-FFF2-40B4-BE49-F238E27FC236}">
                <a16:creationId xmlns:a16="http://schemas.microsoft.com/office/drawing/2014/main" id="{01C2489F-8D22-3DB4-7DAD-8758C9C7397F}"/>
              </a:ext>
            </a:extLst>
          </p:cNvPr>
          <p:cNvPicPr>
            <a:picLocks noChangeAspect="1"/>
          </p:cNvPicPr>
          <p:nvPr/>
        </p:nvPicPr>
        <p:blipFill>
          <a:blip r:embed="rId5"/>
          <a:stretch>
            <a:fillRect/>
          </a:stretch>
        </p:blipFill>
        <p:spPr>
          <a:xfrm>
            <a:off x="6860457" y="4287197"/>
            <a:ext cx="4770516" cy="2294112"/>
          </a:xfrm>
          <a:prstGeom prst="rect">
            <a:avLst/>
          </a:prstGeom>
        </p:spPr>
      </p:pic>
      <p:sp>
        <p:nvSpPr>
          <p:cNvPr id="57" name="Rechteck 56">
            <a:extLst>
              <a:ext uri="{FF2B5EF4-FFF2-40B4-BE49-F238E27FC236}">
                <a16:creationId xmlns:a16="http://schemas.microsoft.com/office/drawing/2014/main" id="{18E00056-60D2-208F-86CE-50363F7B3A10}"/>
              </a:ext>
            </a:extLst>
          </p:cNvPr>
          <p:cNvSpPr/>
          <p:nvPr/>
        </p:nvSpPr>
        <p:spPr>
          <a:xfrm>
            <a:off x="10835888" y="680539"/>
            <a:ext cx="1356112" cy="839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hteck 58">
            <a:extLst>
              <a:ext uri="{FF2B5EF4-FFF2-40B4-BE49-F238E27FC236}">
                <a16:creationId xmlns:a16="http://schemas.microsoft.com/office/drawing/2014/main" id="{479D3C15-13CE-6A9C-86EB-E4DC5C9D660C}"/>
              </a:ext>
            </a:extLst>
          </p:cNvPr>
          <p:cNvSpPr/>
          <p:nvPr/>
        </p:nvSpPr>
        <p:spPr>
          <a:xfrm>
            <a:off x="4050178" y="4973441"/>
            <a:ext cx="1480831" cy="996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hteck 1">
            <a:extLst>
              <a:ext uri="{FF2B5EF4-FFF2-40B4-BE49-F238E27FC236}">
                <a16:creationId xmlns:a16="http://schemas.microsoft.com/office/drawing/2014/main" id="{1559B5D2-25D5-D225-D63A-18DD75C1E5C6}"/>
              </a:ext>
            </a:extLst>
          </p:cNvPr>
          <p:cNvSpPr/>
          <p:nvPr/>
        </p:nvSpPr>
        <p:spPr>
          <a:xfrm>
            <a:off x="1002704" y="1176527"/>
            <a:ext cx="1642960" cy="343555"/>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hteck 2">
            <a:extLst>
              <a:ext uri="{FF2B5EF4-FFF2-40B4-BE49-F238E27FC236}">
                <a16:creationId xmlns:a16="http://schemas.microsoft.com/office/drawing/2014/main" id="{CB74B964-B3FC-CF68-846A-38CB5D30CE31}"/>
              </a:ext>
            </a:extLst>
          </p:cNvPr>
          <p:cNvSpPr/>
          <p:nvPr/>
        </p:nvSpPr>
        <p:spPr>
          <a:xfrm>
            <a:off x="7960399" y="1176527"/>
            <a:ext cx="2122385" cy="328914"/>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hteck 3">
            <a:extLst>
              <a:ext uri="{FF2B5EF4-FFF2-40B4-BE49-F238E27FC236}">
                <a16:creationId xmlns:a16="http://schemas.microsoft.com/office/drawing/2014/main" id="{9ED95125-C6AC-A89D-6FDB-1CADF03AE395}"/>
              </a:ext>
            </a:extLst>
          </p:cNvPr>
          <p:cNvSpPr/>
          <p:nvPr/>
        </p:nvSpPr>
        <p:spPr>
          <a:xfrm>
            <a:off x="950977" y="5151207"/>
            <a:ext cx="1251204" cy="312334"/>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hteck 6">
            <a:extLst>
              <a:ext uri="{FF2B5EF4-FFF2-40B4-BE49-F238E27FC236}">
                <a16:creationId xmlns:a16="http://schemas.microsoft.com/office/drawing/2014/main" id="{ED85214E-4787-A878-5FA6-58D69F304C60}"/>
              </a:ext>
            </a:extLst>
          </p:cNvPr>
          <p:cNvSpPr/>
          <p:nvPr/>
        </p:nvSpPr>
        <p:spPr>
          <a:xfrm>
            <a:off x="4132451" y="857249"/>
            <a:ext cx="1148209" cy="689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feld 5">
            <a:extLst>
              <a:ext uri="{FF2B5EF4-FFF2-40B4-BE49-F238E27FC236}">
                <a16:creationId xmlns:a16="http://schemas.microsoft.com/office/drawing/2014/main" id="{F7786050-C8D2-316E-76CD-4F739508E415}"/>
              </a:ext>
            </a:extLst>
          </p:cNvPr>
          <p:cNvSpPr txBox="1"/>
          <p:nvPr/>
        </p:nvSpPr>
        <p:spPr>
          <a:xfrm>
            <a:off x="7171746" y="2920714"/>
            <a:ext cx="1284353" cy="523220"/>
          </a:xfrm>
          <a:prstGeom prst="rect">
            <a:avLst/>
          </a:prstGeom>
          <a:noFill/>
        </p:spPr>
        <p:txBody>
          <a:bodyPr wrap="square" rtlCol="0">
            <a:spAutoFit/>
          </a:bodyPr>
          <a:lstStyle/>
          <a:p>
            <a:r>
              <a:rPr lang="en-US" sz="2800" b="1" dirty="0">
                <a:solidFill>
                  <a:srgbClr val="C00000"/>
                </a:solidFill>
              </a:rPr>
              <a:t>[DV21]</a:t>
            </a:r>
            <a:endParaRPr lang="en-US" sz="2800" dirty="0">
              <a:solidFill>
                <a:srgbClr val="C00000"/>
              </a:solidFill>
            </a:endParaRPr>
          </a:p>
        </p:txBody>
      </p:sp>
      <p:sp>
        <p:nvSpPr>
          <p:cNvPr id="10" name="Textfeld 9">
            <a:extLst>
              <a:ext uri="{FF2B5EF4-FFF2-40B4-BE49-F238E27FC236}">
                <a16:creationId xmlns:a16="http://schemas.microsoft.com/office/drawing/2014/main" id="{31FD5DE5-2508-AA25-2265-E21F096DA604}"/>
              </a:ext>
            </a:extLst>
          </p:cNvPr>
          <p:cNvSpPr txBox="1"/>
          <p:nvPr/>
        </p:nvSpPr>
        <p:spPr>
          <a:xfrm>
            <a:off x="7071566" y="1778196"/>
            <a:ext cx="4836654" cy="4464620"/>
          </a:xfrm>
          <a:prstGeom prst="rect">
            <a:avLst/>
          </a:prstGeom>
          <a:solidFill>
            <a:schemeClr val="bg1"/>
          </a:solidFill>
          <a:ln>
            <a:solidFill>
              <a:schemeClr val="tx1"/>
            </a:solidFill>
          </a:ln>
        </p:spPr>
        <p:txBody>
          <a:bodyPr wrap="square">
            <a:spAutoFit/>
          </a:bodyPr>
          <a:lstStyle/>
          <a:p>
            <a:pPr algn="ctr">
              <a:lnSpc>
                <a:spcPct val="150000"/>
              </a:lnSpc>
            </a:pPr>
            <a:r>
              <a:rPr lang="en-US" sz="2400" b="1" dirty="0">
                <a:latin typeface="MV Boli" panose="02000500030200090000" pitchFamily="2" charset="0"/>
                <a:cs typeface="MV Boli" panose="02000500030200090000" pitchFamily="2" charset="0"/>
              </a:rPr>
              <a:t>ToDo</a:t>
            </a:r>
            <a:endParaRPr lang="en-US" sz="2400" dirty="0"/>
          </a:p>
          <a:p>
            <a:pPr>
              <a:lnSpc>
                <a:spcPct val="150000"/>
              </a:lnSpc>
            </a:pPr>
            <a:r>
              <a:rPr lang="en-US" sz="2400" dirty="0"/>
              <a:t>☐ run </a:t>
            </a:r>
            <a:r>
              <a:rPr lang="en-US" sz="2400" b="1" dirty="0"/>
              <a:t>fast</a:t>
            </a:r>
            <a:br>
              <a:rPr lang="en-US" sz="2400" b="1" dirty="0"/>
            </a:br>
            <a:r>
              <a:rPr lang="en-US" sz="2400" dirty="0"/>
              <a:t>☐ </a:t>
            </a:r>
            <a:r>
              <a:rPr lang="en-US" sz="2400" b="1" dirty="0"/>
              <a:t>real-time</a:t>
            </a:r>
            <a:r>
              <a:rPr lang="en-US" sz="2400" dirty="0"/>
              <a:t> topology changes</a:t>
            </a:r>
          </a:p>
          <a:p>
            <a:pPr>
              <a:lnSpc>
                <a:spcPct val="150000"/>
              </a:lnSpc>
            </a:pPr>
            <a:r>
              <a:rPr lang="en-US" sz="2400" dirty="0"/>
              <a:t>☐ </a:t>
            </a:r>
            <a:r>
              <a:rPr lang="en-US" sz="2400" b="1" dirty="0"/>
              <a:t>easy</a:t>
            </a:r>
            <a:r>
              <a:rPr lang="en-US" sz="2400" dirty="0"/>
              <a:t> to implement and extensible</a:t>
            </a:r>
          </a:p>
          <a:p>
            <a:pPr>
              <a:lnSpc>
                <a:spcPct val="150000"/>
              </a:lnSpc>
            </a:pPr>
            <a:r>
              <a:rPr lang="en-US" sz="2400" dirty="0"/>
              <a:t>☐ </a:t>
            </a:r>
            <a:r>
              <a:rPr lang="en-US" sz="2400" b="1" dirty="0"/>
              <a:t>reduce</a:t>
            </a:r>
            <a:r>
              <a:rPr lang="en-US" sz="2400" dirty="0"/>
              <a:t> neighbor information</a:t>
            </a:r>
          </a:p>
          <a:p>
            <a:pPr>
              <a:lnSpc>
                <a:spcPct val="150000"/>
              </a:lnSpc>
            </a:pPr>
            <a:r>
              <a:rPr lang="en-US" sz="2400" dirty="0"/>
              <a:t>☐ merge to </a:t>
            </a:r>
            <a:r>
              <a:rPr lang="en-US" sz="2400" b="1" dirty="0"/>
              <a:t>single dispatch</a:t>
            </a:r>
          </a:p>
          <a:p>
            <a:pPr>
              <a:lnSpc>
                <a:spcPct val="150000"/>
              </a:lnSpc>
            </a:pPr>
            <a:r>
              <a:rPr lang="en-US" sz="2400" dirty="0"/>
              <a:t>☐ remove all </a:t>
            </a:r>
            <a:r>
              <a:rPr lang="en-US" sz="2400" b="1" dirty="0"/>
              <a:t>atomic float</a:t>
            </a:r>
            <a:r>
              <a:rPr lang="en-US" sz="2400" dirty="0"/>
              <a:t> arithmetic</a:t>
            </a:r>
          </a:p>
          <a:p>
            <a:pPr>
              <a:lnSpc>
                <a:spcPct val="150000"/>
              </a:lnSpc>
            </a:pPr>
            <a:r>
              <a:rPr lang="en-US" sz="2400" dirty="0"/>
              <a:t>☐ improve </a:t>
            </a:r>
            <a:r>
              <a:rPr lang="en-US" sz="2400" b="1" dirty="0"/>
              <a:t>memory layout</a:t>
            </a:r>
          </a:p>
        </p:txBody>
      </p:sp>
    </p:spTree>
    <p:extLst>
      <p:ext uri="{BB962C8B-B14F-4D97-AF65-F5344CB8AC3E}">
        <p14:creationId xmlns:p14="http://schemas.microsoft.com/office/powerpoint/2010/main" val="214257753"/>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iennummernplatzhalter 10">
            <a:extLst>
              <a:ext uri="{FF2B5EF4-FFF2-40B4-BE49-F238E27FC236}">
                <a16:creationId xmlns:a16="http://schemas.microsoft.com/office/drawing/2014/main" id="{C229A9E1-1D81-20EE-CD9F-54717A2852DF}"/>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56</a:t>
            </a:fld>
            <a:endParaRPr lang="en-US" sz="1600" b="1" dirty="0">
              <a:solidFill>
                <a:schemeClr val="tx1"/>
              </a:solidFill>
            </a:endParaRPr>
          </a:p>
        </p:txBody>
      </p:sp>
      <p:sp>
        <p:nvSpPr>
          <p:cNvPr id="13" name="Textfeld 12">
            <a:extLst>
              <a:ext uri="{FF2B5EF4-FFF2-40B4-BE49-F238E27FC236}">
                <a16:creationId xmlns:a16="http://schemas.microsoft.com/office/drawing/2014/main" id="{86F63E97-CC7B-CCC1-8094-FBE9AF4226DB}"/>
              </a:ext>
            </a:extLst>
          </p:cNvPr>
          <p:cNvSpPr txBox="1"/>
          <p:nvPr/>
        </p:nvSpPr>
        <p:spPr>
          <a:xfrm>
            <a:off x="3677673" y="1196690"/>
            <a:ext cx="4836654" cy="4464620"/>
          </a:xfrm>
          <a:prstGeom prst="rect">
            <a:avLst/>
          </a:prstGeom>
          <a:solidFill>
            <a:schemeClr val="bg1"/>
          </a:solidFill>
          <a:ln>
            <a:solidFill>
              <a:schemeClr val="tx1"/>
            </a:solidFill>
          </a:ln>
        </p:spPr>
        <p:txBody>
          <a:bodyPr wrap="square">
            <a:spAutoFit/>
          </a:bodyPr>
          <a:lstStyle/>
          <a:p>
            <a:pPr algn="ctr">
              <a:lnSpc>
                <a:spcPct val="150000"/>
              </a:lnSpc>
            </a:pPr>
            <a:r>
              <a:rPr lang="en-US" sz="2400" b="1" dirty="0">
                <a:latin typeface="MV Boli" panose="02000500030200090000" pitchFamily="2" charset="0"/>
                <a:cs typeface="MV Boli" panose="02000500030200090000" pitchFamily="2" charset="0"/>
              </a:rPr>
              <a:t>ToDo</a:t>
            </a:r>
            <a:endParaRPr lang="en-US" sz="2400" dirty="0"/>
          </a:p>
          <a:p>
            <a:pPr>
              <a:lnSpc>
                <a:spcPct val="150000"/>
              </a:lnSpc>
            </a:pPr>
            <a:r>
              <a:rPr lang="en-US" sz="2400" dirty="0"/>
              <a:t>☐ run </a:t>
            </a:r>
            <a:r>
              <a:rPr lang="en-US" sz="2400" b="1" dirty="0"/>
              <a:t>fast</a:t>
            </a:r>
            <a:br>
              <a:rPr lang="en-US" sz="2400" b="1" dirty="0"/>
            </a:br>
            <a:r>
              <a:rPr lang="en-US" sz="2400" dirty="0"/>
              <a:t>☐ </a:t>
            </a:r>
            <a:r>
              <a:rPr lang="en-US" sz="2400" b="1" dirty="0"/>
              <a:t>real-time</a:t>
            </a:r>
            <a:r>
              <a:rPr lang="en-US" sz="2400" dirty="0"/>
              <a:t> topology changes</a:t>
            </a:r>
          </a:p>
          <a:p>
            <a:pPr>
              <a:lnSpc>
                <a:spcPct val="150000"/>
              </a:lnSpc>
            </a:pPr>
            <a:r>
              <a:rPr lang="en-US" sz="2400" dirty="0"/>
              <a:t>☐ </a:t>
            </a:r>
            <a:r>
              <a:rPr lang="en-US" sz="2400" b="1" dirty="0"/>
              <a:t>easy</a:t>
            </a:r>
            <a:r>
              <a:rPr lang="en-US" sz="2400" dirty="0"/>
              <a:t> to implement and extensible</a:t>
            </a:r>
          </a:p>
          <a:p>
            <a:pPr>
              <a:lnSpc>
                <a:spcPct val="150000"/>
              </a:lnSpc>
            </a:pPr>
            <a:r>
              <a:rPr lang="en-US" sz="2400" dirty="0"/>
              <a:t>☐ </a:t>
            </a:r>
            <a:r>
              <a:rPr lang="en-US" sz="2400" b="1" dirty="0"/>
              <a:t>reduce</a:t>
            </a:r>
            <a:r>
              <a:rPr lang="en-US" sz="2400" dirty="0"/>
              <a:t> neighbor information</a:t>
            </a:r>
          </a:p>
          <a:p>
            <a:pPr>
              <a:lnSpc>
                <a:spcPct val="150000"/>
              </a:lnSpc>
            </a:pPr>
            <a:r>
              <a:rPr lang="en-US" sz="2400" dirty="0"/>
              <a:t>☐ merge to </a:t>
            </a:r>
            <a:r>
              <a:rPr lang="en-US" sz="2400" b="1" dirty="0"/>
              <a:t>single dispatch</a:t>
            </a:r>
          </a:p>
          <a:p>
            <a:pPr>
              <a:lnSpc>
                <a:spcPct val="150000"/>
              </a:lnSpc>
            </a:pPr>
            <a:r>
              <a:rPr lang="en-US" sz="2400" dirty="0"/>
              <a:t>☐ remove all </a:t>
            </a:r>
            <a:r>
              <a:rPr lang="en-US" sz="2400" b="1" dirty="0"/>
              <a:t>atomic float</a:t>
            </a:r>
            <a:r>
              <a:rPr lang="en-US" sz="2400" dirty="0"/>
              <a:t> arithmetic</a:t>
            </a:r>
          </a:p>
          <a:p>
            <a:pPr>
              <a:lnSpc>
                <a:spcPct val="150000"/>
              </a:lnSpc>
            </a:pPr>
            <a:r>
              <a:rPr lang="en-US" sz="2400" dirty="0"/>
              <a:t>☐ improve </a:t>
            </a:r>
            <a:r>
              <a:rPr lang="en-US" sz="2400" b="1" dirty="0"/>
              <a:t>memory layout</a:t>
            </a:r>
          </a:p>
        </p:txBody>
      </p:sp>
    </p:spTree>
    <p:extLst>
      <p:ext uri="{BB962C8B-B14F-4D97-AF65-F5344CB8AC3E}">
        <p14:creationId xmlns:p14="http://schemas.microsoft.com/office/powerpoint/2010/main" val="179181300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iennummernplatzhalter 10">
            <a:extLst>
              <a:ext uri="{FF2B5EF4-FFF2-40B4-BE49-F238E27FC236}">
                <a16:creationId xmlns:a16="http://schemas.microsoft.com/office/drawing/2014/main" id="{C229A9E1-1D81-20EE-CD9F-54717A2852DF}"/>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57</a:t>
            </a:fld>
            <a:endParaRPr lang="en-US" sz="1600" b="1" dirty="0">
              <a:solidFill>
                <a:schemeClr val="tx1"/>
              </a:solidFill>
            </a:endParaRPr>
          </a:p>
        </p:txBody>
      </p:sp>
      <p:sp>
        <p:nvSpPr>
          <p:cNvPr id="13" name="Textfeld 12">
            <a:extLst>
              <a:ext uri="{FF2B5EF4-FFF2-40B4-BE49-F238E27FC236}">
                <a16:creationId xmlns:a16="http://schemas.microsoft.com/office/drawing/2014/main" id="{86F63E97-CC7B-CCC1-8094-FBE9AF4226DB}"/>
              </a:ext>
            </a:extLst>
          </p:cNvPr>
          <p:cNvSpPr txBox="1"/>
          <p:nvPr/>
        </p:nvSpPr>
        <p:spPr>
          <a:xfrm>
            <a:off x="3677673" y="1196690"/>
            <a:ext cx="4836654" cy="4464620"/>
          </a:xfrm>
          <a:prstGeom prst="rect">
            <a:avLst/>
          </a:prstGeom>
          <a:solidFill>
            <a:schemeClr val="bg1"/>
          </a:solidFill>
          <a:ln>
            <a:solidFill>
              <a:schemeClr val="tx1"/>
            </a:solidFill>
          </a:ln>
        </p:spPr>
        <p:txBody>
          <a:bodyPr wrap="square">
            <a:spAutoFit/>
          </a:bodyPr>
          <a:lstStyle/>
          <a:p>
            <a:pPr algn="ctr">
              <a:lnSpc>
                <a:spcPct val="150000"/>
              </a:lnSpc>
            </a:pPr>
            <a:r>
              <a:rPr lang="en-US" sz="2400" b="1" dirty="0">
                <a:latin typeface="MV Boli" panose="02000500030200090000" pitchFamily="2" charset="0"/>
                <a:cs typeface="MV Boli" panose="02000500030200090000" pitchFamily="2" charset="0"/>
              </a:rPr>
              <a:t>ToDo</a:t>
            </a:r>
            <a:endParaRPr lang="en-US" sz="2400" dirty="0"/>
          </a:p>
          <a:p>
            <a:pPr>
              <a:lnSpc>
                <a:spcPct val="150000"/>
              </a:lnSpc>
            </a:pPr>
            <a:r>
              <a:rPr lang="en-US" sz="2400" dirty="0"/>
              <a:t>☐ run </a:t>
            </a:r>
            <a:r>
              <a:rPr lang="en-US" sz="2400" b="1" dirty="0"/>
              <a:t>fast</a:t>
            </a:r>
            <a:br>
              <a:rPr lang="en-US" sz="2400" b="1" dirty="0"/>
            </a:br>
            <a:r>
              <a:rPr lang="en-US" sz="2400" dirty="0"/>
              <a:t>☐ </a:t>
            </a:r>
            <a:r>
              <a:rPr lang="en-US" sz="2400" b="1" dirty="0"/>
              <a:t>real-time</a:t>
            </a:r>
            <a:r>
              <a:rPr lang="en-US" sz="2400" dirty="0"/>
              <a:t> topology changes</a:t>
            </a:r>
          </a:p>
          <a:p>
            <a:pPr>
              <a:lnSpc>
                <a:spcPct val="150000"/>
              </a:lnSpc>
            </a:pPr>
            <a:r>
              <a:rPr lang="en-US" sz="2400" dirty="0"/>
              <a:t>☐ </a:t>
            </a:r>
            <a:r>
              <a:rPr lang="en-US" sz="2400" b="1" dirty="0"/>
              <a:t>easy</a:t>
            </a:r>
            <a:r>
              <a:rPr lang="en-US" sz="2400" dirty="0"/>
              <a:t> to implement and extensible</a:t>
            </a:r>
          </a:p>
          <a:p>
            <a:pPr>
              <a:lnSpc>
                <a:spcPct val="150000"/>
              </a:lnSpc>
            </a:pPr>
            <a:r>
              <a:rPr lang="en-US" sz="2400" dirty="0"/>
              <a:t>☐ </a:t>
            </a:r>
            <a:r>
              <a:rPr lang="en-US" sz="2400" b="1" dirty="0"/>
              <a:t>reduce</a:t>
            </a:r>
            <a:r>
              <a:rPr lang="en-US" sz="2400" dirty="0"/>
              <a:t> neighbor information</a:t>
            </a:r>
          </a:p>
          <a:p>
            <a:pPr>
              <a:lnSpc>
                <a:spcPct val="150000"/>
              </a:lnSpc>
            </a:pPr>
            <a:r>
              <a:rPr lang="en-US" sz="2400" dirty="0"/>
              <a:t>☐ merge to </a:t>
            </a:r>
            <a:r>
              <a:rPr lang="en-US" sz="2400" b="1" dirty="0"/>
              <a:t>single dispatch</a:t>
            </a:r>
          </a:p>
          <a:p>
            <a:pPr>
              <a:lnSpc>
                <a:spcPct val="150000"/>
              </a:lnSpc>
            </a:pPr>
            <a:r>
              <a:rPr lang="en-US" sz="2400" dirty="0"/>
              <a:t>☐ remove all </a:t>
            </a:r>
            <a:r>
              <a:rPr lang="en-US" sz="2400" b="1" dirty="0"/>
              <a:t>atomic float</a:t>
            </a:r>
            <a:r>
              <a:rPr lang="en-US" sz="2400" dirty="0"/>
              <a:t> arithmetic</a:t>
            </a:r>
          </a:p>
          <a:p>
            <a:pPr>
              <a:lnSpc>
                <a:spcPct val="150000"/>
              </a:lnSpc>
            </a:pPr>
            <a:r>
              <a:rPr lang="en-US" sz="2400" dirty="0"/>
              <a:t>☐ improve </a:t>
            </a:r>
            <a:r>
              <a:rPr lang="en-US" sz="2400" b="1" dirty="0"/>
              <a:t>memory layout</a:t>
            </a:r>
          </a:p>
        </p:txBody>
      </p:sp>
      <p:sp>
        <p:nvSpPr>
          <p:cNvPr id="2" name="Rechteck 1">
            <a:extLst>
              <a:ext uri="{FF2B5EF4-FFF2-40B4-BE49-F238E27FC236}">
                <a16:creationId xmlns:a16="http://schemas.microsoft.com/office/drawing/2014/main" id="{F882121D-D373-A4F4-3D93-850F17418D16}"/>
              </a:ext>
            </a:extLst>
          </p:cNvPr>
          <p:cNvSpPr/>
          <p:nvPr/>
        </p:nvSpPr>
        <p:spPr>
          <a:xfrm>
            <a:off x="3715424" y="3543807"/>
            <a:ext cx="4006176" cy="408433"/>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449779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Entwurf, Zeichnung enthält.&#10;&#10;Automatisch generierte Beschreibung">
            <a:extLst>
              <a:ext uri="{FF2B5EF4-FFF2-40B4-BE49-F238E27FC236}">
                <a16:creationId xmlns:a16="http://schemas.microsoft.com/office/drawing/2014/main" id="{EB1D6361-4F21-CE91-ADE6-02029E400A8B}"/>
              </a:ext>
            </a:extLst>
          </p:cNvPr>
          <p:cNvPicPr>
            <a:picLocks noChangeAspect="1"/>
          </p:cNvPicPr>
          <p:nvPr/>
        </p:nvPicPr>
        <p:blipFill rotWithShape="1">
          <a:blip r:embed="rId2">
            <a:extLst>
              <a:ext uri="{28A0092B-C50C-407E-A947-70E740481C1C}">
                <a14:useLocalDpi xmlns:a14="http://schemas.microsoft.com/office/drawing/2010/main" val="0"/>
              </a:ext>
            </a:extLst>
          </a:blip>
          <a:srcRect l="11522" t="15918" r="32612" b="28216"/>
          <a:stretch/>
        </p:blipFill>
        <p:spPr>
          <a:xfrm>
            <a:off x="0" y="-1"/>
            <a:ext cx="12192000" cy="6858001"/>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58</a:t>
            </a:fld>
            <a:endParaRPr lang="en-US" sz="1600" b="1" dirty="0">
              <a:solidFill>
                <a:schemeClr val="tx1"/>
              </a:solidFill>
            </a:endParaRPr>
          </a:p>
        </p:txBody>
      </p:sp>
      <p:cxnSp>
        <p:nvCxnSpPr>
          <p:cNvPr id="3" name="Gerade Verbindung mit Pfeil 2">
            <a:extLst>
              <a:ext uri="{FF2B5EF4-FFF2-40B4-BE49-F238E27FC236}">
                <a16:creationId xmlns:a16="http://schemas.microsoft.com/office/drawing/2014/main" id="{E22DAAEB-DB92-8C2E-64B4-13DF915D2DB9}"/>
              </a:ext>
            </a:extLst>
          </p:cNvPr>
          <p:cNvCxnSpPr>
            <a:cxnSpLocks/>
          </p:cNvCxnSpPr>
          <p:nvPr/>
        </p:nvCxnSpPr>
        <p:spPr>
          <a:xfrm flipH="1" flipV="1">
            <a:off x="4516786" y="3203067"/>
            <a:ext cx="280258" cy="26149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 name="Gerade Verbindung mit Pfeil 4">
            <a:extLst>
              <a:ext uri="{FF2B5EF4-FFF2-40B4-BE49-F238E27FC236}">
                <a16:creationId xmlns:a16="http://schemas.microsoft.com/office/drawing/2014/main" id="{5EFC841F-FBC3-243A-5031-9EA803808BC1}"/>
              </a:ext>
            </a:extLst>
          </p:cNvPr>
          <p:cNvCxnSpPr>
            <a:cxnSpLocks/>
          </p:cNvCxnSpPr>
          <p:nvPr/>
        </p:nvCxnSpPr>
        <p:spPr>
          <a:xfrm>
            <a:off x="4376420" y="3362960"/>
            <a:ext cx="292100" cy="251460"/>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0" name="Gerade Verbindung mit Pfeil 9">
            <a:extLst>
              <a:ext uri="{FF2B5EF4-FFF2-40B4-BE49-F238E27FC236}">
                <a16:creationId xmlns:a16="http://schemas.microsoft.com/office/drawing/2014/main" id="{FA397361-F747-4381-65D6-0C5913C51E1C}"/>
              </a:ext>
            </a:extLst>
          </p:cNvPr>
          <p:cNvCxnSpPr>
            <a:cxnSpLocks/>
          </p:cNvCxnSpPr>
          <p:nvPr/>
        </p:nvCxnSpPr>
        <p:spPr>
          <a:xfrm rot="16395173" flipH="1" flipV="1">
            <a:off x="5541637" y="3002287"/>
            <a:ext cx="280258" cy="26149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2" name="Gerade Verbindung mit Pfeil 11">
            <a:extLst>
              <a:ext uri="{FF2B5EF4-FFF2-40B4-BE49-F238E27FC236}">
                <a16:creationId xmlns:a16="http://schemas.microsoft.com/office/drawing/2014/main" id="{DC3CAA73-7699-7656-A19A-563433902590}"/>
              </a:ext>
            </a:extLst>
          </p:cNvPr>
          <p:cNvCxnSpPr>
            <a:cxnSpLocks/>
          </p:cNvCxnSpPr>
          <p:nvPr/>
        </p:nvCxnSpPr>
        <p:spPr>
          <a:xfrm rot="16395173">
            <a:off x="5682714" y="3150320"/>
            <a:ext cx="292100" cy="251460"/>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4" name="Gerade Verbindung mit Pfeil 13">
            <a:extLst>
              <a:ext uri="{FF2B5EF4-FFF2-40B4-BE49-F238E27FC236}">
                <a16:creationId xmlns:a16="http://schemas.microsoft.com/office/drawing/2014/main" id="{9DA0B0C9-A26D-E78A-54F7-70C599CA0813}"/>
              </a:ext>
            </a:extLst>
          </p:cNvPr>
          <p:cNvCxnSpPr>
            <a:cxnSpLocks/>
          </p:cNvCxnSpPr>
          <p:nvPr/>
        </p:nvCxnSpPr>
        <p:spPr>
          <a:xfrm rot="186568" flipH="1" flipV="1">
            <a:off x="5644204" y="4121383"/>
            <a:ext cx="280258" cy="26149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5" name="Gerade Verbindung mit Pfeil 14">
            <a:extLst>
              <a:ext uri="{FF2B5EF4-FFF2-40B4-BE49-F238E27FC236}">
                <a16:creationId xmlns:a16="http://schemas.microsoft.com/office/drawing/2014/main" id="{6C07E619-0B22-E5B1-A26F-5A074F6F56FF}"/>
              </a:ext>
            </a:extLst>
          </p:cNvPr>
          <p:cNvCxnSpPr>
            <a:cxnSpLocks/>
          </p:cNvCxnSpPr>
          <p:nvPr/>
        </p:nvCxnSpPr>
        <p:spPr>
          <a:xfrm rot="186568">
            <a:off x="5495635" y="4273755"/>
            <a:ext cx="292100" cy="251460"/>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7" name="Gerade Verbindung mit Pfeil 16">
            <a:extLst>
              <a:ext uri="{FF2B5EF4-FFF2-40B4-BE49-F238E27FC236}">
                <a16:creationId xmlns:a16="http://schemas.microsoft.com/office/drawing/2014/main" id="{164CCA2C-160C-35A1-0BB6-AB5E34F91341}"/>
              </a:ext>
            </a:extLst>
          </p:cNvPr>
          <p:cNvCxnSpPr>
            <a:cxnSpLocks/>
          </p:cNvCxnSpPr>
          <p:nvPr/>
        </p:nvCxnSpPr>
        <p:spPr>
          <a:xfrm rot="15976033" flipH="1" flipV="1">
            <a:off x="4291856" y="4337050"/>
            <a:ext cx="280258" cy="26149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8" name="Gerade Verbindung mit Pfeil 17">
            <a:extLst>
              <a:ext uri="{FF2B5EF4-FFF2-40B4-BE49-F238E27FC236}">
                <a16:creationId xmlns:a16="http://schemas.microsoft.com/office/drawing/2014/main" id="{73A6EA93-38A3-4A12-D4A4-EF2CC97C95FD}"/>
              </a:ext>
            </a:extLst>
          </p:cNvPr>
          <p:cNvCxnSpPr>
            <a:cxnSpLocks/>
          </p:cNvCxnSpPr>
          <p:nvPr/>
        </p:nvCxnSpPr>
        <p:spPr>
          <a:xfrm rot="15976033">
            <a:off x="4449236" y="4466143"/>
            <a:ext cx="292100" cy="251460"/>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51143703"/>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Entwurf, Zeichnung enthält.&#10;&#10;Automatisch generierte Beschreibung">
            <a:extLst>
              <a:ext uri="{FF2B5EF4-FFF2-40B4-BE49-F238E27FC236}">
                <a16:creationId xmlns:a16="http://schemas.microsoft.com/office/drawing/2014/main" id="{EB1D6361-4F21-CE91-ADE6-02029E400A8B}"/>
              </a:ext>
            </a:extLst>
          </p:cNvPr>
          <p:cNvPicPr>
            <a:picLocks noChangeAspect="1"/>
          </p:cNvPicPr>
          <p:nvPr/>
        </p:nvPicPr>
        <p:blipFill rotWithShape="1">
          <a:blip r:embed="rId2">
            <a:extLst>
              <a:ext uri="{28A0092B-C50C-407E-A947-70E740481C1C}">
                <a14:useLocalDpi xmlns:a14="http://schemas.microsoft.com/office/drawing/2010/main" val="0"/>
              </a:ext>
            </a:extLst>
          </a:blip>
          <a:srcRect l="11522" t="15918" r="32612" b="28216"/>
          <a:stretch/>
        </p:blipFill>
        <p:spPr>
          <a:xfrm>
            <a:off x="0" y="-1"/>
            <a:ext cx="12192000" cy="6858001"/>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59</a:t>
            </a:fld>
            <a:endParaRPr lang="en-US" sz="1600" b="1" dirty="0">
              <a:solidFill>
                <a:schemeClr val="tx1"/>
              </a:solidFill>
            </a:endParaRPr>
          </a:p>
        </p:txBody>
      </p:sp>
      <p:cxnSp>
        <p:nvCxnSpPr>
          <p:cNvPr id="10" name="Gerade Verbindung mit Pfeil 9">
            <a:extLst>
              <a:ext uri="{FF2B5EF4-FFF2-40B4-BE49-F238E27FC236}">
                <a16:creationId xmlns:a16="http://schemas.microsoft.com/office/drawing/2014/main" id="{FA397361-F747-4381-65D6-0C5913C51E1C}"/>
              </a:ext>
            </a:extLst>
          </p:cNvPr>
          <p:cNvCxnSpPr>
            <a:cxnSpLocks/>
          </p:cNvCxnSpPr>
          <p:nvPr/>
        </p:nvCxnSpPr>
        <p:spPr>
          <a:xfrm rot="16395173" flipH="1" flipV="1">
            <a:off x="5587357" y="3078487"/>
            <a:ext cx="280258" cy="26149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5" name="Gerade Verbindung mit Pfeil 14">
            <a:extLst>
              <a:ext uri="{FF2B5EF4-FFF2-40B4-BE49-F238E27FC236}">
                <a16:creationId xmlns:a16="http://schemas.microsoft.com/office/drawing/2014/main" id="{6C07E619-0B22-E5B1-A26F-5A074F6F56FF}"/>
              </a:ext>
            </a:extLst>
          </p:cNvPr>
          <p:cNvCxnSpPr>
            <a:cxnSpLocks/>
          </p:cNvCxnSpPr>
          <p:nvPr/>
        </p:nvCxnSpPr>
        <p:spPr>
          <a:xfrm rot="186568">
            <a:off x="5587075" y="4228035"/>
            <a:ext cx="292100" cy="251460"/>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8" name="Gerade Verbindung mit Pfeil 17">
            <a:extLst>
              <a:ext uri="{FF2B5EF4-FFF2-40B4-BE49-F238E27FC236}">
                <a16:creationId xmlns:a16="http://schemas.microsoft.com/office/drawing/2014/main" id="{73A6EA93-38A3-4A12-D4A4-EF2CC97C95FD}"/>
              </a:ext>
            </a:extLst>
          </p:cNvPr>
          <p:cNvCxnSpPr>
            <a:cxnSpLocks/>
          </p:cNvCxnSpPr>
          <p:nvPr/>
        </p:nvCxnSpPr>
        <p:spPr>
          <a:xfrm rot="15976033">
            <a:off x="4380656" y="4382323"/>
            <a:ext cx="292100" cy="251460"/>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2" name="Gerade Verbindung mit Pfeil 1">
            <a:extLst>
              <a:ext uri="{FF2B5EF4-FFF2-40B4-BE49-F238E27FC236}">
                <a16:creationId xmlns:a16="http://schemas.microsoft.com/office/drawing/2014/main" id="{F041CA47-16C3-683A-6E30-104D4D9FCD46}"/>
              </a:ext>
            </a:extLst>
          </p:cNvPr>
          <p:cNvCxnSpPr>
            <a:cxnSpLocks/>
          </p:cNvCxnSpPr>
          <p:nvPr/>
        </p:nvCxnSpPr>
        <p:spPr>
          <a:xfrm flipH="1" flipV="1">
            <a:off x="4437808" y="3255972"/>
            <a:ext cx="280258" cy="26149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101977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Fußball, Ball, Entwurf enthält.&#10;&#10;Automatisch generierte Beschreibung">
            <a:extLst>
              <a:ext uri="{FF2B5EF4-FFF2-40B4-BE49-F238E27FC236}">
                <a16:creationId xmlns:a16="http://schemas.microsoft.com/office/drawing/2014/main" id="{60D8514D-C8FE-7434-B9E3-78002C89C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6</a:t>
            </a:fld>
            <a:endParaRPr lang="en-US" sz="1600" b="1" dirty="0">
              <a:solidFill>
                <a:schemeClr val="tx1"/>
              </a:solidFill>
            </a:endParaRPr>
          </a:p>
        </p:txBody>
      </p:sp>
      <p:grpSp>
        <p:nvGrpSpPr>
          <p:cNvPr id="2" name="Gruppieren 1">
            <a:extLst>
              <a:ext uri="{FF2B5EF4-FFF2-40B4-BE49-F238E27FC236}">
                <a16:creationId xmlns:a16="http://schemas.microsoft.com/office/drawing/2014/main" id="{CD64198A-3D35-264F-F90D-7719F87FB999}"/>
              </a:ext>
            </a:extLst>
          </p:cNvPr>
          <p:cNvGrpSpPr/>
          <p:nvPr/>
        </p:nvGrpSpPr>
        <p:grpSpPr>
          <a:xfrm>
            <a:off x="841111" y="465138"/>
            <a:ext cx="6081977" cy="5459412"/>
            <a:chOff x="841111" y="465138"/>
            <a:chExt cx="6081977" cy="5459412"/>
          </a:xfrm>
        </p:grpSpPr>
        <p:cxnSp>
          <p:nvCxnSpPr>
            <p:cNvPr id="28" name="Gerader Verbinder 27">
              <a:extLst>
                <a:ext uri="{FF2B5EF4-FFF2-40B4-BE49-F238E27FC236}">
                  <a16:creationId xmlns:a16="http://schemas.microsoft.com/office/drawing/2014/main" id="{52508D33-497A-BED4-AF07-4FCA54583046}"/>
                </a:ext>
              </a:extLst>
            </p:cNvPr>
            <p:cNvCxnSpPr>
              <a:cxnSpLocks/>
            </p:cNvCxnSpPr>
            <p:nvPr/>
          </p:nvCxnSpPr>
          <p:spPr>
            <a:xfrm>
              <a:off x="4891088" y="3079750"/>
              <a:ext cx="1158875" cy="155575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29" name="Gerader Verbinder 28">
              <a:extLst>
                <a:ext uri="{FF2B5EF4-FFF2-40B4-BE49-F238E27FC236}">
                  <a16:creationId xmlns:a16="http://schemas.microsoft.com/office/drawing/2014/main" id="{BB2C2358-DA23-393C-D608-928E94ECB2BF}"/>
                </a:ext>
              </a:extLst>
            </p:cNvPr>
            <p:cNvCxnSpPr>
              <a:cxnSpLocks/>
            </p:cNvCxnSpPr>
            <p:nvPr/>
          </p:nvCxnSpPr>
          <p:spPr>
            <a:xfrm flipH="1">
              <a:off x="6049963" y="3128963"/>
              <a:ext cx="873125" cy="1506537"/>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30" name="Gerader Verbinder 29">
              <a:extLst>
                <a:ext uri="{FF2B5EF4-FFF2-40B4-BE49-F238E27FC236}">
                  <a16:creationId xmlns:a16="http://schemas.microsoft.com/office/drawing/2014/main" id="{23F05076-A070-0783-EE2F-F6A37CA63D52}"/>
                </a:ext>
              </a:extLst>
            </p:cNvPr>
            <p:cNvCxnSpPr>
              <a:cxnSpLocks/>
            </p:cNvCxnSpPr>
            <p:nvPr/>
          </p:nvCxnSpPr>
          <p:spPr>
            <a:xfrm flipH="1" flipV="1">
              <a:off x="6249988" y="2043113"/>
              <a:ext cx="673100" cy="108585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31" name="Gerader Verbinder 30">
              <a:extLst>
                <a:ext uri="{FF2B5EF4-FFF2-40B4-BE49-F238E27FC236}">
                  <a16:creationId xmlns:a16="http://schemas.microsoft.com/office/drawing/2014/main" id="{22BF7C37-3E38-E5EA-C6C0-5ACFFD6C090E}"/>
                </a:ext>
              </a:extLst>
            </p:cNvPr>
            <p:cNvCxnSpPr>
              <a:cxnSpLocks/>
            </p:cNvCxnSpPr>
            <p:nvPr/>
          </p:nvCxnSpPr>
          <p:spPr>
            <a:xfrm flipV="1">
              <a:off x="4891088" y="2043113"/>
              <a:ext cx="1358900" cy="1036637"/>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32" name="Gerader Verbinder 31">
              <a:extLst>
                <a:ext uri="{FF2B5EF4-FFF2-40B4-BE49-F238E27FC236}">
                  <a16:creationId xmlns:a16="http://schemas.microsoft.com/office/drawing/2014/main" id="{322A71DE-44BD-E174-6C6B-EDD31D3D4E6A}"/>
                </a:ext>
              </a:extLst>
            </p:cNvPr>
            <p:cNvCxnSpPr>
              <a:cxnSpLocks/>
            </p:cNvCxnSpPr>
            <p:nvPr/>
          </p:nvCxnSpPr>
          <p:spPr>
            <a:xfrm>
              <a:off x="5127625" y="1047750"/>
              <a:ext cx="1122363" cy="995363"/>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33" name="Gerader Verbinder 32">
              <a:extLst>
                <a:ext uri="{FF2B5EF4-FFF2-40B4-BE49-F238E27FC236}">
                  <a16:creationId xmlns:a16="http://schemas.microsoft.com/office/drawing/2014/main" id="{4B2AAFD8-6537-2693-4607-8B34DF3B6A1B}"/>
                </a:ext>
              </a:extLst>
            </p:cNvPr>
            <p:cNvCxnSpPr>
              <a:cxnSpLocks/>
            </p:cNvCxnSpPr>
            <p:nvPr/>
          </p:nvCxnSpPr>
          <p:spPr>
            <a:xfrm flipH="1">
              <a:off x="3583517" y="1047750"/>
              <a:ext cx="1544108" cy="96520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34" name="Gerader Verbinder 33">
              <a:extLst>
                <a:ext uri="{FF2B5EF4-FFF2-40B4-BE49-F238E27FC236}">
                  <a16:creationId xmlns:a16="http://schemas.microsoft.com/office/drawing/2014/main" id="{C866942E-1002-5FF1-6EBC-4BE46DDEF997}"/>
                </a:ext>
              </a:extLst>
            </p:cNvPr>
            <p:cNvCxnSpPr>
              <a:cxnSpLocks/>
            </p:cNvCxnSpPr>
            <p:nvPr/>
          </p:nvCxnSpPr>
          <p:spPr>
            <a:xfrm flipH="1" flipV="1">
              <a:off x="3583517" y="2012950"/>
              <a:ext cx="1307571" cy="106680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35" name="Gerader Verbinder 34">
              <a:extLst>
                <a:ext uri="{FF2B5EF4-FFF2-40B4-BE49-F238E27FC236}">
                  <a16:creationId xmlns:a16="http://schemas.microsoft.com/office/drawing/2014/main" id="{82D9FBAB-6DD7-C5D1-75A1-99C11D5AD797}"/>
                </a:ext>
              </a:extLst>
            </p:cNvPr>
            <p:cNvCxnSpPr>
              <a:cxnSpLocks/>
            </p:cNvCxnSpPr>
            <p:nvPr/>
          </p:nvCxnSpPr>
          <p:spPr>
            <a:xfrm flipV="1">
              <a:off x="2284413" y="2012950"/>
              <a:ext cx="1297252" cy="2073275"/>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36" name="Gerader Verbinder 35">
              <a:extLst>
                <a:ext uri="{FF2B5EF4-FFF2-40B4-BE49-F238E27FC236}">
                  <a16:creationId xmlns:a16="http://schemas.microsoft.com/office/drawing/2014/main" id="{625190A4-9733-D9E6-27B5-58D5C30E589E}"/>
                </a:ext>
              </a:extLst>
            </p:cNvPr>
            <p:cNvCxnSpPr>
              <a:cxnSpLocks/>
            </p:cNvCxnSpPr>
            <p:nvPr/>
          </p:nvCxnSpPr>
          <p:spPr>
            <a:xfrm>
              <a:off x="2284413" y="4086225"/>
              <a:ext cx="1317625" cy="369888"/>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37" name="Gerader Verbinder 36">
              <a:extLst>
                <a:ext uri="{FF2B5EF4-FFF2-40B4-BE49-F238E27FC236}">
                  <a16:creationId xmlns:a16="http://schemas.microsoft.com/office/drawing/2014/main" id="{3EE27646-14C5-0C7B-317B-5091D3C4EC67}"/>
                </a:ext>
              </a:extLst>
            </p:cNvPr>
            <p:cNvCxnSpPr>
              <a:cxnSpLocks/>
            </p:cNvCxnSpPr>
            <p:nvPr/>
          </p:nvCxnSpPr>
          <p:spPr>
            <a:xfrm flipH="1">
              <a:off x="3602038" y="3079750"/>
              <a:ext cx="1287198" cy="1376363"/>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38" name="Gerader Verbinder 37">
              <a:extLst>
                <a:ext uri="{FF2B5EF4-FFF2-40B4-BE49-F238E27FC236}">
                  <a16:creationId xmlns:a16="http://schemas.microsoft.com/office/drawing/2014/main" id="{2E5F048E-8E99-1134-8B0D-372B82A0B8AF}"/>
                </a:ext>
              </a:extLst>
            </p:cNvPr>
            <p:cNvCxnSpPr>
              <a:cxnSpLocks/>
            </p:cNvCxnSpPr>
            <p:nvPr/>
          </p:nvCxnSpPr>
          <p:spPr>
            <a:xfrm flipH="1" flipV="1">
              <a:off x="3602038" y="4456113"/>
              <a:ext cx="769937" cy="1468437"/>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39" name="Gerader Verbinder 38">
              <a:extLst>
                <a:ext uri="{FF2B5EF4-FFF2-40B4-BE49-F238E27FC236}">
                  <a16:creationId xmlns:a16="http://schemas.microsoft.com/office/drawing/2014/main" id="{A60E3878-AB04-289B-6373-9079F2962271}"/>
                </a:ext>
              </a:extLst>
            </p:cNvPr>
            <p:cNvCxnSpPr>
              <a:cxnSpLocks/>
            </p:cNvCxnSpPr>
            <p:nvPr/>
          </p:nvCxnSpPr>
          <p:spPr>
            <a:xfrm flipH="1">
              <a:off x="4371975" y="4635500"/>
              <a:ext cx="1677988" cy="128905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40" name="Gerader Verbinder 39">
              <a:extLst>
                <a:ext uri="{FF2B5EF4-FFF2-40B4-BE49-F238E27FC236}">
                  <a16:creationId xmlns:a16="http://schemas.microsoft.com/office/drawing/2014/main" id="{223E4B1B-651C-153B-9DF6-47F0A848947A}"/>
                </a:ext>
              </a:extLst>
            </p:cNvPr>
            <p:cNvCxnSpPr>
              <a:cxnSpLocks/>
            </p:cNvCxnSpPr>
            <p:nvPr/>
          </p:nvCxnSpPr>
          <p:spPr>
            <a:xfrm flipH="1" flipV="1">
              <a:off x="2379133" y="5778500"/>
              <a:ext cx="1992842" cy="14605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41" name="Gerader Verbinder 40">
              <a:extLst>
                <a:ext uri="{FF2B5EF4-FFF2-40B4-BE49-F238E27FC236}">
                  <a16:creationId xmlns:a16="http://schemas.microsoft.com/office/drawing/2014/main" id="{E17E8D90-AEBB-AC2B-826D-9A425349D9F0}"/>
                </a:ext>
              </a:extLst>
            </p:cNvPr>
            <p:cNvCxnSpPr>
              <a:cxnSpLocks/>
            </p:cNvCxnSpPr>
            <p:nvPr/>
          </p:nvCxnSpPr>
          <p:spPr>
            <a:xfrm flipH="1" flipV="1">
              <a:off x="2011363" y="5505450"/>
              <a:ext cx="367770" cy="27305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42" name="Gerader Verbinder 41">
              <a:extLst>
                <a:ext uri="{FF2B5EF4-FFF2-40B4-BE49-F238E27FC236}">
                  <a16:creationId xmlns:a16="http://schemas.microsoft.com/office/drawing/2014/main" id="{6379BCAA-72B1-E676-71A1-4FBB51B5B8B3}"/>
                </a:ext>
              </a:extLst>
            </p:cNvPr>
            <p:cNvCxnSpPr>
              <a:cxnSpLocks/>
            </p:cNvCxnSpPr>
            <p:nvPr/>
          </p:nvCxnSpPr>
          <p:spPr>
            <a:xfrm flipV="1">
              <a:off x="2011363" y="4086225"/>
              <a:ext cx="271198" cy="1419225"/>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43" name="Gerader Verbinder 42">
              <a:extLst>
                <a:ext uri="{FF2B5EF4-FFF2-40B4-BE49-F238E27FC236}">
                  <a16:creationId xmlns:a16="http://schemas.microsoft.com/office/drawing/2014/main" id="{3DE266C4-86E1-1172-3705-0FB38066361E}"/>
                </a:ext>
              </a:extLst>
            </p:cNvPr>
            <p:cNvCxnSpPr>
              <a:cxnSpLocks/>
            </p:cNvCxnSpPr>
            <p:nvPr/>
          </p:nvCxnSpPr>
          <p:spPr>
            <a:xfrm flipH="1" flipV="1">
              <a:off x="2206625" y="1290638"/>
              <a:ext cx="1375040" cy="722312"/>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44" name="Gerader Verbinder 43">
              <a:extLst>
                <a:ext uri="{FF2B5EF4-FFF2-40B4-BE49-F238E27FC236}">
                  <a16:creationId xmlns:a16="http://schemas.microsoft.com/office/drawing/2014/main" id="{423BFA39-3902-2CC9-BA8E-3AF7C7C3414A}"/>
                </a:ext>
              </a:extLst>
            </p:cNvPr>
            <p:cNvCxnSpPr>
              <a:cxnSpLocks/>
            </p:cNvCxnSpPr>
            <p:nvPr/>
          </p:nvCxnSpPr>
          <p:spPr>
            <a:xfrm flipH="1">
              <a:off x="871538" y="1290638"/>
              <a:ext cx="1333235" cy="2174875"/>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45" name="Gerader Verbinder 44">
              <a:extLst>
                <a:ext uri="{FF2B5EF4-FFF2-40B4-BE49-F238E27FC236}">
                  <a16:creationId xmlns:a16="http://schemas.microsoft.com/office/drawing/2014/main" id="{62EC5BA9-3691-3B2C-4A6F-8588DCB6B9F5}"/>
                </a:ext>
              </a:extLst>
            </p:cNvPr>
            <p:cNvCxnSpPr>
              <a:cxnSpLocks/>
            </p:cNvCxnSpPr>
            <p:nvPr/>
          </p:nvCxnSpPr>
          <p:spPr>
            <a:xfrm flipH="1" flipV="1">
              <a:off x="871538" y="3465513"/>
              <a:ext cx="1412875" cy="620712"/>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46" name="Gerader Verbinder 45">
              <a:extLst>
                <a:ext uri="{FF2B5EF4-FFF2-40B4-BE49-F238E27FC236}">
                  <a16:creationId xmlns:a16="http://schemas.microsoft.com/office/drawing/2014/main" id="{5738FA33-AE3A-67D2-63B4-CE47A735E57B}"/>
                </a:ext>
              </a:extLst>
            </p:cNvPr>
            <p:cNvCxnSpPr>
              <a:cxnSpLocks/>
            </p:cNvCxnSpPr>
            <p:nvPr/>
          </p:nvCxnSpPr>
          <p:spPr>
            <a:xfrm flipV="1">
              <a:off x="842963" y="3465513"/>
              <a:ext cx="26723" cy="1646237"/>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47" name="Gerader Verbinder 46">
              <a:extLst>
                <a:ext uri="{FF2B5EF4-FFF2-40B4-BE49-F238E27FC236}">
                  <a16:creationId xmlns:a16="http://schemas.microsoft.com/office/drawing/2014/main" id="{1DABF3BE-A57A-1D0E-9E20-03EF953E5C38}"/>
                </a:ext>
              </a:extLst>
            </p:cNvPr>
            <p:cNvCxnSpPr>
              <a:cxnSpLocks/>
            </p:cNvCxnSpPr>
            <p:nvPr/>
          </p:nvCxnSpPr>
          <p:spPr>
            <a:xfrm flipH="1" flipV="1">
              <a:off x="841111" y="5111750"/>
              <a:ext cx="1168400" cy="39370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48" name="Gerader Verbinder 47">
              <a:extLst>
                <a:ext uri="{FF2B5EF4-FFF2-40B4-BE49-F238E27FC236}">
                  <a16:creationId xmlns:a16="http://schemas.microsoft.com/office/drawing/2014/main" id="{86A11F21-FB58-EB44-3A0E-B9C6CE5F7A49}"/>
                </a:ext>
              </a:extLst>
            </p:cNvPr>
            <p:cNvCxnSpPr>
              <a:cxnSpLocks/>
            </p:cNvCxnSpPr>
            <p:nvPr/>
          </p:nvCxnSpPr>
          <p:spPr>
            <a:xfrm flipH="1">
              <a:off x="2204773" y="465138"/>
              <a:ext cx="1724290" cy="82550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49" name="Gerader Verbinder 48">
              <a:extLst>
                <a:ext uri="{FF2B5EF4-FFF2-40B4-BE49-F238E27FC236}">
                  <a16:creationId xmlns:a16="http://schemas.microsoft.com/office/drawing/2014/main" id="{119E7D23-CC7F-66E9-96CF-27B7DCB25BB3}"/>
                </a:ext>
              </a:extLst>
            </p:cNvPr>
            <p:cNvCxnSpPr>
              <a:cxnSpLocks/>
            </p:cNvCxnSpPr>
            <p:nvPr/>
          </p:nvCxnSpPr>
          <p:spPr>
            <a:xfrm>
              <a:off x="3929063" y="465138"/>
              <a:ext cx="1198562" cy="582612"/>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grpSp>
      <p:sp>
        <p:nvSpPr>
          <p:cNvPr id="51" name="Freihandform: Form 50">
            <a:extLst>
              <a:ext uri="{FF2B5EF4-FFF2-40B4-BE49-F238E27FC236}">
                <a16:creationId xmlns:a16="http://schemas.microsoft.com/office/drawing/2014/main" id="{B29AD23E-D29B-8C36-FAB7-51F9D334B2F2}"/>
              </a:ext>
            </a:extLst>
          </p:cNvPr>
          <p:cNvSpPr/>
          <p:nvPr/>
        </p:nvSpPr>
        <p:spPr>
          <a:xfrm>
            <a:off x="2289810" y="2019300"/>
            <a:ext cx="2586990" cy="2442210"/>
          </a:xfrm>
          <a:custGeom>
            <a:avLst/>
            <a:gdLst>
              <a:gd name="connsiteX0" fmla="*/ 1291590 w 2586990"/>
              <a:gd name="connsiteY0" fmla="*/ 0 h 2442210"/>
              <a:gd name="connsiteX1" fmla="*/ 0 w 2586990"/>
              <a:gd name="connsiteY1" fmla="*/ 2068830 h 2442210"/>
              <a:gd name="connsiteX2" fmla="*/ 1322070 w 2586990"/>
              <a:gd name="connsiteY2" fmla="*/ 2442210 h 2442210"/>
              <a:gd name="connsiteX3" fmla="*/ 2586990 w 2586990"/>
              <a:gd name="connsiteY3" fmla="*/ 1051560 h 2442210"/>
              <a:gd name="connsiteX4" fmla="*/ 1291590 w 2586990"/>
              <a:gd name="connsiteY4" fmla="*/ 0 h 2442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990" h="2442210">
                <a:moveTo>
                  <a:pt x="1291590" y="0"/>
                </a:moveTo>
                <a:lnTo>
                  <a:pt x="0" y="2068830"/>
                </a:lnTo>
                <a:lnTo>
                  <a:pt x="1322070" y="2442210"/>
                </a:lnTo>
                <a:lnTo>
                  <a:pt x="2586990" y="1051560"/>
                </a:lnTo>
                <a:lnTo>
                  <a:pt x="1291590" y="0"/>
                </a:lnTo>
                <a:close/>
              </a:path>
            </a:pathLst>
          </a:custGeom>
          <a:solidFill>
            <a:srgbClr val="C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275FEA73-DE26-72DB-A535-F35C9A1AB3FC}"/>
                  </a:ext>
                </a:extLst>
              </p:cNvPr>
              <p:cNvSpPr txBox="1"/>
              <p:nvPr/>
            </p:nvSpPr>
            <p:spPr>
              <a:xfrm>
                <a:off x="10097135" y="2890663"/>
                <a:ext cx="835025" cy="1380506"/>
              </a:xfrm>
              <a:prstGeom prst="rect">
                <a:avLst/>
              </a:prstGeom>
              <a:solidFill>
                <a:schemeClr val="bg1"/>
              </a:solidFill>
              <a:ln>
                <a:noFill/>
              </a:ln>
            </p:spPr>
            <p:txBody>
              <a:bodyPr wrap="square">
                <a:spAutoFit/>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n-US" sz="7200" b="0" i="1" smtClean="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7200" dirty="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4" name="Textfeld 3">
                <a:extLst>
                  <a:ext uri="{FF2B5EF4-FFF2-40B4-BE49-F238E27FC236}">
                    <a16:creationId xmlns:a16="http://schemas.microsoft.com/office/drawing/2014/main" id="{275FEA73-DE26-72DB-A535-F35C9A1AB3FC}"/>
                  </a:ext>
                </a:extLst>
              </p:cNvPr>
              <p:cNvSpPr txBox="1">
                <a:spLocks noRot="1" noChangeAspect="1" noMove="1" noResize="1" noEditPoints="1" noAdjustHandles="1" noChangeArrowheads="1" noChangeShapeType="1" noTextEdit="1"/>
              </p:cNvSpPr>
              <p:nvPr/>
            </p:nvSpPr>
            <p:spPr>
              <a:xfrm>
                <a:off x="10097135" y="2890663"/>
                <a:ext cx="835025" cy="1380506"/>
              </a:xfrm>
              <a:prstGeom prst="rect">
                <a:avLst/>
              </a:prstGeom>
              <a:blipFill>
                <a:blip r:embed="rId3"/>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4179789658"/>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Entwurf, Zeichnung enthält.&#10;&#10;Automatisch generierte Beschreibung">
            <a:extLst>
              <a:ext uri="{FF2B5EF4-FFF2-40B4-BE49-F238E27FC236}">
                <a16:creationId xmlns:a16="http://schemas.microsoft.com/office/drawing/2014/main" id="{EB1D6361-4F21-CE91-ADE6-02029E400A8B}"/>
              </a:ext>
            </a:extLst>
          </p:cNvPr>
          <p:cNvPicPr>
            <a:picLocks noChangeAspect="1"/>
          </p:cNvPicPr>
          <p:nvPr/>
        </p:nvPicPr>
        <p:blipFill rotWithShape="1">
          <a:blip r:embed="rId2">
            <a:extLst>
              <a:ext uri="{28A0092B-C50C-407E-A947-70E740481C1C}">
                <a14:useLocalDpi xmlns:a14="http://schemas.microsoft.com/office/drawing/2010/main" val="0"/>
              </a:ext>
            </a:extLst>
          </a:blip>
          <a:srcRect l="11522" t="15918" r="32612" b="28216"/>
          <a:stretch/>
        </p:blipFill>
        <p:spPr>
          <a:xfrm>
            <a:off x="0" y="-1"/>
            <a:ext cx="12192000" cy="6858001"/>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60</a:t>
            </a:fld>
            <a:endParaRPr lang="en-US" sz="1600" b="1" dirty="0">
              <a:solidFill>
                <a:schemeClr val="tx1"/>
              </a:solidFill>
            </a:endParaRPr>
          </a:p>
        </p:txBody>
      </p:sp>
      <p:cxnSp>
        <p:nvCxnSpPr>
          <p:cNvPr id="10" name="Gerade Verbindung mit Pfeil 9">
            <a:extLst>
              <a:ext uri="{FF2B5EF4-FFF2-40B4-BE49-F238E27FC236}">
                <a16:creationId xmlns:a16="http://schemas.microsoft.com/office/drawing/2014/main" id="{FA397361-F747-4381-65D6-0C5913C51E1C}"/>
              </a:ext>
            </a:extLst>
          </p:cNvPr>
          <p:cNvCxnSpPr>
            <a:cxnSpLocks/>
          </p:cNvCxnSpPr>
          <p:nvPr/>
        </p:nvCxnSpPr>
        <p:spPr>
          <a:xfrm rot="16395173" flipH="1" flipV="1">
            <a:off x="5587357" y="3078487"/>
            <a:ext cx="280258" cy="261493"/>
          </a:xfrm>
          <a:prstGeom prst="straightConnector1">
            <a:avLst/>
          </a:prstGeom>
          <a:ln w="50800">
            <a:solidFill>
              <a:srgbClr val="276FBF"/>
            </a:solidFill>
            <a:tailEnd type="triangle"/>
          </a:ln>
        </p:spPr>
        <p:style>
          <a:lnRef idx="1">
            <a:schemeClr val="dk1"/>
          </a:lnRef>
          <a:fillRef idx="0">
            <a:schemeClr val="dk1"/>
          </a:fillRef>
          <a:effectRef idx="0">
            <a:schemeClr val="dk1"/>
          </a:effectRef>
          <a:fontRef idx="minor">
            <a:schemeClr val="tx1"/>
          </a:fontRef>
        </p:style>
      </p:cxnSp>
      <p:cxnSp>
        <p:nvCxnSpPr>
          <p:cNvPr id="15" name="Gerade Verbindung mit Pfeil 14">
            <a:extLst>
              <a:ext uri="{FF2B5EF4-FFF2-40B4-BE49-F238E27FC236}">
                <a16:creationId xmlns:a16="http://schemas.microsoft.com/office/drawing/2014/main" id="{6C07E619-0B22-E5B1-A26F-5A074F6F56FF}"/>
              </a:ext>
            </a:extLst>
          </p:cNvPr>
          <p:cNvCxnSpPr>
            <a:cxnSpLocks/>
          </p:cNvCxnSpPr>
          <p:nvPr/>
        </p:nvCxnSpPr>
        <p:spPr>
          <a:xfrm rot="186568">
            <a:off x="5587075" y="4228035"/>
            <a:ext cx="292100" cy="251460"/>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8" name="Gerade Verbindung mit Pfeil 17">
            <a:extLst>
              <a:ext uri="{FF2B5EF4-FFF2-40B4-BE49-F238E27FC236}">
                <a16:creationId xmlns:a16="http://schemas.microsoft.com/office/drawing/2014/main" id="{73A6EA93-38A3-4A12-D4A4-EF2CC97C95FD}"/>
              </a:ext>
            </a:extLst>
          </p:cNvPr>
          <p:cNvCxnSpPr>
            <a:cxnSpLocks/>
          </p:cNvCxnSpPr>
          <p:nvPr/>
        </p:nvCxnSpPr>
        <p:spPr>
          <a:xfrm rot="15976033">
            <a:off x="4380656" y="4382323"/>
            <a:ext cx="292100" cy="251460"/>
          </a:xfrm>
          <a:prstGeom prst="straightConnector1">
            <a:avLst/>
          </a:prstGeom>
          <a:ln w="50800">
            <a:solidFill>
              <a:srgbClr val="276FBF"/>
            </a:solidFill>
            <a:tailEnd type="triangle"/>
          </a:ln>
        </p:spPr>
        <p:style>
          <a:lnRef idx="1">
            <a:schemeClr val="dk1"/>
          </a:lnRef>
          <a:fillRef idx="0">
            <a:schemeClr val="dk1"/>
          </a:fillRef>
          <a:effectRef idx="0">
            <a:schemeClr val="dk1"/>
          </a:effectRef>
          <a:fontRef idx="minor">
            <a:schemeClr val="tx1"/>
          </a:fontRef>
        </p:style>
      </p:cxnSp>
      <p:cxnSp>
        <p:nvCxnSpPr>
          <p:cNvPr id="2" name="Gerade Verbindung mit Pfeil 1">
            <a:extLst>
              <a:ext uri="{FF2B5EF4-FFF2-40B4-BE49-F238E27FC236}">
                <a16:creationId xmlns:a16="http://schemas.microsoft.com/office/drawing/2014/main" id="{F041CA47-16C3-683A-6E30-104D4D9FCD46}"/>
              </a:ext>
            </a:extLst>
          </p:cNvPr>
          <p:cNvCxnSpPr>
            <a:cxnSpLocks/>
          </p:cNvCxnSpPr>
          <p:nvPr/>
        </p:nvCxnSpPr>
        <p:spPr>
          <a:xfrm flipH="1" flipV="1">
            <a:off x="4437808" y="3255972"/>
            <a:ext cx="280258" cy="26149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3" name="Gerade Verbindung mit Pfeil 2">
            <a:extLst>
              <a:ext uri="{FF2B5EF4-FFF2-40B4-BE49-F238E27FC236}">
                <a16:creationId xmlns:a16="http://schemas.microsoft.com/office/drawing/2014/main" id="{8CB55D0F-B18A-5F8D-52B3-E5F88E8821A6}"/>
              </a:ext>
            </a:extLst>
          </p:cNvPr>
          <p:cNvCxnSpPr>
            <a:cxnSpLocks/>
          </p:cNvCxnSpPr>
          <p:nvPr/>
        </p:nvCxnSpPr>
        <p:spPr>
          <a:xfrm rot="15976033">
            <a:off x="4453570" y="2139655"/>
            <a:ext cx="292100" cy="251460"/>
          </a:xfrm>
          <a:prstGeom prst="straightConnector1">
            <a:avLst/>
          </a:prstGeom>
          <a:ln w="50800">
            <a:solidFill>
              <a:srgbClr val="276FBF"/>
            </a:solidFill>
            <a:tailEnd type="triangle"/>
          </a:ln>
        </p:spPr>
        <p:style>
          <a:lnRef idx="1">
            <a:schemeClr val="dk1"/>
          </a:lnRef>
          <a:fillRef idx="0">
            <a:schemeClr val="dk1"/>
          </a:fillRef>
          <a:effectRef idx="0">
            <a:schemeClr val="dk1"/>
          </a:effectRef>
          <a:fontRef idx="minor">
            <a:schemeClr val="tx1"/>
          </a:fontRef>
        </p:style>
      </p:cxnSp>
      <p:cxnSp>
        <p:nvCxnSpPr>
          <p:cNvPr id="4" name="Gerade Verbindung mit Pfeil 3">
            <a:extLst>
              <a:ext uri="{FF2B5EF4-FFF2-40B4-BE49-F238E27FC236}">
                <a16:creationId xmlns:a16="http://schemas.microsoft.com/office/drawing/2014/main" id="{799CD048-26E6-4342-6D1E-B0FCEDF67745}"/>
              </a:ext>
            </a:extLst>
          </p:cNvPr>
          <p:cNvCxnSpPr>
            <a:cxnSpLocks/>
          </p:cNvCxnSpPr>
          <p:nvPr/>
        </p:nvCxnSpPr>
        <p:spPr>
          <a:xfrm flipH="1">
            <a:off x="3249659" y="3703320"/>
            <a:ext cx="186961" cy="301337"/>
          </a:xfrm>
          <a:prstGeom prst="straightConnector1">
            <a:avLst/>
          </a:prstGeom>
          <a:ln w="50800">
            <a:solidFill>
              <a:srgbClr val="276FBF"/>
            </a:solidFill>
            <a:tailEnd type="triangle"/>
          </a:ln>
        </p:spPr>
        <p:style>
          <a:lnRef idx="1">
            <a:schemeClr val="dk1"/>
          </a:lnRef>
          <a:fillRef idx="0">
            <a:schemeClr val="dk1"/>
          </a:fillRef>
          <a:effectRef idx="0">
            <a:schemeClr val="dk1"/>
          </a:effectRef>
          <a:fontRef idx="minor">
            <a:schemeClr val="tx1"/>
          </a:fontRef>
        </p:style>
      </p:cxnSp>
      <p:cxnSp>
        <p:nvCxnSpPr>
          <p:cNvPr id="8" name="Gerade Verbindung mit Pfeil 7">
            <a:extLst>
              <a:ext uri="{FF2B5EF4-FFF2-40B4-BE49-F238E27FC236}">
                <a16:creationId xmlns:a16="http://schemas.microsoft.com/office/drawing/2014/main" id="{952412E6-038C-460D-694B-0EBDA8D03454}"/>
              </a:ext>
            </a:extLst>
          </p:cNvPr>
          <p:cNvCxnSpPr>
            <a:cxnSpLocks/>
          </p:cNvCxnSpPr>
          <p:nvPr/>
        </p:nvCxnSpPr>
        <p:spPr>
          <a:xfrm>
            <a:off x="3297605" y="2505798"/>
            <a:ext cx="306655" cy="267882"/>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2" name="Gerade Verbindung mit Pfeil 11">
            <a:extLst>
              <a:ext uri="{FF2B5EF4-FFF2-40B4-BE49-F238E27FC236}">
                <a16:creationId xmlns:a16="http://schemas.microsoft.com/office/drawing/2014/main" id="{36798B74-640C-D3EB-20D8-6310CFC8E858}"/>
              </a:ext>
            </a:extLst>
          </p:cNvPr>
          <p:cNvCxnSpPr>
            <a:cxnSpLocks/>
          </p:cNvCxnSpPr>
          <p:nvPr/>
        </p:nvCxnSpPr>
        <p:spPr>
          <a:xfrm>
            <a:off x="3396808" y="4800831"/>
            <a:ext cx="331912" cy="228369"/>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3" name="Gerade Verbindung mit Pfeil 12">
            <a:extLst>
              <a:ext uri="{FF2B5EF4-FFF2-40B4-BE49-F238E27FC236}">
                <a16:creationId xmlns:a16="http://schemas.microsoft.com/office/drawing/2014/main" id="{D6B60FF0-42E3-A1E8-3CA0-625FE9042CD1}"/>
              </a:ext>
            </a:extLst>
          </p:cNvPr>
          <p:cNvCxnSpPr>
            <a:cxnSpLocks/>
          </p:cNvCxnSpPr>
          <p:nvPr/>
        </p:nvCxnSpPr>
        <p:spPr>
          <a:xfrm flipH="1" flipV="1">
            <a:off x="2045610" y="4223018"/>
            <a:ext cx="352150" cy="176262"/>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4" name="Gerade Verbindung mit Pfeil 13">
            <a:extLst>
              <a:ext uri="{FF2B5EF4-FFF2-40B4-BE49-F238E27FC236}">
                <a16:creationId xmlns:a16="http://schemas.microsoft.com/office/drawing/2014/main" id="{E60E13FD-34E9-AFC7-4F1C-F2D0E3770BB6}"/>
              </a:ext>
            </a:extLst>
          </p:cNvPr>
          <p:cNvCxnSpPr>
            <a:cxnSpLocks/>
          </p:cNvCxnSpPr>
          <p:nvPr/>
        </p:nvCxnSpPr>
        <p:spPr>
          <a:xfrm flipH="1" flipV="1">
            <a:off x="4437808" y="5367750"/>
            <a:ext cx="280258" cy="26149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6" name="Gerade Verbindung mit Pfeil 15">
            <a:extLst>
              <a:ext uri="{FF2B5EF4-FFF2-40B4-BE49-F238E27FC236}">
                <a16:creationId xmlns:a16="http://schemas.microsoft.com/office/drawing/2014/main" id="{CE26B6AD-B7E4-1A6A-6031-3C92DADF667B}"/>
              </a:ext>
            </a:extLst>
          </p:cNvPr>
          <p:cNvCxnSpPr>
            <a:cxnSpLocks/>
          </p:cNvCxnSpPr>
          <p:nvPr/>
        </p:nvCxnSpPr>
        <p:spPr>
          <a:xfrm flipV="1">
            <a:off x="2407920" y="5189557"/>
            <a:ext cx="196733" cy="356385"/>
          </a:xfrm>
          <a:prstGeom prst="straightConnector1">
            <a:avLst/>
          </a:prstGeom>
          <a:ln w="50800">
            <a:solidFill>
              <a:srgbClr val="276FBF"/>
            </a:solidFill>
            <a:tailEnd type="triangle"/>
          </a:ln>
        </p:spPr>
        <p:style>
          <a:lnRef idx="1">
            <a:schemeClr val="dk1"/>
          </a:lnRef>
          <a:fillRef idx="0">
            <a:schemeClr val="dk1"/>
          </a:fillRef>
          <a:effectRef idx="0">
            <a:schemeClr val="dk1"/>
          </a:effectRef>
          <a:fontRef idx="minor">
            <a:schemeClr val="tx1"/>
          </a:fontRef>
        </p:style>
      </p:cxnSp>
      <p:cxnSp>
        <p:nvCxnSpPr>
          <p:cNvPr id="22" name="Gerade Verbindung mit Pfeil 21">
            <a:extLst>
              <a:ext uri="{FF2B5EF4-FFF2-40B4-BE49-F238E27FC236}">
                <a16:creationId xmlns:a16="http://schemas.microsoft.com/office/drawing/2014/main" id="{D971D0DC-E479-9B24-BD11-48271E5ED4A9}"/>
              </a:ext>
            </a:extLst>
          </p:cNvPr>
          <p:cNvCxnSpPr>
            <a:cxnSpLocks/>
          </p:cNvCxnSpPr>
          <p:nvPr/>
        </p:nvCxnSpPr>
        <p:spPr>
          <a:xfrm flipH="1">
            <a:off x="3636010" y="5711668"/>
            <a:ext cx="62230" cy="333730"/>
          </a:xfrm>
          <a:prstGeom prst="straightConnector1">
            <a:avLst/>
          </a:prstGeom>
          <a:ln w="50800">
            <a:solidFill>
              <a:srgbClr val="276FBF"/>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68772090"/>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Entwurf, Zeichnung enthält.&#10;&#10;Automatisch generierte Beschreibung">
            <a:extLst>
              <a:ext uri="{FF2B5EF4-FFF2-40B4-BE49-F238E27FC236}">
                <a16:creationId xmlns:a16="http://schemas.microsoft.com/office/drawing/2014/main" id="{EB1D6361-4F21-CE91-ADE6-02029E400A8B}"/>
              </a:ext>
            </a:extLst>
          </p:cNvPr>
          <p:cNvPicPr>
            <a:picLocks noChangeAspect="1"/>
          </p:cNvPicPr>
          <p:nvPr/>
        </p:nvPicPr>
        <p:blipFill rotWithShape="1">
          <a:blip r:embed="rId2">
            <a:extLst>
              <a:ext uri="{28A0092B-C50C-407E-A947-70E740481C1C}">
                <a14:useLocalDpi xmlns:a14="http://schemas.microsoft.com/office/drawing/2010/main" val="0"/>
              </a:ext>
            </a:extLst>
          </a:blip>
          <a:srcRect l="11522" t="15918" r="32612" b="28216"/>
          <a:stretch/>
        </p:blipFill>
        <p:spPr>
          <a:xfrm>
            <a:off x="0" y="-1"/>
            <a:ext cx="12192000" cy="6858001"/>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61</a:t>
            </a:fld>
            <a:endParaRPr lang="en-US" sz="1600" b="1" dirty="0">
              <a:solidFill>
                <a:schemeClr val="tx1"/>
              </a:solidFill>
            </a:endParaRPr>
          </a:p>
        </p:txBody>
      </p:sp>
      <p:cxnSp>
        <p:nvCxnSpPr>
          <p:cNvPr id="10" name="Gerade Verbindung mit Pfeil 9">
            <a:extLst>
              <a:ext uri="{FF2B5EF4-FFF2-40B4-BE49-F238E27FC236}">
                <a16:creationId xmlns:a16="http://schemas.microsoft.com/office/drawing/2014/main" id="{FA397361-F747-4381-65D6-0C5913C51E1C}"/>
              </a:ext>
            </a:extLst>
          </p:cNvPr>
          <p:cNvCxnSpPr>
            <a:cxnSpLocks/>
          </p:cNvCxnSpPr>
          <p:nvPr/>
        </p:nvCxnSpPr>
        <p:spPr>
          <a:xfrm rot="16395173" flipH="1" flipV="1">
            <a:off x="5587357" y="3078487"/>
            <a:ext cx="280258" cy="261493"/>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5" name="Gerade Verbindung mit Pfeil 14">
            <a:extLst>
              <a:ext uri="{FF2B5EF4-FFF2-40B4-BE49-F238E27FC236}">
                <a16:creationId xmlns:a16="http://schemas.microsoft.com/office/drawing/2014/main" id="{6C07E619-0B22-E5B1-A26F-5A074F6F56FF}"/>
              </a:ext>
            </a:extLst>
          </p:cNvPr>
          <p:cNvCxnSpPr>
            <a:cxnSpLocks/>
          </p:cNvCxnSpPr>
          <p:nvPr/>
        </p:nvCxnSpPr>
        <p:spPr>
          <a:xfrm rot="186568">
            <a:off x="5587075" y="4228035"/>
            <a:ext cx="292100" cy="251460"/>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8" name="Gerade Verbindung mit Pfeil 17">
            <a:extLst>
              <a:ext uri="{FF2B5EF4-FFF2-40B4-BE49-F238E27FC236}">
                <a16:creationId xmlns:a16="http://schemas.microsoft.com/office/drawing/2014/main" id="{73A6EA93-38A3-4A12-D4A4-EF2CC97C95FD}"/>
              </a:ext>
            </a:extLst>
          </p:cNvPr>
          <p:cNvCxnSpPr>
            <a:cxnSpLocks/>
          </p:cNvCxnSpPr>
          <p:nvPr/>
        </p:nvCxnSpPr>
        <p:spPr>
          <a:xfrm rot="15976033">
            <a:off x="4380656" y="4382323"/>
            <a:ext cx="292100" cy="251460"/>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 name="Gerade Verbindung mit Pfeil 1">
            <a:extLst>
              <a:ext uri="{FF2B5EF4-FFF2-40B4-BE49-F238E27FC236}">
                <a16:creationId xmlns:a16="http://schemas.microsoft.com/office/drawing/2014/main" id="{F041CA47-16C3-683A-6E30-104D4D9FCD46}"/>
              </a:ext>
            </a:extLst>
          </p:cNvPr>
          <p:cNvCxnSpPr>
            <a:cxnSpLocks/>
          </p:cNvCxnSpPr>
          <p:nvPr/>
        </p:nvCxnSpPr>
        <p:spPr>
          <a:xfrm flipH="1" flipV="1">
            <a:off x="4437808" y="3255972"/>
            <a:ext cx="280258" cy="261493"/>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 name="Gerade Verbindung mit Pfeil 2">
            <a:extLst>
              <a:ext uri="{FF2B5EF4-FFF2-40B4-BE49-F238E27FC236}">
                <a16:creationId xmlns:a16="http://schemas.microsoft.com/office/drawing/2014/main" id="{8CB55D0F-B18A-5F8D-52B3-E5F88E8821A6}"/>
              </a:ext>
            </a:extLst>
          </p:cNvPr>
          <p:cNvCxnSpPr>
            <a:cxnSpLocks/>
          </p:cNvCxnSpPr>
          <p:nvPr/>
        </p:nvCxnSpPr>
        <p:spPr>
          <a:xfrm rot="15976033">
            <a:off x="4453570" y="2139655"/>
            <a:ext cx="292100" cy="251460"/>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 name="Gerade Verbindung mit Pfeil 3">
            <a:extLst>
              <a:ext uri="{FF2B5EF4-FFF2-40B4-BE49-F238E27FC236}">
                <a16:creationId xmlns:a16="http://schemas.microsoft.com/office/drawing/2014/main" id="{799CD048-26E6-4342-6D1E-B0FCEDF67745}"/>
              </a:ext>
            </a:extLst>
          </p:cNvPr>
          <p:cNvCxnSpPr>
            <a:cxnSpLocks/>
          </p:cNvCxnSpPr>
          <p:nvPr/>
        </p:nvCxnSpPr>
        <p:spPr>
          <a:xfrm flipH="1">
            <a:off x="3249659" y="3703320"/>
            <a:ext cx="186961" cy="301337"/>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8" name="Gerade Verbindung mit Pfeil 7">
            <a:extLst>
              <a:ext uri="{FF2B5EF4-FFF2-40B4-BE49-F238E27FC236}">
                <a16:creationId xmlns:a16="http://schemas.microsoft.com/office/drawing/2014/main" id="{952412E6-038C-460D-694B-0EBDA8D03454}"/>
              </a:ext>
            </a:extLst>
          </p:cNvPr>
          <p:cNvCxnSpPr>
            <a:cxnSpLocks/>
          </p:cNvCxnSpPr>
          <p:nvPr/>
        </p:nvCxnSpPr>
        <p:spPr>
          <a:xfrm>
            <a:off x="3297605" y="2505798"/>
            <a:ext cx="306655" cy="267882"/>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2" name="Gerade Verbindung mit Pfeil 11">
            <a:extLst>
              <a:ext uri="{FF2B5EF4-FFF2-40B4-BE49-F238E27FC236}">
                <a16:creationId xmlns:a16="http://schemas.microsoft.com/office/drawing/2014/main" id="{36798B74-640C-D3EB-20D8-6310CFC8E858}"/>
              </a:ext>
            </a:extLst>
          </p:cNvPr>
          <p:cNvCxnSpPr>
            <a:cxnSpLocks/>
          </p:cNvCxnSpPr>
          <p:nvPr/>
        </p:nvCxnSpPr>
        <p:spPr>
          <a:xfrm>
            <a:off x="3396808" y="4800831"/>
            <a:ext cx="331912" cy="228369"/>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3" name="Gerade Verbindung mit Pfeil 12">
            <a:extLst>
              <a:ext uri="{FF2B5EF4-FFF2-40B4-BE49-F238E27FC236}">
                <a16:creationId xmlns:a16="http://schemas.microsoft.com/office/drawing/2014/main" id="{D6B60FF0-42E3-A1E8-3CA0-625FE9042CD1}"/>
              </a:ext>
            </a:extLst>
          </p:cNvPr>
          <p:cNvCxnSpPr>
            <a:cxnSpLocks/>
          </p:cNvCxnSpPr>
          <p:nvPr/>
        </p:nvCxnSpPr>
        <p:spPr>
          <a:xfrm flipH="1" flipV="1">
            <a:off x="2045610" y="4223018"/>
            <a:ext cx="352150" cy="176262"/>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4" name="Gerade Verbindung mit Pfeil 13">
            <a:extLst>
              <a:ext uri="{FF2B5EF4-FFF2-40B4-BE49-F238E27FC236}">
                <a16:creationId xmlns:a16="http://schemas.microsoft.com/office/drawing/2014/main" id="{E60E13FD-34E9-AFC7-4F1C-F2D0E3770BB6}"/>
              </a:ext>
            </a:extLst>
          </p:cNvPr>
          <p:cNvCxnSpPr>
            <a:cxnSpLocks/>
          </p:cNvCxnSpPr>
          <p:nvPr/>
        </p:nvCxnSpPr>
        <p:spPr>
          <a:xfrm flipH="1" flipV="1">
            <a:off x="4437808" y="5367750"/>
            <a:ext cx="280258" cy="261493"/>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6" name="Gerade Verbindung mit Pfeil 15">
            <a:extLst>
              <a:ext uri="{FF2B5EF4-FFF2-40B4-BE49-F238E27FC236}">
                <a16:creationId xmlns:a16="http://schemas.microsoft.com/office/drawing/2014/main" id="{CE26B6AD-B7E4-1A6A-6031-3C92DADF667B}"/>
              </a:ext>
            </a:extLst>
          </p:cNvPr>
          <p:cNvCxnSpPr>
            <a:cxnSpLocks/>
          </p:cNvCxnSpPr>
          <p:nvPr/>
        </p:nvCxnSpPr>
        <p:spPr>
          <a:xfrm flipV="1">
            <a:off x="2407920" y="5189557"/>
            <a:ext cx="196733" cy="356385"/>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2" name="Gerade Verbindung mit Pfeil 21">
            <a:extLst>
              <a:ext uri="{FF2B5EF4-FFF2-40B4-BE49-F238E27FC236}">
                <a16:creationId xmlns:a16="http://schemas.microsoft.com/office/drawing/2014/main" id="{D971D0DC-E479-9B24-BD11-48271E5ED4A9}"/>
              </a:ext>
            </a:extLst>
          </p:cNvPr>
          <p:cNvCxnSpPr>
            <a:cxnSpLocks/>
          </p:cNvCxnSpPr>
          <p:nvPr/>
        </p:nvCxnSpPr>
        <p:spPr>
          <a:xfrm flipH="1">
            <a:off x="3636010" y="5711668"/>
            <a:ext cx="62230" cy="333730"/>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 name="Gerader Verbinder 5">
            <a:extLst>
              <a:ext uri="{FF2B5EF4-FFF2-40B4-BE49-F238E27FC236}">
                <a16:creationId xmlns:a16="http://schemas.microsoft.com/office/drawing/2014/main" id="{42B9A332-CF61-7129-59B9-87262A1C7CF8}"/>
              </a:ext>
            </a:extLst>
          </p:cNvPr>
          <p:cNvCxnSpPr>
            <a:cxnSpLocks/>
          </p:cNvCxnSpPr>
          <p:nvPr/>
        </p:nvCxnSpPr>
        <p:spPr>
          <a:xfrm flipH="1">
            <a:off x="3506884" y="2639739"/>
            <a:ext cx="218440" cy="273806"/>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E1DD7DE5-46ED-B6A4-4E2C-C6037AA99638}"/>
              </a:ext>
            </a:extLst>
          </p:cNvPr>
          <p:cNvCxnSpPr>
            <a:cxnSpLocks/>
          </p:cNvCxnSpPr>
          <p:nvPr/>
        </p:nvCxnSpPr>
        <p:spPr>
          <a:xfrm flipH="1">
            <a:off x="4308266" y="3125082"/>
            <a:ext cx="218440" cy="273806"/>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2E584FCF-D518-1806-C106-23E1FDBBCD86}"/>
              </a:ext>
            </a:extLst>
          </p:cNvPr>
          <p:cNvCxnSpPr>
            <a:cxnSpLocks/>
          </p:cNvCxnSpPr>
          <p:nvPr/>
        </p:nvCxnSpPr>
        <p:spPr>
          <a:xfrm flipH="1" flipV="1">
            <a:off x="3114933" y="3933998"/>
            <a:ext cx="273926" cy="165541"/>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573C7416-D538-F47A-40BE-4F75B34ACC65}"/>
              </a:ext>
            </a:extLst>
          </p:cNvPr>
          <p:cNvCxnSpPr>
            <a:cxnSpLocks/>
          </p:cNvCxnSpPr>
          <p:nvPr/>
        </p:nvCxnSpPr>
        <p:spPr>
          <a:xfrm flipH="1" flipV="1">
            <a:off x="2465275" y="5093004"/>
            <a:ext cx="310647" cy="193105"/>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31AEB8E9-FC1C-A6D1-1A44-E22D6A82AC25}"/>
              </a:ext>
            </a:extLst>
          </p:cNvPr>
          <p:cNvCxnSpPr>
            <a:cxnSpLocks/>
          </p:cNvCxnSpPr>
          <p:nvPr/>
        </p:nvCxnSpPr>
        <p:spPr>
          <a:xfrm flipH="1" flipV="1">
            <a:off x="4514784" y="4244946"/>
            <a:ext cx="275656" cy="193744"/>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889F7908-C13D-6458-5AFC-4EF6D4AFDC07}"/>
              </a:ext>
            </a:extLst>
          </p:cNvPr>
          <p:cNvCxnSpPr>
            <a:cxnSpLocks/>
          </p:cNvCxnSpPr>
          <p:nvPr/>
        </p:nvCxnSpPr>
        <p:spPr>
          <a:xfrm flipH="1">
            <a:off x="3667125" y="4915015"/>
            <a:ext cx="158112" cy="239915"/>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769CDA49-EE4F-BB96-DF7E-8121FF6AE8EF}"/>
              </a:ext>
            </a:extLst>
          </p:cNvPr>
          <p:cNvCxnSpPr>
            <a:cxnSpLocks/>
          </p:cNvCxnSpPr>
          <p:nvPr/>
        </p:nvCxnSpPr>
        <p:spPr>
          <a:xfrm flipH="1" flipV="1">
            <a:off x="5472662" y="3243229"/>
            <a:ext cx="215614" cy="226653"/>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576F4FFC-E4B0-A21A-F410-32F81C123640}"/>
              </a:ext>
            </a:extLst>
          </p:cNvPr>
          <p:cNvCxnSpPr>
            <a:cxnSpLocks/>
          </p:cNvCxnSpPr>
          <p:nvPr/>
        </p:nvCxnSpPr>
        <p:spPr>
          <a:xfrm flipH="1">
            <a:off x="4323190" y="5257800"/>
            <a:ext cx="176354" cy="228054"/>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3511354"/>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Entwurf, Zeichnung enthält.&#10;&#10;Automatisch generierte Beschreibung">
            <a:extLst>
              <a:ext uri="{FF2B5EF4-FFF2-40B4-BE49-F238E27FC236}">
                <a16:creationId xmlns:a16="http://schemas.microsoft.com/office/drawing/2014/main" id="{EB1D6361-4F21-CE91-ADE6-02029E400A8B}"/>
              </a:ext>
            </a:extLst>
          </p:cNvPr>
          <p:cNvPicPr>
            <a:picLocks noChangeAspect="1"/>
          </p:cNvPicPr>
          <p:nvPr/>
        </p:nvPicPr>
        <p:blipFill rotWithShape="1">
          <a:blip r:embed="rId2">
            <a:extLst>
              <a:ext uri="{28A0092B-C50C-407E-A947-70E740481C1C}">
                <a14:useLocalDpi xmlns:a14="http://schemas.microsoft.com/office/drawing/2010/main" val="0"/>
              </a:ext>
            </a:extLst>
          </a:blip>
          <a:srcRect l="11522" t="15918" r="32612" b="28216"/>
          <a:stretch/>
        </p:blipFill>
        <p:spPr>
          <a:xfrm>
            <a:off x="0" y="-1"/>
            <a:ext cx="12192000" cy="6858001"/>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62</a:t>
            </a:fld>
            <a:endParaRPr lang="en-US" sz="1600" b="1" dirty="0">
              <a:solidFill>
                <a:schemeClr val="tx1"/>
              </a:solidFill>
            </a:endParaRPr>
          </a:p>
        </p:txBody>
      </p:sp>
      <p:cxnSp>
        <p:nvCxnSpPr>
          <p:cNvPr id="10" name="Gerade Verbindung mit Pfeil 9">
            <a:extLst>
              <a:ext uri="{FF2B5EF4-FFF2-40B4-BE49-F238E27FC236}">
                <a16:creationId xmlns:a16="http://schemas.microsoft.com/office/drawing/2014/main" id="{FA397361-F747-4381-65D6-0C5913C51E1C}"/>
              </a:ext>
            </a:extLst>
          </p:cNvPr>
          <p:cNvCxnSpPr>
            <a:cxnSpLocks/>
          </p:cNvCxnSpPr>
          <p:nvPr/>
        </p:nvCxnSpPr>
        <p:spPr>
          <a:xfrm rot="16395173" flipH="1" flipV="1">
            <a:off x="5587357" y="3078487"/>
            <a:ext cx="280258" cy="261493"/>
          </a:xfrm>
          <a:prstGeom prst="straightConnector1">
            <a:avLst/>
          </a:prstGeom>
          <a:ln w="50800">
            <a:solidFill>
              <a:srgbClr val="276FBF"/>
            </a:solidFill>
            <a:tailEnd type="triangle"/>
          </a:ln>
        </p:spPr>
        <p:style>
          <a:lnRef idx="1">
            <a:schemeClr val="dk1"/>
          </a:lnRef>
          <a:fillRef idx="0">
            <a:schemeClr val="dk1"/>
          </a:fillRef>
          <a:effectRef idx="0">
            <a:schemeClr val="dk1"/>
          </a:effectRef>
          <a:fontRef idx="minor">
            <a:schemeClr val="tx1"/>
          </a:fontRef>
        </p:style>
      </p:cxnSp>
      <p:cxnSp>
        <p:nvCxnSpPr>
          <p:cNvPr id="15" name="Gerade Verbindung mit Pfeil 14">
            <a:extLst>
              <a:ext uri="{FF2B5EF4-FFF2-40B4-BE49-F238E27FC236}">
                <a16:creationId xmlns:a16="http://schemas.microsoft.com/office/drawing/2014/main" id="{6C07E619-0B22-E5B1-A26F-5A074F6F56FF}"/>
              </a:ext>
            </a:extLst>
          </p:cNvPr>
          <p:cNvCxnSpPr>
            <a:cxnSpLocks/>
          </p:cNvCxnSpPr>
          <p:nvPr/>
        </p:nvCxnSpPr>
        <p:spPr>
          <a:xfrm rot="186568">
            <a:off x="5587075" y="4228035"/>
            <a:ext cx="292100" cy="251460"/>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8" name="Gerade Verbindung mit Pfeil 17">
            <a:extLst>
              <a:ext uri="{FF2B5EF4-FFF2-40B4-BE49-F238E27FC236}">
                <a16:creationId xmlns:a16="http://schemas.microsoft.com/office/drawing/2014/main" id="{73A6EA93-38A3-4A12-D4A4-EF2CC97C95FD}"/>
              </a:ext>
            </a:extLst>
          </p:cNvPr>
          <p:cNvCxnSpPr>
            <a:cxnSpLocks/>
          </p:cNvCxnSpPr>
          <p:nvPr/>
        </p:nvCxnSpPr>
        <p:spPr>
          <a:xfrm rot="15976033">
            <a:off x="4380656" y="4382323"/>
            <a:ext cx="292100" cy="251460"/>
          </a:xfrm>
          <a:prstGeom prst="straightConnector1">
            <a:avLst/>
          </a:prstGeom>
          <a:ln w="50800">
            <a:solidFill>
              <a:srgbClr val="276FBF"/>
            </a:solidFill>
            <a:tailEnd type="triangle"/>
          </a:ln>
        </p:spPr>
        <p:style>
          <a:lnRef idx="1">
            <a:schemeClr val="dk1"/>
          </a:lnRef>
          <a:fillRef idx="0">
            <a:schemeClr val="dk1"/>
          </a:fillRef>
          <a:effectRef idx="0">
            <a:schemeClr val="dk1"/>
          </a:effectRef>
          <a:fontRef idx="minor">
            <a:schemeClr val="tx1"/>
          </a:fontRef>
        </p:style>
      </p:cxnSp>
      <p:cxnSp>
        <p:nvCxnSpPr>
          <p:cNvPr id="2" name="Gerade Verbindung mit Pfeil 1">
            <a:extLst>
              <a:ext uri="{FF2B5EF4-FFF2-40B4-BE49-F238E27FC236}">
                <a16:creationId xmlns:a16="http://schemas.microsoft.com/office/drawing/2014/main" id="{F041CA47-16C3-683A-6E30-104D4D9FCD46}"/>
              </a:ext>
            </a:extLst>
          </p:cNvPr>
          <p:cNvCxnSpPr>
            <a:cxnSpLocks/>
          </p:cNvCxnSpPr>
          <p:nvPr/>
        </p:nvCxnSpPr>
        <p:spPr>
          <a:xfrm flipH="1" flipV="1">
            <a:off x="4437808" y="3255972"/>
            <a:ext cx="280258" cy="26149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3" name="Gerade Verbindung mit Pfeil 2">
            <a:extLst>
              <a:ext uri="{FF2B5EF4-FFF2-40B4-BE49-F238E27FC236}">
                <a16:creationId xmlns:a16="http://schemas.microsoft.com/office/drawing/2014/main" id="{8CB55D0F-B18A-5F8D-52B3-E5F88E8821A6}"/>
              </a:ext>
            </a:extLst>
          </p:cNvPr>
          <p:cNvCxnSpPr>
            <a:cxnSpLocks/>
          </p:cNvCxnSpPr>
          <p:nvPr/>
        </p:nvCxnSpPr>
        <p:spPr>
          <a:xfrm rot="15976033">
            <a:off x="4453570" y="2139655"/>
            <a:ext cx="292100" cy="251460"/>
          </a:xfrm>
          <a:prstGeom prst="straightConnector1">
            <a:avLst/>
          </a:prstGeom>
          <a:ln w="50800">
            <a:solidFill>
              <a:srgbClr val="276FBF"/>
            </a:solidFill>
            <a:tailEnd type="triangle"/>
          </a:ln>
        </p:spPr>
        <p:style>
          <a:lnRef idx="1">
            <a:schemeClr val="dk1"/>
          </a:lnRef>
          <a:fillRef idx="0">
            <a:schemeClr val="dk1"/>
          </a:fillRef>
          <a:effectRef idx="0">
            <a:schemeClr val="dk1"/>
          </a:effectRef>
          <a:fontRef idx="minor">
            <a:schemeClr val="tx1"/>
          </a:fontRef>
        </p:style>
      </p:cxnSp>
      <p:cxnSp>
        <p:nvCxnSpPr>
          <p:cNvPr id="4" name="Gerade Verbindung mit Pfeil 3">
            <a:extLst>
              <a:ext uri="{FF2B5EF4-FFF2-40B4-BE49-F238E27FC236}">
                <a16:creationId xmlns:a16="http://schemas.microsoft.com/office/drawing/2014/main" id="{799CD048-26E6-4342-6D1E-B0FCEDF67745}"/>
              </a:ext>
            </a:extLst>
          </p:cNvPr>
          <p:cNvCxnSpPr>
            <a:cxnSpLocks/>
          </p:cNvCxnSpPr>
          <p:nvPr/>
        </p:nvCxnSpPr>
        <p:spPr>
          <a:xfrm flipH="1">
            <a:off x="3249659" y="3703320"/>
            <a:ext cx="186961" cy="301337"/>
          </a:xfrm>
          <a:prstGeom prst="straightConnector1">
            <a:avLst/>
          </a:prstGeom>
          <a:ln w="50800">
            <a:solidFill>
              <a:srgbClr val="276FBF"/>
            </a:solidFill>
            <a:tailEnd type="triangle"/>
          </a:ln>
        </p:spPr>
        <p:style>
          <a:lnRef idx="1">
            <a:schemeClr val="dk1"/>
          </a:lnRef>
          <a:fillRef idx="0">
            <a:schemeClr val="dk1"/>
          </a:fillRef>
          <a:effectRef idx="0">
            <a:schemeClr val="dk1"/>
          </a:effectRef>
          <a:fontRef idx="minor">
            <a:schemeClr val="tx1"/>
          </a:fontRef>
        </p:style>
      </p:cxnSp>
      <p:cxnSp>
        <p:nvCxnSpPr>
          <p:cNvPr id="8" name="Gerade Verbindung mit Pfeil 7">
            <a:extLst>
              <a:ext uri="{FF2B5EF4-FFF2-40B4-BE49-F238E27FC236}">
                <a16:creationId xmlns:a16="http://schemas.microsoft.com/office/drawing/2014/main" id="{952412E6-038C-460D-694B-0EBDA8D03454}"/>
              </a:ext>
            </a:extLst>
          </p:cNvPr>
          <p:cNvCxnSpPr>
            <a:cxnSpLocks/>
          </p:cNvCxnSpPr>
          <p:nvPr/>
        </p:nvCxnSpPr>
        <p:spPr>
          <a:xfrm>
            <a:off x="3297605" y="2505798"/>
            <a:ext cx="306655" cy="267882"/>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2" name="Gerade Verbindung mit Pfeil 11">
            <a:extLst>
              <a:ext uri="{FF2B5EF4-FFF2-40B4-BE49-F238E27FC236}">
                <a16:creationId xmlns:a16="http://schemas.microsoft.com/office/drawing/2014/main" id="{36798B74-640C-D3EB-20D8-6310CFC8E858}"/>
              </a:ext>
            </a:extLst>
          </p:cNvPr>
          <p:cNvCxnSpPr>
            <a:cxnSpLocks/>
          </p:cNvCxnSpPr>
          <p:nvPr/>
        </p:nvCxnSpPr>
        <p:spPr>
          <a:xfrm>
            <a:off x="3396808" y="4800831"/>
            <a:ext cx="331912" cy="228369"/>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3" name="Gerade Verbindung mit Pfeil 12">
            <a:extLst>
              <a:ext uri="{FF2B5EF4-FFF2-40B4-BE49-F238E27FC236}">
                <a16:creationId xmlns:a16="http://schemas.microsoft.com/office/drawing/2014/main" id="{D6B60FF0-42E3-A1E8-3CA0-625FE9042CD1}"/>
              </a:ext>
            </a:extLst>
          </p:cNvPr>
          <p:cNvCxnSpPr>
            <a:cxnSpLocks/>
          </p:cNvCxnSpPr>
          <p:nvPr/>
        </p:nvCxnSpPr>
        <p:spPr>
          <a:xfrm flipH="1" flipV="1">
            <a:off x="2045610" y="4223018"/>
            <a:ext cx="352150" cy="176262"/>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4" name="Gerade Verbindung mit Pfeil 13">
            <a:extLst>
              <a:ext uri="{FF2B5EF4-FFF2-40B4-BE49-F238E27FC236}">
                <a16:creationId xmlns:a16="http://schemas.microsoft.com/office/drawing/2014/main" id="{E60E13FD-34E9-AFC7-4F1C-F2D0E3770BB6}"/>
              </a:ext>
            </a:extLst>
          </p:cNvPr>
          <p:cNvCxnSpPr>
            <a:cxnSpLocks/>
          </p:cNvCxnSpPr>
          <p:nvPr/>
        </p:nvCxnSpPr>
        <p:spPr>
          <a:xfrm flipH="1" flipV="1">
            <a:off x="4437808" y="5367750"/>
            <a:ext cx="280258" cy="26149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6" name="Gerade Verbindung mit Pfeil 15">
            <a:extLst>
              <a:ext uri="{FF2B5EF4-FFF2-40B4-BE49-F238E27FC236}">
                <a16:creationId xmlns:a16="http://schemas.microsoft.com/office/drawing/2014/main" id="{CE26B6AD-B7E4-1A6A-6031-3C92DADF667B}"/>
              </a:ext>
            </a:extLst>
          </p:cNvPr>
          <p:cNvCxnSpPr>
            <a:cxnSpLocks/>
          </p:cNvCxnSpPr>
          <p:nvPr/>
        </p:nvCxnSpPr>
        <p:spPr>
          <a:xfrm flipV="1">
            <a:off x="2407920" y="5189557"/>
            <a:ext cx="196733" cy="356385"/>
          </a:xfrm>
          <a:prstGeom prst="straightConnector1">
            <a:avLst/>
          </a:prstGeom>
          <a:ln w="50800">
            <a:solidFill>
              <a:srgbClr val="276FBF"/>
            </a:solidFill>
            <a:tailEnd type="triangle"/>
          </a:ln>
        </p:spPr>
        <p:style>
          <a:lnRef idx="1">
            <a:schemeClr val="dk1"/>
          </a:lnRef>
          <a:fillRef idx="0">
            <a:schemeClr val="dk1"/>
          </a:fillRef>
          <a:effectRef idx="0">
            <a:schemeClr val="dk1"/>
          </a:effectRef>
          <a:fontRef idx="minor">
            <a:schemeClr val="tx1"/>
          </a:fontRef>
        </p:style>
      </p:cxnSp>
      <p:cxnSp>
        <p:nvCxnSpPr>
          <p:cNvPr id="22" name="Gerade Verbindung mit Pfeil 21">
            <a:extLst>
              <a:ext uri="{FF2B5EF4-FFF2-40B4-BE49-F238E27FC236}">
                <a16:creationId xmlns:a16="http://schemas.microsoft.com/office/drawing/2014/main" id="{D971D0DC-E479-9B24-BD11-48271E5ED4A9}"/>
              </a:ext>
            </a:extLst>
          </p:cNvPr>
          <p:cNvCxnSpPr>
            <a:cxnSpLocks/>
          </p:cNvCxnSpPr>
          <p:nvPr/>
        </p:nvCxnSpPr>
        <p:spPr>
          <a:xfrm flipH="1">
            <a:off x="3636010" y="5711668"/>
            <a:ext cx="62230" cy="333730"/>
          </a:xfrm>
          <a:prstGeom prst="straightConnector1">
            <a:avLst/>
          </a:prstGeom>
          <a:ln w="50800">
            <a:solidFill>
              <a:srgbClr val="276FBF"/>
            </a:solidFill>
            <a:tailEnd type="triangle"/>
          </a:ln>
        </p:spPr>
        <p:style>
          <a:lnRef idx="1">
            <a:schemeClr val="dk1"/>
          </a:lnRef>
          <a:fillRef idx="0">
            <a:schemeClr val="dk1"/>
          </a:fillRef>
          <a:effectRef idx="0">
            <a:schemeClr val="dk1"/>
          </a:effectRef>
          <a:fontRef idx="minor">
            <a:schemeClr val="tx1"/>
          </a:fontRef>
        </p:style>
      </p:cxnSp>
      <p:cxnSp>
        <p:nvCxnSpPr>
          <p:cNvPr id="5" name="Gerader Verbinder 4">
            <a:extLst>
              <a:ext uri="{FF2B5EF4-FFF2-40B4-BE49-F238E27FC236}">
                <a16:creationId xmlns:a16="http://schemas.microsoft.com/office/drawing/2014/main" id="{67F129B3-6DCE-4CC7-124B-0AF9228F0EE0}"/>
              </a:ext>
            </a:extLst>
          </p:cNvPr>
          <p:cNvCxnSpPr>
            <a:cxnSpLocks/>
          </p:cNvCxnSpPr>
          <p:nvPr/>
        </p:nvCxnSpPr>
        <p:spPr>
          <a:xfrm flipH="1">
            <a:off x="3506884" y="2639739"/>
            <a:ext cx="218440" cy="27380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E3602051-FEBC-9ADC-28BE-4E3BAE96A52D}"/>
              </a:ext>
            </a:extLst>
          </p:cNvPr>
          <p:cNvCxnSpPr>
            <a:cxnSpLocks/>
          </p:cNvCxnSpPr>
          <p:nvPr/>
        </p:nvCxnSpPr>
        <p:spPr>
          <a:xfrm flipH="1">
            <a:off x="4308266" y="3125082"/>
            <a:ext cx="218440" cy="27380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6071ED4C-675A-BF38-B7F0-99246FD2F1ED}"/>
              </a:ext>
            </a:extLst>
          </p:cNvPr>
          <p:cNvCxnSpPr>
            <a:cxnSpLocks/>
          </p:cNvCxnSpPr>
          <p:nvPr/>
        </p:nvCxnSpPr>
        <p:spPr>
          <a:xfrm flipH="1" flipV="1">
            <a:off x="3114933" y="3933998"/>
            <a:ext cx="273926" cy="16554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5948F68E-87A3-8A68-791D-51CAE8B81A02}"/>
              </a:ext>
            </a:extLst>
          </p:cNvPr>
          <p:cNvCxnSpPr>
            <a:cxnSpLocks/>
          </p:cNvCxnSpPr>
          <p:nvPr/>
        </p:nvCxnSpPr>
        <p:spPr>
          <a:xfrm flipH="1" flipV="1">
            <a:off x="2465275" y="5093004"/>
            <a:ext cx="310647" cy="19310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B20DAE50-BE39-DC1A-6DD6-160B353BC014}"/>
              </a:ext>
            </a:extLst>
          </p:cNvPr>
          <p:cNvCxnSpPr>
            <a:cxnSpLocks/>
          </p:cNvCxnSpPr>
          <p:nvPr/>
        </p:nvCxnSpPr>
        <p:spPr>
          <a:xfrm flipH="1" flipV="1">
            <a:off x="4514784" y="4244946"/>
            <a:ext cx="275656" cy="19374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DAA2EF6D-86A0-7D39-AC44-03ED5D3D20DD}"/>
              </a:ext>
            </a:extLst>
          </p:cNvPr>
          <p:cNvCxnSpPr>
            <a:cxnSpLocks/>
          </p:cNvCxnSpPr>
          <p:nvPr/>
        </p:nvCxnSpPr>
        <p:spPr>
          <a:xfrm flipH="1">
            <a:off x="3667125" y="4915015"/>
            <a:ext cx="158112" cy="23991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4F89CA1C-E2D1-DDF2-DDA0-CC7CBFC4C0F3}"/>
              </a:ext>
            </a:extLst>
          </p:cNvPr>
          <p:cNvCxnSpPr>
            <a:cxnSpLocks/>
          </p:cNvCxnSpPr>
          <p:nvPr/>
        </p:nvCxnSpPr>
        <p:spPr>
          <a:xfrm flipH="1" flipV="1">
            <a:off x="5472662" y="3243229"/>
            <a:ext cx="215614" cy="226653"/>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4C8D7DF9-7511-DE6F-23E5-D4DFF609B172}"/>
              </a:ext>
            </a:extLst>
          </p:cNvPr>
          <p:cNvCxnSpPr>
            <a:cxnSpLocks/>
          </p:cNvCxnSpPr>
          <p:nvPr/>
        </p:nvCxnSpPr>
        <p:spPr>
          <a:xfrm flipH="1">
            <a:off x="4323190" y="5257800"/>
            <a:ext cx="176354" cy="22805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3084189"/>
      </p:ext>
    </p:extLst>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Entwurf, Zeichnung enthält.&#10;&#10;Automatisch generierte Beschreibung">
            <a:extLst>
              <a:ext uri="{FF2B5EF4-FFF2-40B4-BE49-F238E27FC236}">
                <a16:creationId xmlns:a16="http://schemas.microsoft.com/office/drawing/2014/main" id="{EB1D6361-4F21-CE91-ADE6-02029E400A8B}"/>
              </a:ext>
            </a:extLst>
          </p:cNvPr>
          <p:cNvPicPr>
            <a:picLocks noChangeAspect="1"/>
          </p:cNvPicPr>
          <p:nvPr/>
        </p:nvPicPr>
        <p:blipFill rotWithShape="1">
          <a:blip r:embed="rId2">
            <a:extLst>
              <a:ext uri="{28A0092B-C50C-407E-A947-70E740481C1C}">
                <a14:useLocalDpi xmlns:a14="http://schemas.microsoft.com/office/drawing/2010/main" val="0"/>
              </a:ext>
            </a:extLst>
          </a:blip>
          <a:srcRect l="11522" t="15918" r="32612" b="28216"/>
          <a:stretch/>
        </p:blipFill>
        <p:spPr>
          <a:xfrm>
            <a:off x="0" y="-1"/>
            <a:ext cx="12192000" cy="6858001"/>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63</a:t>
            </a:fld>
            <a:endParaRPr lang="en-US" sz="1600" b="1" dirty="0">
              <a:solidFill>
                <a:schemeClr val="tx1"/>
              </a:solidFill>
            </a:endParaRPr>
          </a:p>
        </p:txBody>
      </p:sp>
      <p:cxnSp>
        <p:nvCxnSpPr>
          <p:cNvPr id="10" name="Gerade Verbindung mit Pfeil 9">
            <a:extLst>
              <a:ext uri="{FF2B5EF4-FFF2-40B4-BE49-F238E27FC236}">
                <a16:creationId xmlns:a16="http://schemas.microsoft.com/office/drawing/2014/main" id="{FA397361-F747-4381-65D6-0C5913C51E1C}"/>
              </a:ext>
            </a:extLst>
          </p:cNvPr>
          <p:cNvCxnSpPr>
            <a:cxnSpLocks/>
          </p:cNvCxnSpPr>
          <p:nvPr/>
        </p:nvCxnSpPr>
        <p:spPr>
          <a:xfrm rot="16395173" flipH="1" flipV="1">
            <a:off x="5587357" y="3078487"/>
            <a:ext cx="280258" cy="261493"/>
          </a:xfrm>
          <a:prstGeom prst="straightConnector1">
            <a:avLst/>
          </a:prstGeom>
          <a:ln w="50800">
            <a:solidFill>
              <a:srgbClr val="276FBF"/>
            </a:solidFill>
            <a:tailEnd type="triangle"/>
          </a:ln>
        </p:spPr>
        <p:style>
          <a:lnRef idx="1">
            <a:schemeClr val="dk1"/>
          </a:lnRef>
          <a:fillRef idx="0">
            <a:schemeClr val="dk1"/>
          </a:fillRef>
          <a:effectRef idx="0">
            <a:schemeClr val="dk1"/>
          </a:effectRef>
          <a:fontRef idx="minor">
            <a:schemeClr val="tx1"/>
          </a:fontRef>
        </p:style>
      </p:cxnSp>
      <p:cxnSp>
        <p:nvCxnSpPr>
          <p:cNvPr id="15" name="Gerade Verbindung mit Pfeil 14">
            <a:extLst>
              <a:ext uri="{FF2B5EF4-FFF2-40B4-BE49-F238E27FC236}">
                <a16:creationId xmlns:a16="http://schemas.microsoft.com/office/drawing/2014/main" id="{6C07E619-0B22-E5B1-A26F-5A074F6F56FF}"/>
              </a:ext>
            </a:extLst>
          </p:cNvPr>
          <p:cNvCxnSpPr>
            <a:cxnSpLocks/>
          </p:cNvCxnSpPr>
          <p:nvPr/>
        </p:nvCxnSpPr>
        <p:spPr>
          <a:xfrm rot="186568">
            <a:off x="5587075" y="4228035"/>
            <a:ext cx="292100" cy="251460"/>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8" name="Gerade Verbindung mit Pfeil 17">
            <a:extLst>
              <a:ext uri="{FF2B5EF4-FFF2-40B4-BE49-F238E27FC236}">
                <a16:creationId xmlns:a16="http://schemas.microsoft.com/office/drawing/2014/main" id="{73A6EA93-38A3-4A12-D4A4-EF2CC97C95FD}"/>
              </a:ext>
            </a:extLst>
          </p:cNvPr>
          <p:cNvCxnSpPr>
            <a:cxnSpLocks/>
          </p:cNvCxnSpPr>
          <p:nvPr/>
        </p:nvCxnSpPr>
        <p:spPr>
          <a:xfrm rot="15976033">
            <a:off x="4380656" y="4382323"/>
            <a:ext cx="292100" cy="251460"/>
          </a:xfrm>
          <a:prstGeom prst="straightConnector1">
            <a:avLst/>
          </a:prstGeom>
          <a:ln w="50800">
            <a:solidFill>
              <a:srgbClr val="276FBF"/>
            </a:solidFill>
            <a:tailEnd type="triangle"/>
          </a:ln>
        </p:spPr>
        <p:style>
          <a:lnRef idx="1">
            <a:schemeClr val="dk1"/>
          </a:lnRef>
          <a:fillRef idx="0">
            <a:schemeClr val="dk1"/>
          </a:fillRef>
          <a:effectRef idx="0">
            <a:schemeClr val="dk1"/>
          </a:effectRef>
          <a:fontRef idx="minor">
            <a:schemeClr val="tx1"/>
          </a:fontRef>
        </p:style>
      </p:cxnSp>
      <p:cxnSp>
        <p:nvCxnSpPr>
          <p:cNvPr id="2" name="Gerade Verbindung mit Pfeil 1">
            <a:extLst>
              <a:ext uri="{FF2B5EF4-FFF2-40B4-BE49-F238E27FC236}">
                <a16:creationId xmlns:a16="http://schemas.microsoft.com/office/drawing/2014/main" id="{F041CA47-16C3-683A-6E30-104D4D9FCD46}"/>
              </a:ext>
            </a:extLst>
          </p:cNvPr>
          <p:cNvCxnSpPr>
            <a:cxnSpLocks/>
          </p:cNvCxnSpPr>
          <p:nvPr/>
        </p:nvCxnSpPr>
        <p:spPr>
          <a:xfrm flipH="1" flipV="1">
            <a:off x="4437808" y="3255972"/>
            <a:ext cx="280258" cy="26149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3" name="Gerade Verbindung mit Pfeil 2">
            <a:extLst>
              <a:ext uri="{FF2B5EF4-FFF2-40B4-BE49-F238E27FC236}">
                <a16:creationId xmlns:a16="http://schemas.microsoft.com/office/drawing/2014/main" id="{8CB55D0F-B18A-5F8D-52B3-E5F88E8821A6}"/>
              </a:ext>
            </a:extLst>
          </p:cNvPr>
          <p:cNvCxnSpPr>
            <a:cxnSpLocks/>
          </p:cNvCxnSpPr>
          <p:nvPr/>
        </p:nvCxnSpPr>
        <p:spPr>
          <a:xfrm rot="15976033">
            <a:off x="4453570" y="2139655"/>
            <a:ext cx="292100" cy="251460"/>
          </a:xfrm>
          <a:prstGeom prst="straightConnector1">
            <a:avLst/>
          </a:prstGeom>
          <a:ln w="50800">
            <a:solidFill>
              <a:srgbClr val="276FBF"/>
            </a:solidFill>
            <a:tailEnd type="triangle"/>
          </a:ln>
        </p:spPr>
        <p:style>
          <a:lnRef idx="1">
            <a:schemeClr val="dk1"/>
          </a:lnRef>
          <a:fillRef idx="0">
            <a:schemeClr val="dk1"/>
          </a:fillRef>
          <a:effectRef idx="0">
            <a:schemeClr val="dk1"/>
          </a:effectRef>
          <a:fontRef idx="minor">
            <a:schemeClr val="tx1"/>
          </a:fontRef>
        </p:style>
      </p:cxnSp>
      <p:cxnSp>
        <p:nvCxnSpPr>
          <p:cNvPr id="4" name="Gerade Verbindung mit Pfeil 3">
            <a:extLst>
              <a:ext uri="{FF2B5EF4-FFF2-40B4-BE49-F238E27FC236}">
                <a16:creationId xmlns:a16="http://schemas.microsoft.com/office/drawing/2014/main" id="{799CD048-26E6-4342-6D1E-B0FCEDF67745}"/>
              </a:ext>
            </a:extLst>
          </p:cNvPr>
          <p:cNvCxnSpPr>
            <a:cxnSpLocks/>
          </p:cNvCxnSpPr>
          <p:nvPr/>
        </p:nvCxnSpPr>
        <p:spPr>
          <a:xfrm flipH="1">
            <a:off x="3249659" y="3703320"/>
            <a:ext cx="186961" cy="301337"/>
          </a:xfrm>
          <a:prstGeom prst="straightConnector1">
            <a:avLst/>
          </a:prstGeom>
          <a:ln w="50800">
            <a:solidFill>
              <a:srgbClr val="276FBF"/>
            </a:solidFill>
            <a:tailEnd type="triangle"/>
          </a:ln>
        </p:spPr>
        <p:style>
          <a:lnRef idx="1">
            <a:schemeClr val="dk1"/>
          </a:lnRef>
          <a:fillRef idx="0">
            <a:schemeClr val="dk1"/>
          </a:fillRef>
          <a:effectRef idx="0">
            <a:schemeClr val="dk1"/>
          </a:effectRef>
          <a:fontRef idx="minor">
            <a:schemeClr val="tx1"/>
          </a:fontRef>
        </p:style>
      </p:cxnSp>
      <p:cxnSp>
        <p:nvCxnSpPr>
          <p:cNvPr id="8" name="Gerade Verbindung mit Pfeil 7">
            <a:extLst>
              <a:ext uri="{FF2B5EF4-FFF2-40B4-BE49-F238E27FC236}">
                <a16:creationId xmlns:a16="http://schemas.microsoft.com/office/drawing/2014/main" id="{952412E6-038C-460D-694B-0EBDA8D03454}"/>
              </a:ext>
            </a:extLst>
          </p:cNvPr>
          <p:cNvCxnSpPr>
            <a:cxnSpLocks/>
          </p:cNvCxnSpPr>
          <p:nvPr/>
        </p:nvCxnSpPr>
        <p:spPr>
          <a:xfrm>
            <a:off x="3297605" y="2505798"/>
            <a:ext cx="306655" cy="267882"/>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2" name="Gerade Verbindung mit Pfeil 11">
            <a:extLst>
              <a:ext uri="{FF2B5EF4-FFF2-40B4-BE49-F238E27FC236}">
                <a16:creationId xmlns:a16="http://schemas.microsoft.com/office/drawing/2014/main" id="{36798B74-640C-D3EB-20D8-6310CFC8E858}"/>
              </a:ext>
            </a:extLst>
          </p:cNvPr>
          <p:cNvCxnSpPr>
            <a:cxnSpLocks/>
          </p:cNvCxnSpPr>
          <p:nvPr/>
        </p:nvCxnSpPr>
        <p:spPr>
          <a:xfrm>
            <a:off x="3396808" y="4800831"/>
            <a:ext cx="331912" cy="228369"/>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3" name="Gerade Verbindung mit Pfeil 12">
            <a:extLst>
              <a:ext uri="{FF2B5EF4-FFF2-40B4-BE49-F238E27FC236}">
                <a16:creationId xmlns:a16="http://schemas.microsoft.com/office/drawing/2014/main" id="{D6B60FF0-42E3-A1E8-3CA0-625FE9042CD1}"/>
              </a:ext>
            </a:extLst>
          </p:cNvPr>
          <p:cNvCxnSpPr>
            <a:cxnSpLocks/>
          </p:cNvCxnSpPr>
          <p:nvPr/>
        </p:nvCxnSpPr>
        <p:spPr>
          <a:xfrm flipH="1" flipV="1">
            <a:off x="2045610" y="4223018"/>
            <a:ext cx="352150" cy="176262"/>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4" name="Gerade Verbindung mit Pfeil 13">
            <a:extLst>
              <a:ext uri="{FF2B5EF4-FFF2-40B4-BE49-F238E27FC236}">
                <a16:creationId xmlns:a16="http://schemas.microsoft.com/office/drawing/2014/main" id="{E60E13FD-34E9-AFC7-4F1C-F2D0E3770BB6}"/>
              </a:ext>
            </a:extLst>
          </p:cNvPr>
          <p:cNvCxnSpPr>
            <a:cxnSpLocks/>
          </p:cNvCxnSpPr>
          <p:nvPr/>
        </p:nvCxnSpPr>
        <p:spPr>
          <a:xfrm flipH="1" flipV="1">
            <a:off x="4437808" y="5367750"/>
            <a:ext cx="280258" cy="26149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6" name="Gerade Verbindung mit Pfeil 15">
            <a:extLst>
              <a:ext uri="{FF2B5EF4-FFF2-40B4-BE49-F238E27FC236}">
                <a16:creationId xmlns:a16="http://schemas.microsoft.com/office/drawing/2014/main" id="{CE26B6AD-B7E4-1A6A-6031-3C92DADF667B}"/>
              </a:ext>
            </a:extLst>
          </p:cNvPr>
          <p:cNvCxnSpPr>
            <a:cxnSpLocks/>
          </p:cNvCxnSpPr>
          <p:nvPr/>
        </p:nvCxnSpPr>
        <p:spPr>
          <a:xfrm flipV="1">
            <a:off x="2407920" y="5189557"/>
            <a:ext cx="196733" cy="356385"/>
          </a:xfrm>
          <a:prstGeom prst="straightConnector1">
            <a:avLst/>
          </a:prstGeom>
          <a:ln w="50800">
            <a:solidFill>
              <a:srgbClr val="276FBF"/>
            </a:solidFill>
            <a:tailEnd type="triangle"/>
          </a:ln>
        </p:spPr>
        <p:style>
          <a:lnRef idx="1">
            <a:schemeClr val="dk1"/>
          </a:lnRef>
          <a:fillRef idx="0">
            <a:schemeClr val="dk1"/>
          </a:fillRef>
          <a:effectRef idx="0">
            <a:schemeClr val="dk1"/>
          </a:effectRef>
          <a:fontRef idx="minor">
            <a:schemeClr val="tx1"/>
          </a:fontRef>
        </p:style>
      </p:cxnSp>
      <p:cxnSp>
        <p:nvCxnSpPr>
          <p:cNvPr id="22" name="Gerade Verbindung mit Pfeil 21">
            <a:extLst>
              <a:ext uri="{FF2B5EF4-FFF2-40B4-BE49-F238E27FC236}">
                <a16:creationId xmlns:a16="http://schemas.microsoft.com/office/drawing/2014/main" id="{D971D0DC-E479-9B24-BD11-48271E5ED4A9}"/>
              </a:ext>
            </a:extLst>
          </p:cNvPr>
          <p:cNvCxnSpPr>
            <a:cxnSpLocks/>
          </p:cNvCxnSpPr>
          <p:nvPr/>
        </p:nvCxnSpPr>
        <p:spPr>
          <a:xfrm flipH="1">
            <a:off x="3636010" y="5711668"/>
            <a:ext cx="62230" cy="333730"/>
          </a:xfrm>
          <a:prstGeom prst="straightConnector1">
            <a:avLst/>
          </a:prstGeom>
          <a:ln w="50800">
            <a:solidFill>
              <a:srgbClr val="276FBF"/>
            </a:solidFill>
            <a:tailEnd type="triangle"/>
          </a:ln>
        </p:spPr>
        <p:style>
          <a:lnRef idx="1">
            <a:schemeClr val="dk1"/>
          </a:lnRef>
          <a:fillRef idx="0">
            <a:schemeClr val="dk1"/>
          </a:fillRef>
          <a:effectRef idx="0">
            <a:schemeClr val="dk1"/>
          </a:effectRef>
          <a:fontRef idx="minor">
            <a:schemeClr val="tx1"/>
          </a:fontRef>
        </p:style>
      </p:cxnSp>
      <p:cxnSp>
        <p:nvCxnSpPr>
          <p:cNvPr id="5" name="Gerader Verbinder 4">
            <a:extLst>
              <a:ext uri="{FF2B5EF4-FFF2-40B4-BE49-F238E27FC236}">
                <a16:creationId xmlns:a16="http://schemas.microsoft.com/office/drawing/2014/main" id="{67F129B3-6DCE-4CC7-124B-0AF9228F0EE0}"/>
              </a:ext>
            </a:extLst>
          </p:cNvPr>
          <p:cNvCxnSpPr>
            <a:cxnSpLocks/>
          </p:cNvCxnSpPr>
          <p:nvPr/>
        </p:nvCxnSpPr>
        <p:spPr>
          <a:xfrm flipH="1">
            <a:off x="3506884" y="2639739"/>
            <a:ext cx="218440" cy="27380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E3602051-FEBC-9ADC-28BE-4E3BAE96A52D}"/>
              </a:ext>
            </a:extLst>
          </p:cNvPr>
          <p:cNvCxnSpPr>
            <a:cxnSpLocks/>
          </p:cNvCxnSpPr>
          <p:nvPr/>
        </p:nvCxnSpPr>
        <p:spPr>
          <a:xfrm flipH="1">
            <a:off x="4308266" y="3125082"/>
            <a:ext cx="218440" cy="27380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6071ED4C-675A-BF38-B7F0-99246FD2F1ED}"/>
              </a:ext>
            </a:extLst>
          </p:cNvPr>
          <p:cNvCxnSpPr>
            <a:cxnSpLocks/>
          </p:cNvCxnSpPr>
          <p:nvPr/>
        </p:nvCxnSpPr>
        <p:spPr>
          <a:xfrm flipH="1" flipV="1">
            <a:off x="3114933" y="3933998"/>
            <a:ext cx="273926" cy="16554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5948F68E-87A3-8A68-791D-51CAE8B81A02}"/>
              </a:ext>
            </a:extLst>
          </p:cNvPr>
          <p:cNvCxnSpPr>
            <a:cxnSpLocks/>
          </p:cNvCxnSpPr>
          <p:nvPr/>
        </p:nvCxnSpPr>
        <p:spPr>
          <a:xfrm flipH="1" flipV="1">
            <a:off x="2465275" y="5093004"/>
            <a:ext cx="310647" cy="19310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B20DAE50-BE39-DC1A-6DD6-160B353BC014}"/>
              </a:ext>
            </a:extLst>
          </p:cNvPr>
          <p:cNvCxnSpPr>
            <a:cxnSpLocks/>
          </p:cNvCxnSpPr>
          <p:nvPr/>
        </p:nvCxnSpPr>
        <p:spPr>
          <a:xfrm flipH="1" flipV="1">
            <a:off x="4514784" y="4244946"/>
            <a:ext cx="275656" cy="19374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DAA2EF6D-86A0-7D39-AC44-03ED5D3D20DD}"/>
              </a:ext>
            </a:extLst>
          </p:cNvPr>
          <p:cNvCxnSpPr>
            <a:cxnSpLocks/>
          </p:cNvCxnSpPr>
          <p:nvPr/>
        </p:nvCxnSpPr>
        <p:spPr>
          <a:xfrm flipH="1">
            <a:off x="3667125" y="4915015"/>
            <a:ext cx="158112" cy="23991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4F89CA1C-E2D1-DDF2-DDA0-CC7CBFC4C0F3}"/>
              </a:ext>
            </a:extLst>
          </p:cNvPr>
          <p:cNvCxnSpPr>
            <a:cxnSpLocks/>
          </p:cNvCxnSpPr>
          <p:nvPr/>
        </p:nvCxnSpPr>
        <p:spPr>
          <a:xfrm flipH="1" flipV="1">
            <a:off x="5472662" y="3243229"/>
            <a:ext cx="215614" cy="226653"/>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4C8D7DF9-7511-DE6F-23E5-D4DFF609B172}"/>
              </a:ext>
            </a:extLst>
          </p:cNvPr>
          <p:cNvCxnSpPr>
            <a:cxnSpLocks/>
          </p:cNvCxnSpPr>
          <p:nvPr/>
        </p:nvCxnSpPr>
        <p:spPr>
          <a:xfrm flipH="1">
            <a:off x="4323190" y="5257800"/>
            <a:ext cx="176354" cy="22805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0F1FF0D9-2CD9-3B9A-E43A-67B1DBE75159}"/>
              </a:ext>
            </a:extLst>
          </p:cNvPr>
          <p:cNvSpPr txBox="1"/>
          <p:nvPr/>
        </p:nvSpPr>
        <p:spPr>
          <a:xfrm>
            <a:off x="3249659" y="1472237"/>
            <a:ext cx="1924225" cy="461665"/>
          </a:xfrm>
          <a:prstGeom prst="rect">
            <a:avLst/>
          </a:prstGeom>
          <a:solidFill>
            <a:schemeClr val="bg1"/>
          </a:solidFill>
          <a:ln>
            <a:solidFill>
              <a:schemeClr val="tx1"/>
            </a:solidFill>
          </a:ln>
        </p:spPr>
        <p:txBody>
          <a:bodyPr wrap="square">
            <a:spAutoFit/>
          </a:bodyPr>
          <a:lstStyle/>
          <a:p>
            <a:pPr algn="ctr"/>
            <a:r>
              <a:rPr lang="en-US" sz="2400" dirty="0"/>
              <a:t>Edge-Friends</a:t>
            </a:r>
          </a:p>
        </p:txBody>
      </p:sp>
    </p:spTree>
    <p:extLst>
      <p:ext uri="{BB962C8B-B14F-4D97-AF65-F5344CB8AC3E}">
        <p14:creationId xmlns:p14="http://schemas.microsoft.com/office/powerpoint/2010/main" val="241429160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Entwurf, Zeichnung enthält.&#10;&#10;Automatisch generierte Beschreibung">
            <a:extLst>
              <a:ext uri="{FF2B5EF4-FFF2-40B4-BE49-F238E27FC236}">
                <a16:creationId xmlns:a16="http://schemas.microsoft.com/office/drawing/2014/main" id="{EB1D6361-4F21-CE91-ADE6-02029E400A8B}"/>
              </a:ext>
            </a:extLst>
          </p:cNvPr>
          <p:cNvPicPr>
            <a:picLocks noChangeAspect="1"/>
          </p:cNvPicPr>
          <p:nvPr/>
        </p:nvPicPr>
        <p:blipFill rotWithShape="1">
          <a:blip r:embed="rId2">
            <a:extLst>
              <a:ext uri="{28A0092B-C50C-407E-A947-70E740481C1C}">
                <a14:useLocalDpi xmlns:a14="http://schemas.microsoft.com/office/drawing/2010/main" val="0"/>
              </a:ext>
            </a:extLst>
          </a:blip>
          <a:srcRect l="6452" t="15918" r="30173" b="12286"/>
          <a:stretch/>
        </p:blipFill>
        <p:spPr>
          <a:xfrm>
            <a:off x="0" y="-911241"/>
            <a:ext cx="12192000" cy="7769241"/>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64</a:t>
            </a:fld>
            <a:endParaRPr lang="en-US" sz="1600" b="1" dirty="0">
              <a:solidFill>
                <a:schemeClr val="tx1"/>
              </a:solidFill>
            </a:endParaRPr>
          </a:p>
        </p:txBody>
      </p:sp>
      <p:cxnSp>
        <p:nvCxnSpPr>
          <p:cNvPr id="35" name="Gerader Verbinder 34">
            <a:extLst>
              <a:ext uri="{FF2B5EF4-FFF2-40B4-BE49-F238E27FC236}">
                <a16:creationId xmlns:a16="http://schemas.microsoft.com/office/drawing/2014/main" id="{AE56B221-7C1D-1D81-21A4-946FBD7A4D2D}"/>
              </a:ext>
            </a:extLst>
          </p:cNvPr>
          <p:cNvCxnSpPr>
            <a:cxnSpLocks/>
          </p:cNvCxnSpPr>
          <p:nvPr/>
        </p:nvCxnSpPr>
        <p:spPr>
          <a:xfrm flipH="1">
            <a:off x="4023121" y="1401948"/>
            <a:ext cx="194755" cy="24411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14BD18E8-08BB-747A-9C61-E5DA820D4CF5}"/>
              </a:ext>
            </a:extLst>
          </p:cNvPr>
          <p:cNvCxnSpPr>
            <a:cxnSpLocks/>
          </p:cNvCxnSpPr>
          <p:nvPr/>
        </p:nvCxnSpPr>
        <p:spPr>
          <a:xfrm flipH="1">
            <a:off x="4737609" y="1834665"/>
            <a:ext cx="194755" cy="24411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01C73AA8-FC4E-46F6-2DF0-9D40B5A8C3C6}"/>
              </a:ext>
            </a:extLst>
          </p:cNvPr>
          <p:cNvCxnSpPr>
            <a:cxnSpLocks/>
          </p:cNvCxnSpPr>
          <p:nvPr/>
        </p:nvCxnSpPr>
        <p:spPr>
          <a:xfrm flipH="1" flipV="1">
            <a:off x="3673669" y="2555871"/>
            <a:ext cx="244224" cy="14759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BB66D45A-20AF-7166-82D4-38E5BA2BAB20}"/>
              </a:ext>
            </a:extLst>
          </p:cNvPr>
          <p:cNvCxnSpPr>
            <a:cxnSpLocks/>
          </p:cNvCxnSpPr>
          <p:nvPr/>
        </p:nvCxnSpPr>
        <p:spPr>
          <a:xfrm flipH="1" flipV="1">
            <a:off x="3094453" y="3589207"/>
            <a:ext cx="276964" cy="17216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BBA682E8-63E4-641A-C0A3-7353AFBE2740}"/>
              </a:ext>
            </a:extLst>
          </p:cNvPr>
          <p:cNvCxnSpPr>
            <a:cxnSpLocks/>
          </p:cNvCxnSpPr>
          <p:nvPr/>
        </p:nvCxnSpPr>
        <p:spPr>
          <a:xfrm flipH="1" flipV="1">
            <a:off x="4921734" y="2833103"/>
            <a:ext cx="245767" cy="17273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7DCBE2AA-D7FC-8651-4EBE-F023280108A4}"/>
              </a:ext>
            </a:extLst>
          </p:cNvPr>
          <p:cNvCxnSpPr>
            <a:cxnSpLocks/>
          </p:cNvCxnSpPr>
          <p:nvPr/>
        </p:nvCxnSpPr>
        <p:spPr>
          <a:xfrm flipH="1">
            <a:off x="4165987" y="3430517"/>
            <a:ext cx="140968" cy="21390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6A57D574-03C1-5075-3A61-CD88403633F3}"/>
              </a:ext>
            </a:extLst>
          </p:cNvPr>
          <p:cNvCxnSpPr>
            <a:cxnSpLocks/>
          </p:cNvCxnSpPr>
          <p:nvPr/>
        </p:nvCxnSpPr>
        <p:spPr>
          <a:xfrm flipH="1" flipV="1">
            <a:off x="5775750" y="1940002"/>
            <a:ext cx="192235" cy="20207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E7B0A208-C059-1F40-C9F9-9DFA4B22B1CF}"/>
              </a:ext>
            </a:extLst>
          </p:cNvPr>
          <p:cNvCxnSpPr>
            <a:cxnSpLocks/>
          </p:cNvCxnSpPr>
          <p:nvPr/>
        </p:nvCxnSpPr>
        <p:spPr>
          <a:xfrm flipH="1">
            <a:off x="4750915" y="3736134"/>
            <a:ext cx="157232" cy="20332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641153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Entwurf, Zeichnung enthält.&#10;&#10;Automatisch generierte Beschreibung">
            <a:extLst>
              <a:ext uri="{FF2B5EF4-FFF2-40B4-BE49-F238E27FC236}">
                <a16:creationId xmlns:a16="http://schemas.microsoft.com/office/drawing/2014/main" id="{EB1D6361-4F21-CE91-ADE6-02029E400A8B}"/>
              </a:ext>
            </a:extLst>
          </p:cNvPr>
          <p:cNvPicPr>
            <a:picLocks noChangeAspect="1"/>
          </p:cNvPicPr>
          <p:nvPr/>
        </p:nvPicPr>
        <p:blipFill rotWithShape="1">
          <a:blip r:embed="rId2">
            <a:extLst>
              <a:ext uri="{28A0092B-C50C-407E-A947-70E740481C1C}">
                <a14:useLocalDpi xmlns:a14="http://schemas.microsoft.com/office/drawing/2010/main" val="0"/>
              </a:ext>
            </a:extLst>
          </a:blip>
          <a:srcRect l="6452" t="15918" r="30173" b="12286"/>
          <a:stretch/>
        </p:blipFill>
        <p:spPr>
          <a:xfrm>
            <a:off x="0" y="-911241"/>
            <a:ext cx="12192000" cy="7769241"/>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65</a:t>
            </a:fld>
            <a:endParaRPr lang="en-US" sz="1600" b="1" dirty="0">
              <a:solidFill>
                <a:schemeClr val="tx1"/>
              </a:solidFill>
            </a:endParaRPr>
          </a:p>
        </p:txBody>
      </p:sp>
      <p:sp>
        <p:nvSpPr>
          <p:cNvPr id="3" name="Freihandform: Form 2">
            <a:extLst>
              <a:ext uri="{FF2B5EF4-FFF2-40B4-BE49-F238E27FC236}">
                <a16:creationId xmlns:a16="http://schemas.microsoft.com/office/drawing/2014/main" id="{515337E9-B54C-355C-A4EA-A917A91F9239}"/>
              </a:ext>
            </a:extLst>
          </p:cNvPr>
          <p:cNvSpPr/>
          <p:nvPr/>
        </p:nvSpPr>
        <p:spPr>
          <a:xfrm>
            <a:off x="2578608" y="749808"/>
            <a:ext cx="3962400" cy="3553968"/>
          </a:xfrm>
          <a:custGeom>
            <a:avLst/>
            <a:gdLst>
              <a:gd name="connsiteX0" fmla="*/ 1938528 w 3962400"/>
              <a:gd name="connsiteY0" fmla="*/ 0 h 3553968"/>
              <a:gd name="connsiteX1" fmla="*/ 804672 w 3962400"/>
              <a:gd name="connsiteY1" fmla="*/ 1414272 h 3553968"/>
              <a:gd name="connsiteX2" fmla="*/ 0 w 3962400"/>
              <a:gd name="connsiteY2" fmla="*/ 2938272 h 3553968"/>
              <a:gd name="connsiteX3" fmla="*/ 1103376 w 3962400"/>
              <a:gd name="connsiteY3" fmla="*/ 3377184 h 3553968"/>
              <a:gd name="connsiteX4" fmla="*/ 2133600 w 3962400"/>
              <a:gd name="connsiteY4" fmla="*/ 3553968 h 3553968"/>
              <a:gd name="connsiteX5" fmla="*/ 2883408 w 3962400"/>
              <a:gd name="connsiteY5" fmla="*/ 2706624 h 3553968"/>
              <a:gd name="connsiteX6" fmla="*/ 3962400 w 3962400"/>
              <a:gd name="connsiteY6" fmla="*/ 1633728 h 3553968"/>
              <a:gd name="connsiteX7" fmla="*/ 2987040 w 3962400"/>
              <a:gd name="connsiteY7" fmla="*/ 725424 h 3553968"/>
              <a:gd name="connsiteX8" fmla="*/ 1938528 w 3962400"/>
              <a:gd name="connsiteY8" fmla="*/ 0 h 35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2400" h="3553968">
                <a:moveTo>
                  <a:pt x="1938528" y="0"/>
                </a:moveTo>
                <a:lnTo>
                  <a:pt x="804672" y="1414272"/>
                </a:lnTo>
                <a:lnTo>
                  <a:pt x="0" y="2938272"/>
                </a:lnTo>
                <a:lnTo>
                  <a:pt x="1103376" y="3377184"/>
                </a:lnTo>
                <a:lnTo>
                  <a:pt x="2133600" y="3553968"/>
                </a:lnTo>
                <a:lnTo>
                  <a:pt x="2883408" y="2706624"/>
                </a:lnTo>
                <a:lnTo>
                  <a:pt x="3962400" y="1633728"/>
                </a:lnTo>
                <a:lnTo>
                  <a:pt x="2987040" y="725424"/>
                </a:lnTo>
                <a:lnTo>
                  <a:pt x="1938528" y="0"/>
                </a:lnTo>
                <a:close/>
              </a:path>
            </a:pathLst>
          </a:custGeom>
          <a:solidFill>
            <a:srgbClr val="C00000">
              <a:alpha val="25000"/>
            </a:srgbClr>
          </a:solid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Gerader Verbinder 34">
            <a:extLst>
              <a:ext uri="{FF2B5EF4-FFF2-40B4-BE49-F238E27FC236}">
                <a16:creationId xmlns:a16="http://schemas.microsoft.com/office/drawing/2014/main" id="{AE56B221-7C1D-1D81-21A4-946FBD7A4D2D}"/>
              </a:ext>
            </a:extLst>
          </p:cNvPr>
          <p:cNvCxnSpPr>
            <a:cxnSpLocks/>
          </p:cNvCxnSpPr>
          <p:nvPr/>
        </p:nvCxnSpPr>
        <p:spPr>
          <a:xfrm flipH="1">
            <a:off x="4023121" y="1401948"/>
            <a:ext cx="194755" cy="24411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14BD18E8-08BB-747A-9C61-E5DA820D4CF5}"/>
              </a:ext>
            </a:extLst>
          </p:cNvPr>
          <p:cNvCxnSpPr>
            <a:cxnSpLocks/>
          </p:cNvCxnSpPr>
          <p:nvPr/>
        </p:nvCxnSpPr>
        <p:spPr>
          <a:xfrm flipH="1">
            <a:off x="4737609" y="1834665"/>
            <a:ext cx="194755" cy="24411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01C73AA8-FC4E-46F6-2DF0-9D40B5A8C3C6}"/>
              </a:ext>
            </a:extLst>
          </p:cNvPr>
          <p:cNvCxnSpPr>
            <a:cxnSpLocks/>
          </p:cNvCxnSpPr>
          <p:nvPr/>
        </p:nvCxnSpPr>
        <p:spPr>
          <a:xfrm flipH="1" flipV="1">
            <a:off x="3673669" y="2555871"/>
            <a:ext cx="244224" cy="14759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BB66D45A-20AF-7166-82D4-38E5BA2BAB20}"/>
              </a:ext>
            </a:extLst>
          </p:cNvPr>
          <p:cNvCxnSpPr>
            <a:cxnSpLocks/>
          </p:cNvCxnSpPr>
          <p:nvPr/>
        </p:nvCxnSpPr>
        <p:spPr>
          <a:xfrm flipH="1" flipV="1">
            <a:off x="3094453" y="3589207"/>
            <a:ext cx="276964" cy="17216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BBA682E8-63E4-641A-C0A3-7353AFBE2740}"/>
              </a:ext>
            </a:extLst>
          </p:cNvPr>
          <p:cNvCxnSpPr>
            <a:cxnSpLocks/>
          </p:cNvCxnSpPr>
          <p:nvPr/>
        </p:nvCxnSpPr>
        <p:spPr>
          <a:xfrm flipH="1" flipV="1">
            <a:off x="4921734" y="2833103"/>
            <a:ext cx="245767" cy="17273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7DCBE2AA-D7FC-8651-4EBE-F023280108A4}"/>
              </a:ext>
            </a:extLst>
          </p:cNvPr>
          <p:cNvCxnSpPr>
            <a:cxnSpLocks/>
          </p:cNvCxnSpPr>
          <p:nvPr/>
        </p:nvCxnSpPr>
        <p:spPr>
          <a:xfrm flipH="1">
            <a:off x="4165987" y="3430517"/>
            <a:ext cx="140968" cy="21390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6A57D574-03C1-5075-3A61-CD88403633F3}"/>
              </a:ext>
            </a:extLst>
          </p:cNvPr>
          <p:cNvCxnSpPr>
            <a:cxnSpLocks/>
          </p:cNvCxnSpPr>
          <p:nvPr/>
        </p:nvCxnSpPr>
        <p:spPr>
          <a:xfrm flipH="1" flipV="1">
            <a:off x="5775750" y="1940002"/>
            <a:ext cx="192235" cy="20207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E7B0A208-C059-1F40-C9F9-9DFA4B22B1CF}"/>
              </a:ext>
            </a:extLst>
          </p:cNvPr>
          <p:cNvCxnSpPr>
            <a:cxnSpLocks/>
          </p:cNvCxnSpPr>
          <p:nvPr/>
        </p:nvCxnSpPr>
        <p:spPr>
          <a:xfrm flipH="1">
            <a:off x="4750915" y="3736134"/>
            <a:ext cx="157232" cy="20332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63963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Entwurf, Zeichnung enthält.&#10;&#10;Automatisch generierte Beschreibung">
            <a:extLst>
              <a:ext uri="{FF2B5EF4-FFF2-40B4-BE49-F238E27FC236}">
                <a16:creationId xmlns:a16="http://schemas.microsoft.com/office/drawing/2014/main" id="{EB1D6361-4F21-CE91-ADE6-02029E400A8B}"/>
              </a:ext>
            </a:extLst>
          </p:cNvPr>
          <p:cNvPicPr>
            <a:picLocks noChangeAspect="1"/>
          </p:cNvPicPr>
          <p:nvPr/>
        </p:nvPicPr>
        <p:blipFill rotWithShape="1">
          <a:blip r:embed="rId2">
            <a:extLst>
              <a:ext uri="{28A0092B-C50C-407E-A947-70E740481C1C}">
                <a14:useLocalDpi xmlns:a14="http://schemas.microsoft.com/office/drawing/2010/main" val="0"/>
              </a:ext>
            </a:extLst>
          </a:blip>
          <a:srcRect l="6452" t="15918" r="30173" b="12286"/>
          <a:stretch/>
        </p:blipFill>
        <p:spPr>
          <a:xfrm>
            <a:off x="0" y="-911241"/>
            <a:ext cx="12192000" cy="7769241"/>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66</a:t>
            </a:fld>
            <a:endParaRPr lang="en-US" sz="1600" b="1" dirty="0">
              <a:solidFill>
                <a:schemeClr val="tx1"/>
              </a:solidFill>
            </a:endParaRPr>
          </a:p>
        </p:txBody>
      </p:sp>
      <p:sp>
        <p:nvSpPr>
          <p:cNvPr id="3" name="Freihandform: Form 2">
            <a:extLst>
              <a:ext uri="{FF2B5EF4-FFF2-40B4-BE49-F238E27FC236}">
                <a16:creationId xmlns:a16="http://schemas.microsoft.com/office/drawing/2014/main" id="{515337E9-B54C-355C-A4EA-A917A91F9239}"/>
              </a:ext>
            </a:extLst>
          </p:cNvPr>
          <p:cNvSpPr/>
          <p:nvPr/>
        </p:nvSpPr>
        <p:spPr>
          <a:xfrm>
            <a:off x="2578608" y="749808"/>
            <a:ext cx="3962400" cy="3553968"/>
          </a:xfrm>
          <a:custGeom>
            <a:avLst/>
            <a:gdLst>
              <a:gd name="connsiteX0" fmla="*/ 1938528 w 3962400"/>
              <a:gd name="connsiteY0" fmla="*/ 0 h 3553968"/>
              <a:gd name="connsiteX1" fmla="*/ 804672 w 3962400"/>
              <a:gd name="connsiteY1" fmla="*/ 1414272 h 3553968"/>
              <a:gd name="connsiteX2" fmla="*/ 0 w 3962400"/>
              <a:gd name="connsiteY2" fmla="*/ 2938272 h 3553968"/>
              <a:gd name="connsiteX3" fmla="*/ 1103376 w 3962400"/>
              <a:gd name="connsiteY3" fmla="*/ 3377184 h 3553968"/>
              <a:gd name="connsiteX4" fmla="*/ 2133600 w 3962400"/>
              <a:gd name="connsiteY4" fmla="*/ 3553968 h 3553968"/>
              <a:gd name="connsiteX5" fmla="*/ 2883408 w 3962400"/>
              <a:gd name="connsiteY5" fmla="*/ 2706624 h 3553968"/>
              <a:gd name="connsiteX6" fmla="*/ 3962400 w 3962400"/>
              <a:gd name="connsiteY6" fmla="*/ 1633728 h 3553968"/>
              <a:gd name="connsiteX7" fmla="*/ 2987040 w 3962400"/>
              <a:gd name="connsiteY7" fmla="*/ 725424 h 3553968"/>
              <a:gd name="connsiteX8" fmla="*/ 1938528 w 3962400"/>
              <a:gd name="connsiteY8" fmla="*/ 0 h 35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2400" h="3553968">
                <a:moveTo>
                  <a:pt x="1938528" y="0"/>
                </a:moveTo>
                <a:lnTo>
                  <a:pt x="804672" y="1414272"/>
                </a:lnTo>
                <a:lnTo>
                  <a:pt x="0" y="2938272"/>
                </a:lnTo>
                <a:lnTo>
                  <a:pt x="1103376" y="3377184"/>
                </a:lnTo>
                <a:lnTo>
                  <a:pt x="2133600" y="3553968"/>
                </a:lnTo>
                <a:lnTo>
                  <a:pt x="2883408" y="2706624"/>
                </a:lnTo>
                <a:lnTo>
                  <a:pt x="3962400" y="1633728"/>
                </a:lnTo>
                <a:lnTo>
                  <a:pt x="2987040" y="725424"/>
                </a:lnTo>
                <a:lnTo>
                  <a:pt x="1938528" y="0"/>
                </a:lnTo>
                <a:close/>
              </a:path>
            </a:pathLst>
          </a:custGeom>
          <a:solidFill>
            <a:srgbClr val="C00000">
              <a:alpha val="25000"/>
            </a:srgbClr>
          </a:solid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Gerader Verbinder 34">
            <a:extLst>
              <a:ext uri="{FF2B5EF4-FFF2-40B4-BE49-F238E27FC236}">
                <a16:creationId xmlns:a16="http://schemas.microsoft.com/office/drawing/2014/main" id="{AE56B221-7C1D-1D81-21A4-946FBD7A4D2D}"/>
              </a:ext>
            </a:extLst>
          </p:cNvPr>
          <p:cNvCxnSpPr>
            <a:cxnSpLocks/>
          </p:cNvCxnSpPr>
          <p:nvPr/>
        </p:nvCxnSpPr>
        <p:spPr>
          <a:xfrm flipH="1">
            <a:off x="4023121" y="1401948"/>
            <a:ext cx="194755" cy="24411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14BD18E8-08BB-747A-9C61-E5DA820D4CF5}"/>
              </a:ext>
            </a:extLst>
          </p:cNvPr>
          <p:cNvCxnSpPr>
            <a:cxnSpLocks/>
          </p:cNvCxnSpPr>
          <p:nvPr/>
        </p:nvCxnSpPr>
        <p:spPr>
          <a:xfrm flipH="1">
            <a:off x="4737609" y="1834665"/>
            <a:ext cx="194755" cy="24411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01C73AA8-FC4E-46F6-2DF0-9D40B5A8C3C6}"/>
              </a:ext>
            </a:extLst>
          </p:cNvPr>
          <p:cNvCxnSpPr>
            <a:cxnSpLocks/>
          </p:cNvCxnSpPr>
          <p:nvPr/>
        </p:nvCxnSpPr>
        <p:spPr>
          <a:xfrm flipH="1" flipV="1">
            <a:off x="3673669" y="2555871"/>
            <a:ext cx="244224" cy="14759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BB66D45A-20AF-7166-82D4-38E5BA2BAB20}"/>
              </a:ext>
            </a:extLst>
          </p:cNvPr>
          <p:cNvCxnSpPr>
            <a:cxnSpLocks/>
          </p:cNvCxnSpPr>
          <p:nvPr/>
        </p:nvCxnSpPr>
        <p:spPr>
          <a:xfrm flipH="1" flipV="1">
            <a:off x="3094453" y="3589207"/>
            <a:ext cx="276964" cy="17216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BBA682E8-63E4-641A-C0A3-7353AFBE2740}"/>
              </a:ext>
            </a:extLst>
          </p:cNvPr>
          <p:cNvCxnSpPr>
            <a:cxnSpLocks/>
          </p:cNvCxnSpPr>
          <p:nvPr/>
        </p:nvCxnSpPr>
        <p:spPr>
          <a:xfrm flipH="1" flipV="1">
            <a:off x="4921734" y="2833103"/>
            <a:ext cx="245767" cy="17273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7DCBE2AA-D7FC-8651-4EBE-F023280108A4}"/>
              </a:ext>
            </a:extLst>
          </p:cNvPr>
          <p:cNvCxnSpPr>
            <a:cxnSpLocks/>
          </p:cNvCxnSpPr>
          <p:nvPr/>
        </p:nvCxnSpPr>
        <p:spPr>
          <a:xfrm flipH="1">
            <a:off x="4165987" y="3430517"/>
            <a:ext cx="140968" cy="21390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6A57D574-03C1-5075-3A61-CD88403633F3}"/>
              </a:ext>
            </a:extLst>
          </p:cNvPr>
          <p:cNvCxnSpPr>
            <a:cxnSpLocks/>
          </p:cNvCxnSpPr>
          <p:nvPr/>
        </p:nvCxnSpPr>
        <p:spPr>
          <a:xfrm flipH="1" flipV="1">
            <a:off x="5775750" y="1940002"/>
            <a:ext cx="192235" cy="20207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E7B0A208-C059-1F40-C9F9-9DFA4B22B1CF}"/>
              </a:ext>
            </a:extLst>
          </p:cNvPr>
          <p:cNvCxnSpPr>
            <a:cxnSpLocks/>
          </p:cNvCxnSpPr>
          <p:nvPr/>
        </p:nvCxnSpPr>
        <p:spPr>
          <a:xfrm flipH="1">
            <a:off x="4750915" y="3736134"/>
            <a:ext cx="157232" cy="20332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28837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Entwurf, Zeichnung enthält.&#10;&#10;Automatisch generierte Beschreibung">
            <a:extLst>
              <a:ext uri="{FF2B5EF4-FFF2-40B4-BE49-F238E27FC236}">
                <a16:creationId xmlns:a16="http://schemas.microsoft.com/office/drawing/2014/main" id="{EB1D6361-4F21-CE91-ADE6-02029E400A8B}"/>
              </a:ext>
            </a:extLst>
          </p:cNvPr>
          <p:cNvPicPr>
            <a:picLocks noChangeAspect="1"/>
          </p:cNvPicPr>
          <p:nvPr/>
        </p:nvPicPr>
        <p:blipFill rotWithShape="1">
          <a:blip r:embed="rId2">
            <a:extLst>
              <a:ext uri="{28A0092B-C50C-407E-A947-70E740481C1C}">
                <a14:useLocalDpi xmlns:a14="http://schemas.microsoft.com/office/drawing/2010/main" val="0"/>
              </a:ext>
            </a:extLst>
          </a:blip>
          <a:srcRect l="6452" t="15918" r="30173" b="12286"/>
          <a:stretch/>
        </p:blipFill>
        <p:spPr>
          <a:xfrm>
            <a:off x="0" y="-911241"/>
            <a:ext cx="12192000" cy="7769241"/>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67</a:t>
            </a:fld>
            <a:endParaRPr lang="en-US" sz="1600" b="1" dirty="0">
              <a:solidFill>
                <a:schemeClr val="tx1"/>
              </a:solidFill>
            </a:endParaRPr>
          </a:p>
        </p:txBody>
      </p:sp>
      <p:sp>
        <p:nvSpPr>
          <p:cNvPr id="3" name="Freihandform: Form 2">
            <a:extLst>
              <a:ext uri="{FF2B5EF4-FFF2-40B4-BE49-F238E27FC236}">
                <a16:creationId xmlns:a16="http://schemas.microsoft.com/office/drawing/2014/main" id="{515337E9-B54C-355C-A4EA-A917A91F9239}"/>
              </a:ext>
            </a:extLst>
          </p:cNvPr>
          <p:cNvSpPr/>
          <p:nvPr/>
        </p:nvSpPr>
        <p:spPr>
          <a:xfrm>
            <a:off x="2578608" y="749808"/>
            <a:ext cx="3962400" cy="3553968"/>
          </a:xfrm>
          <a:custGeom>
            <a:avLst/>
            <a:gdLst>
              <a:gd name="connsiteX0" fmla="*/ 1938528 w 3962400"/>
              <a:gd name="connsiteY0" fmla="*/ 0 h 3553968"/>
              <a:gd name="connsiteX1" fmla="*/ 804672 w 3962400"/>
              <a:gd name="connsiteY1" fmla="*/ 1414272 h 3553968"/>
              <a:gd name="connsiteX2" fmla="*/ 0 w 3962400"/>
              <a:gd name="connsiteY2" fmla="*/ 2938272 h 3553968"/>
              <a:gd name="connsiteX3" fmla="*/ 1103376 w 3962400"/>
              <a:gd name="connsiteY3" fmla="*/ 3377184 h 3553968"/>
              <a:gd name="connsiteX4" fmla="*/ 2133600 w 3962400"/>
              <a:gd name="connsiteY4" fmla="*/ 3553968 h 3553968"/>
              <a:gd name="connsiteX5" fmla="*/ 2883408 w 3962400"/>
              <a:gd name="connsiteY5" fmla="*/ 2706624 h 3553968"/>
              <a:gd name="connsiteX6" fmla="*/ 3962400 w 3962400"/>
              <a:gd name="connsiteY6" fmla="*/ 1633728 h 3553968"/>
              <a:gd name="connsiteX7" fmla="*/ 2987040 w 3962400"/>
              <a:gd name="connsiteY7" fmla="*/ 725424 h 3553968"/>
              <a:gd name="connsiteX8" fmla="*/ 1938528 w 3962400"/>
              <a:gd name="connsiteY8" fmla="*/ 0 h 35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2400" h="3553968">
                <a:moveTo>
                  <a:pt x="1938528" y="0"/>
                </a:moveTo>
                <a:lnTo>
                  <a:pt x="804672" y="1414272"/>
                </a:lnTo>
                <a:lnTo>
                  <a:pt x="0" y="2938272"/>
                </a:lnTo>
                <a:lnTo>
                  <a:pt x="1103376" y="3377184"/>
                </a:lnTo>
                <a:lnTo>
                  <a:pt x="2133600" y="3553968"/>
                </a:lnTo>
                <a:lnTo>
                  <a:pt x="2883408" y="2706624"/>
                </a:lnTo>
                <a:lnTo>
                  <a:pt x="3962400" y="1633728"/>
                </a:lnTo>
                <a:lnTo>
                  <a:pt x="2987040" y="725424"/>
                </a:lnTo>
                <a:lnTo>
                  <a:pt x="1938528" y="0"/>
                </a:lnTo>
                <a:close/>
              </a:path>
            </a:pathLst>
          </a:custGeom>
          <a:solidFill>
            <a:srgbClr val="C00000">
              <a:alpha val="25000"/>
            </a:srgbClr>
          </a:solid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Gerader Verbinder 34">
            <a:extLst>
              <a:ext uri="{FF2B5EF4-FFF2-40B4-BE49-F238E27FC236}">
                <a16:creationId xmlns:a16="http://schemas.microsoft.com/office/drawing/2014/main" id="{AE56B221-7C1D-1D81-21A4-946FBD7A4D2D}"/>
              </a:ext>
            </a:extLst>
          </p:cNvPr>
          <p:cNvCxnSpPr>
            <a:cxnSpLocks/>
          </p:cNvCxnSpPr>
          <p:nvPr/>
        </p:nvCxnSpPr>
        <p:spPr>
          <a:xfrm flipH="1">
            <a:off x="4023121" y="1401948"/>
            <a:ext cx="194755" cy="24411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14BD18E8-08BB-747A-9C61-E5DA820D4CF5}"/>
              </a:ext>
            </a:extLst>
          </p:cNvPr>
          <p:cNvCxnSpPr>
            <a:cxnSpLocks/>
          </p:cNvCxnSpPr>
          <p:nvPr/>
        </p:nvCxnSpPr>
        <p:spPr>
          <a:xfrm flipH="1">
            <a:off x="4737609" y="1834665"/>
            <a:ext cx="194755" cy="24411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01C73AA8-FC4E-46F6-2DF0-9D40B5A8C3C6}"/>
              </a:ext>
            </a:extLst>
          </p:cNvPr>
          <p:cNvCxnSpPr>
            <a:cxnSpLocks/>
          </p:cNvCxnSpPr>
          <p:nvPr/>
        </p:nvCxnSpPr>
        <p:spPr>
          <a:xfrm flipH="1" flipV="1">
            <a:off x="3673669" y="2555871"/>
            <a:ext cx="244224" cy="14759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BB66D45A-20AF-7166-82D4-38E5BA2BAB20}"/>
              </a:ext>
            </a:extLst>
          </p:cNvPr>
          <p:cNvCxnSpPr>
            <a:cxnSpLocks/>
          </p:cNvCxnSpPr>
          <p:nvPr/>
        </p:nvCxnSpPr>
        <p:spPr>
          <a:xfrm flipH="1" flipV="1">
            <a:off x="3094453" y="3589207"/>
            <a:ext cx="276964" cy="17216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BBA682E8-63E4-641A-C0A3-7353AFBE2740}"/>
              </a:ext>
            </a:extLst>
          </p:cNvPr>
          <p:cNvCxnSpPr>
            <a:cxnSpLocks/>
          </p:cNvCxnSpPr>
          <p:nvPr/>
        </p:nvCxnSpPr>
        <p:spPr>
          <a:xfrm flipH="1" flipV="1">
            <a:off x="4921734" y="2833103"/>
            <a:ext cx="245767" cy="17273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7DCBE2AA-D7FC-8651-4EBE-F023280108A4}"/>
              </a:ext>
            </a:extLst>
          </p:cNvPr>
          <p:cNvCxnSpPr>
            <a:cxnSpLocks/>
          </p:cNvCxnSpPr>
          <p:nvPr/>
        </p:nvCxnSpPr>
        <p:spPr>
          <a:xfrm flipH="1">
            <a:off x="4165987" y="3430517"/>
            <a:ext cx="140968" cy="21390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6A57D574-03C1-5075-3A61-CD88403633F3}"/>
              </a:ext>
            </a:extLst>
          </p:cNvPr>
          <p:cNvCxnSpPr>
            <a:cxnSpLocks/>
          </p:cNvCxnSpPr>
          <p:nvPr/>
        </p:nvCxnSpPr>
        <p:spPr>
          <a:xfrm flipH="1" flipV="1">
            <a:off x="5775750" y="1940002"/>
            <a:ext cx="192235" cy="20207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E7B0A208-C059-1F40-C9F9-9DFA4B22B1CF}"/>
              </a:ext>
            </a:extLst>
          </p:cNvPr>
          <p:cNvCxnSpPr>
            <a:cxnSpLocks/>
          </p:cNvCxnSpPr>
          <p:nvPr/>
        </p:nvCxnSpPr>
        <p:spPr>
          <a:xfrm flipH="1">
            <a:off x="4750915" y="3736134"/>
            <a:ext cx="157232" cy="20332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reihandform: Form 1">
            <a:extLst>
              <a:ext uri="{FF2B5EF4-FFF2-40B4-BE49-F238E27FC236}">
                <a16:creationId xmlns:a16="http://schemas.microsoft.com/office/drawing/2014/main" id="{F44079CB-588F-7686-0BF5-2FCE72B31CBE}"/>
              </a:ext>
            </a:extLst>
          </p:cNvPr>
          <p:cNvSpPr/>
          <p:nvPr/>
        </p:nvSpPr>
        <p:spPr>
          <a:xfrm>
            <a:off x="3877253" y="1189065"/>
            <a:ext cx="1211554" cy="1103257"/>
          </a:xfrm>
          <a:custGeom>
            <a:avLst/>
            <a:gdLst>
              <a:gd name="connsiteX0" fmla="*/ 828801 w 1422189"/>
              <a:gd name="connsiteY0" fmla="*/ 0 h 1385842"/>
              <a:gd name="connsiteX1" fmla="*/ 1950 w 1422189"/>
              <a:gd name="connsiteY1" fmla="*/ 1060315 h 1385842"/>
              <a:gd name="connsiteX2" fmla="*/ 624520 w 1422189"/>
              <a:gd name="connsiteY2" fmla="*/ 1352145 h 1385842"/>
              <a:gd name="connsiteX3" fmla="*/ 1422189 w 1422189"/>
              <a:gd name="connsiteY3" fmla="*/ 398834 h 1385842"/>
            </a:gdLst>
            <a:ahLst/>
            <a:cxnLst>
              <a:cxn ang="0">
                <a:pos x="connsiteX0" y="connsiteY0"/>
              </a:cxn>
              <a:cxn ang="0">
                <a:pos x="connsiteX1" y="connsiteY1"/>
              </a:cxn>
              <a:cxn ang="0">
                <a:pos x="connsiteX2" y="connsiteY2"/>
              </a:cxn>
              <a:cxn ang="0">
                <a:pos x="connsiteX3" y="connsiteY3"/>
              </a:cxn>
            </a:cxnLst>
            <a:rect l="l" t="t" r="r" b="b"/>
            <a:pathLst>
              <a:path w="1422189" h="1385842">
                <a:moveTo>
                  <a:pt x="828801" y="0"/>
                </a:moveTo>
                <a:cubicBezTo>
                  <a:pt x="432399" y="417479"/>
                  <a:pt x="35997" y="834958"/>
                  <a:pt x="1950" y="1060315"/>
                </a:cubicBezTo>
                <a:cubicBezTo>
                  <a:pt x="-32097" y="1285672"/>
                  <a:pt x="387813" y="1462392"/>
                  <a:pt x="624520" y="1352145"/>
                </a:cubicBezTo>
                <a:cubicBezTo>
                  <a:pt x="861227" y="1241898"/>
                  <a:pt x="1318427" y="565825"/>
                  <a:pt x="1422189" y="398834"/>
                </a:cubicBezTo>
              </a:path>
            </a:pathLst>
          </a:custGeom>
          <a:noFill/>
          <a:ln w="34925">
            <a:solidFill>
              <a:srgbClr val="276FBF"/>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llipse 6">
            <a:extLst>
              <a:ext uri="{FF2B5EF4-FFF2-40B4-BE49-F238E27FC236}">
                <a16:creationId xmlns:a16="http://schemas.microsoft.com/office/drawing/2014/main" id="{9BC70F70-6F24-4943-D988-BEF74171144E}"/>
              </a:ext>
            </a:extLst>
          </p:cNvPr>
          <p:cNvSpPr/>
          <p:nvPr/>
        </p:nvSpPr>
        <p:spPr>
          <a:xfrm>
            <a:off x="4335404" y="609437"/>
            <a:ext cx="360000" cy="360000"/>
          </a:xfrm>
          <a:prstGeom prst="ellipse">
            <a:avLst/>
          </a:prstGeom>
          <a:solidFill>
            <a:srgbClr val="276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587888"/>
      </p:ext>
    </p:extLst>
  </p:cSld>
  <p:clrMapOvr>
    <a:masterClrMapping/>
  </p:clrMapOvr>
  <p:transition spd="slow">
    <p:wipe dir="d"/>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Entwurf, Zeichnung enthält.&#10;&#10;Automatisch generierte Beschreibung">
            <a:extLst>
              <a:ext uri="{FF2B5EF4-FFF2-40B4-BE49-F238E27FC236}">
                <a16:creationId xmlns:a16="http://schemas.microsoft.com/office/drawing/2014/main" id="{EB1D6361-4F21-CE91-ADE6-02029E400A8B}"/>
              </a:ext>
            </a:extLst>
          </p:cNvPr>
          <p:cNvPicPr>
            <a:picLocks noChangeAspect="1"/>
          </p:cNvPicPr>
          <p:nvPr/>
        </p:nvPicPr>
        <p:blipFill rotWithShape="1">
          <a:blip r:embed="rId2">
            <a:extLst>
              <a:ext uri="{28A0092B-C50C-407E-A947-70E740481C1C}">
                <a14:useLocalDpi xmlns:a14="http://schemas.microsoft.com/office/drawing/2010/main" val="0"/>
              </a:ext>
            </a:extLst>
          </a:blip>
          <a:srcRect l="6452" t="15918" r="30173" b="12286"/>
          <a:stretch/>
        </p:blipFill>
        <p:spPr>
          <a:xfrm>
            <a:off x="0" y="-911241"/>
            <a:ext cx="12192000" cy="7769241"/>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68</a:t>
            </a:fld>
            <a:endParaRPr lang="en-US" sz="1600" b="1" dirty="0">
              <a:solidFill>
                <a:schemeClr val="tx1"/>
              </a:solidFill>
            </a:endParaRPr>
          </a:p>
        </p:txBody>
      </p:sp>
      <p:sp>
        <p:nvSpPr>
          <p:cNvPr id="3" name="Freihandform: Form 2">
            <a:extLst>
              <a:ext uri="{FF2B5EF4-FFF2-40B4-BE49-F238E27FC236}">
                <a16:creationId xmlns:a16="http://schemas.microsoft.com/office/drawing/2014/main" id="{515337E9-B54C-355C-A4EA-A917A91F9239}"/>
              </a:ext>
            </a:extLst>
          </p:cNvPr>
          <p:cNvSpPr/>
          <p:nvPr/>
        </p:nvSpPr>
        <p:spPr>
          <a:xfrm>
            <a:off x="2578608" y="749808"/>
            <a:ext cx="3962400" cy="3553968"/>
          </a:xfrm>
          <a:custGeom>
            <a:avLst/>
            <a:gdLst>
              <a:gd name="connsiteX0" fmla="*/ 1938528 w 3962400"/>
              <a:gd name="connsiteY0" fmla="*/ 0 h 3553968"/>
              <a:gd name="connsiteX1" fmla="*/ 804672 w 3962400"/>
              <a:gd name="connsiteY1" fmla="*/ 1414272 h 3553968"/>
              <a:gd name="connsiteX2" fmla="*/ 0 w 3962400"/>
              <a:gd name="connsiteY2" fmla="*/ 2938272 h 3553968"/>
              <a:gd name="connsiteX3" fmla="*/ 1103376 w 3962400"/>
              <a:gd name="connsiteY3" fmla="*/ 3377184 h 3553968"/>
              <a:gd name="connsiteX4" fmla="*/ 2133600 w 3962400"/>
              <a:gd name="connsiteY4" fmla="*/ 3553968 h 3553968"/>
              <a:gd name="connsiteX5" fmla="*/ 2883408 w 3962400"/>
              <a:gd name="connsiteY5" fmla="*/ 2706624 h 3553968"/>
              <a:gd name="connsiteX6" fmla="*/ 3962400 w 3962400"/>
              <a:gd name="connsiteY6" fmla="*/ 1633728 h 3553968"/>
              <a:gd name="connsiteX7" fmla="*/ 2987040 w 3962400"/>
              <a:gd name="connsiteY7" fmla="*/ 725424 h 3553968"/>
              <a:gd name="connsiteX8" fmla="*/ 1938528 w 3962400"/>
              <a:gd name="connsiteY8" fmla="*/ 0 h 355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2400" h="3553968">
                <a:moveTo>
                  <a:pt x="1938528" y="0"/>
                </a:moveTo>
                <a:lnTo>
                  <a:pt x="804672" y="1414272"/>
                </a:lnTo>
                <a:lnTo>
                  <a:pt x="0" y="2938272"/>
                </a:lnTo>
                <a:lnTo>
                  <a:pt x="1103376" y="3377184"/>
                </a:lnTo>
                <a:lnTo>
                  <a:pt x="2133600" y="3553968"/>
                </a:lnTo>
                <a:lnTo>
                  <a:pt x="2883408" y="2706624"/>
                </a:lnTo>
                <a:lnTo>
                  <a:pt x="3962400" y="1633728"/>
                </a:lnTo>
                <a:lnTo>
                  <a:pt x="2987040" y="725424"/>
                </a:lnTo>
                <a:lnTo>
                  <a:pt x="1938528" y="0"/>
                </a:lnTo>
                <a:close/>
              </a:path>
            </a:pathLst>
          </a:custGeom>
          <a:solidFill>
            <a:srgbClr val="C00000">
              <a:alpha val="25000"/>
            </a:srgbClr>
          </a:solid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Gerader Verbinder 34">
            <a:extLst>
              <a:ext uri="{FF2B5EF4-FFF2-40B4-BE49-F238E27FC236}">
                <a16:creationId xmlns:a16="http://schemas.microsoft.com/office/drawing/2014/main" id="{AE56B221-7C1D-1D81-21A4-946FBD7A4D2D}"/>
              </a:ext>
            </a:extLst>
          </p:cNvPr>
          <p:cNvCxnSpPr>
            <a:cxnSpLocks/>
          </p:cNvCxnSpPr>
          <p:nvPr/>
        </p:nvCxnSpPr>
        <p:spPr>
          <a:xfrm flipH="1">
            <a:off x="4023121" y="1401948"/>
            <a:ext cx="194755" cy="24411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14BD18E8-08BB-747A-9C61-E5DA820D4CF5}"/>
              </a:ext>
            </a:extLst>
          </p:cNvPr>
          <p:cNvCxnSpPr>
            <a:cxnSpLocks/>
          </p:cNvCxnSpPr>
          <p:nvPr/>
        </p:nvCxnSpPr>
        <p:spPr>
          <a:xfrm flipH="1">
            <a:off x="4737609" y="1834665"/>
            <a:ext cx="194755" cy="24411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01C73AA8-FC4E-46F6-2DF0-9D40B5A8C3C6}"/>
              </a:ext>
            </a:extLst>
          </p:cNvPr>
          <p:cNvCxnSpPr>
            <a:cxnSpLocks/>
          </p:cNvCxnSpPr>
          <p:nvPr/>
        </p:nvCxnSpPr>
        <p:spPr>
          <a:xfrm flipH="1" flipV="1">
            <a:off x="3673669" y="2555871"/>
            <a:ext cx="244224" cy="14759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BB66D45A-20AF-7166-82D4-38E5BA2BAB20}"/>
              </a:ext>
            </a:extLst>
          </p:cNvPr>
          <p:cNvCxnSpPr>
            <a:cxnSpLocks/>
          </p:cNvCxnSpPr>
          <p:nvPr/>
        </p:nvCxnSpPr>
        <p:spPr>
          <a:xfrm flipH="1" flipV="1">
            <a:off x="3094453" y="3589207"/>
            <a:ext cx="276964" cy="17216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BBA682E8-63E4-641A-C0A3-7353AFBE2740}"/>
              </a:ext>
            </a:extLst>
          </p:cNvPr>
          <p:cNvCxnSpPr>
            <a:cxnSpLocks/>
          </p:cNvCxnSpPr>
          <p:nvPr/>
        </p:nvCxnSpPr>
        <p:spPr>
          <a:xfrm flipH="1" flipV="1">
            <a:off x="4921734" y="2833103"/>
            <a:ext cx="245767" cy="17273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7DCBE2AA-D7FC-8651-4EBE-F023280108A4}"/>
              </a:ext>
            </a:extLst>
          </p:cNvPr>
          <p:cNvCxnSpPr>
            <a:cxnSpLocks/>
          </p:cNvCxnSpPr>
          <p:nvPr/>
        </p:nvCxnSpPr>
        <p:spPr>
          <a:xfrm flipH="1">
            <a:off x="4165987" y="3430517"/>
            <a:ext cx="140968" cy="21390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6A57D574-03C1-5075-3A61-CD88403633F3}"/>
              </a:ext>
            </a:extLst>
          </p:cNvPr>
          <p:cNvCxnSpPr>
            <a:cxnSpLocks/>
          </p:cNvCxnSpPr>
          <p:nvPr/>
        </p:nvCxnSpPr>
        <p:spPr>
          <a:xfrm flipH="1" flipV="1">
            <a:off x="5775750" y="1940002"/>
            <a:ext cx="192235" cy="20207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E7B0A208-C059-1F40-C9F9-9DFA4B22B1CF}"/>
              </a:ext>
            </a:extLst>
          </p:cNvPr>
          <p:cNvCxnSpPr>
            <a:cxnSpLocks/>
          </p:cNvCxnSpPr>
          <p:nvPr/>
        </p:nvCxnSpPr>
        <p:spPr>
          <a:xfrm flipH="1">
            <a:off x="4750915" y="3736134"/>
            <a:ext cx="157232" cy="20332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reihandform: Form 1">
            <a:extLst>
              <a:ext uri="{FF2B5EF4-FFF2-40B4-BE49-F238E27FC236}">
                <a16:creationId xmlns:a16="http://schemas.microsoft.com/office/drawing/2014/main" id="{F44079CB-588F-7686-0BF5-2FCE72B31CBE}"/>
              </a:ext>
            </a:extLst>
          </p:cNvPr>
          <p:cNvSpPr/>
          <p:nvPr/>
        </p:nvSpPr>
        <p:spPr>
          <a:xfrm>
            <a:off x="3877253" y="1189065"/>
            <a:ext cx="1211554" cy="1103257"/>
          </a:xfrm>
          <a:custGeom>
            <a:avLst/>
            <a:gdLst>
              <a:gd name="connsiteX0" fmla="*/ 828801 w 1422189"/>
              <a:gd name="connsiteY0" fmla="*/ 0 h 1385842"/>
              <a:gd name="connsiteX1" fmla="*/ 1950 w 1422189"/>
              <a:gd name="connsiteY1" fmla="*/ 1060315 h 1385842"/>
              <a:gd name="connsiteX2" fmla="*/ 624520 w 1422189"/>
              <a:gd name="connsiteY2" fmla="*/ 1352145 h 1385842"/>
              <a:gd name="connsiteX3" fmla="*/ 1422189 w 1422189"/>
              <a:gd name="connsiteY3" fmla="*/ 398834 h 1385842"/>
            </a:gdLst>
            <a:ahLst/>
            <a:cxnLst>
              <a:cxn ang="0">
                <a:pos x="connsiteX0" y="connsiteY0"/>
              </a:cxn>
              <a:cxn ang="0">
                <a:pos x="connsiteX1" y="connsiteY1"/>
              </a:cxn>
              <a:cxn ang="0">
                <a:pos x="connsiteX2" y="connsiteY2"/>
              </a:cxn>
              <a:cxn ang="0">
                <a:pos x="connsiteX3" y="connsiteY3"/>
              </a:cxn>
            </a:cxnLst>
            <a:rect l="l" t="t" r="r" b="b"/>
            <a:pathLst>
              <a:path w="1422189" h="1385842">
                <a:moveTo>
                  <a:pt x="828801" y="0"/>
                </a:moveTo>
                <a:cubicBezTo>
                  <a:pt x="432399" y="417479"/>
                  <a:pt x="35997" y="834958"/>
                  <a:pt x="1950" y="1060315"/>
                </a:cubicBezTo>
                <a:cubicBezTo>
                  <a:pt x="-32097" y="1285672"/>
                  <a:pt x="387813" y="1462392"/>
                  <a:pt x="624520" y="1352145"/>
                </a:cubicBezTo>
                <a:cubicBezTo>
                  <a:pt x="861227" y="1241898"/>
                  <a:pt x="1318427" y="565825"/>
                  <a:pt x="1422189" y="398834"/>
                </a:cubicBezTo>
              </a:path>
            </a:pathLst>
          </a:custGeom>
          <a:noFill/>
          <a:ln w="34925">
            <a:solidFill>
              <a:srgbClr val="276FBF"/>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ihandform: Form 3">
            <a:extLst>
              <a:ext uri="{FF2B5EF4-FFF2-40B4-BE49-F238E27FC236}">
                <a16:creationId xmlns:a16="http://schemas.microsoft.com/office/drawing/2014/main" id="{D814876D-5703-0110-FB11-4D44132D3C6A}"/>
              </a:ext>
            </a:extLst>
          </p:cNvPr>
          <p:cNvSpPr/>
          <p:nvPr/>
        </p:nvSpPr>
        <p:spPr>
          <a:xfrm>
            <a:off x="2891618" y="2530399"/>
            <a:ext cx="1131503" cy="1150701"/>
          </a:xfrm>
          <a:custGeom>
            <a:avLst/>
            <a:gdLst>
              <a:gd name="connsiteX0" fmla="*/ 828801 w 1422189"/>
              <a:gd name="connsiteY0" fmla="*/ 0 h 1385842"/>
              <a:gd name="connsiteX1" fmla="*/ 1950 w 1422189"/>
              <a:gd name="connsiteY1" fmla="*/ 1060315 h 1385842"/>
              <a:gd name="connsiteX2" fmla="*/ 624520 w 1422189"/>
              <a:gd name="connsiteY2" fmla="*/ 1352145 h 1385842"/>
              <a:gd name="connsiteX3" fmla="*/ 1422189 w 1422189"/>
              <a:gd name="connsiteY3" fmla="*/ 398834 h 1385842"/>
              <a:gd name="connsiteX0" fmla="*/ 150047 w 1816809"/>
              <a:gd name="connsiteY0" fmla="*/ 737559 h 973927"/>
              <a:gd name="connsiteX1" fmla="*/ 396570 w 1816809"/>
              <a:gd name="connsiteY1" fmla="*/ 661481 h 973927"/>
              <a:gd name="connsiteX2" fmla="*/ 1019140 w 1816809"/>
              <a:gd name="connsiteY2" fmla="*/ 953311 h 973927"/>
              <a:gd name="connsiteX3" fmla="*/ 1816809 w 1816809"/>
              <a:gd name="connsiteY3" fmla="*/ 0 h 973927"/>
              <a:gd name="connsiteX0" fmla="*/ 96514 w 1763276"/>
              <a:gd name="connsiteY0" fmla="*/ 737559 h 1215937"/>
              <a:gd name="connsiteX1" fmla="*/ 788373 w 1763276"/>
              <a:gd name="connsiteY1" fmla="*/ 1211348 h 1215937"/>
              <a:gd name="connsiteX2" fmla="*/ 965607 w 1763276"/>
              <a:gd name="connsiteY2" fmla="*/ 953311 h 1215937"/>
              <a:gd name="connsiteX3" fmla="*/ 1763276 w 1763276"/>
              <a:gd name="connsiteY3" fmla="*/ 0 h 1215937"/>
              <a:gd name="connsiteX0" fmla="*/ 96514 w 1018605"/>
              <a:gd name="connsiteY0" fmla="*/ 1189673 h 1668051"/>
              <a:gd name="connsiteX1" fmla="*/ 788373 w 1018605"/>
              <a:gd name="connsiteY1" fmla="*/ 1663462 h 1668051"/>
              <a:gd name="connsiteX2" fmla="*/ 965607 w 1018605"/>
              <a:gd name="connsiteY2" fmla="*/ 1405425 h 1668051"/>
              <a:gd name="connsiteX3" fmla="*/ 667064 w 1018605"/>
              <a:gd name="connsiteY3" fmla="*/ 0 h 1668051"/>
              <a:gd name="connsiteX0" fmla="*/ 104258 w 1597394"/>
              <a:gd name="connsiteY0" fmla="*/ 1189673 h 1692874"/>
              <a:gd name="connsiteX1" fmla="*/ 796117 w 1597394"/>
              <a:gd name="connsiteY1" fmla="*/ 1663462 h 1692874"/>
              <a:gd name="connsiteX2" fmla="*/ 1567131 w 1597394"/>
              <a:gd name="connsiteY2" fmla="*/ 586734 h 1692874"/>
              <a:gd name="connsiteX3" fmla="*/ 674808 w 1597394"/>
              <a:gd name="connsiteY3" fmla="*/ 0 h 1692874"/>
              <a:gd name="connsiteX0" fmla="*/ 82659 w 1575795"/>
              <a:gd name="connsiteY0" fmla="*/ 1189673 h 1558947"/>
              <a:gd name="connsiteX1" fmla="*/ 1075062 w 1575795"/>
              <a:gd name="connsiteY1" fmla="*/ 1502656 h 1558947"/>
              <a:gd name="connsiteX2" fmla="*/ 1545532 w 1575795"/>
              <a:gd name="connsiteY2" fmla="*/ 586734 h 1558947"/>
              <a:gd name="connsiteX3" fmla="*/ 653209 w 1575795"/>
              <a:gd name="connsiteY3" fmla="*/ 0 h 1558947"/>
              <a:gd name="connsiteX0" fmla="*/ 82659 w 1589568"/>
              <a:gd name="connsiteY0" fmla="*/ 1189673 h 1558947"/>
              <a:gd name="connsiteX1" fmla="*/ 1075062 w 1589568"/>
              <a:gd name="connsiteY1" fmla="*/ 1502656 h 1558947"/>
              <a:gd name="connsiteX2" fmla="*/ 1545532 w 1589568"/>
              <a:gd name="connsiteY2" fmla="*/ 586734 h 1558947"/>
              <a:gd name="connsiteX3" fmla="*/ 653209 w 1589568"/>
              <a:gd name="connsiteY3" fmla="*/ 0 h 1558947"/>
              <a:gd name="connsiteX0" fmla="*/ 82659 w 1589568"/>
              <a:gd name="connsiteY0" fmla="*/ 1189673 h 1558947"/>
              <a:gd name="connsiteX1" fmla="*/ 1075062 w 1589568"/>
              <a:gd name="connsiteY1" fmla="*/ 1502656 h 1558947"/>
              <a:gd name="connsiteX2" fmla="*/ 1545532 w 1589568"/>
              <a:gd name="connsiteY2" fmla="*/ 586734 h 1558947"/>
              <a:gd name="connsiteX3" fmla="*/ 653209 w 1589568"/>
              <a:gd name="connsiteY3" fmla="*/ 0 h 1558947"/>
              <a:gd name="connsiteX0" fmla="*/ 82659 w 1545532"/>
              <a:gd name="connsiteY0" fmla="*/ 1189673 h 1558947"/>
              <a:gd name="connsiteX1" fmla="*/ 1075062 w 1545532"/>
              <a:gd name="connsiteY1" fmla="*/ 1502656 h 1558947"/>
              <a:gd name="connsiteX2" fmla="*/ 1545532 w 1545532"/>
              <a:gd name="connsiteY2" fmla="*/ 586734 h 1558947"/>
              <a:gd name="connsiteX3" fmla="*/ 653209 w 1545532"/>
              <a:gd name="connsiteY3" fmla="*/ 0 h 1558947"/>
              <a:gd name="connsiteX0" fmla="*/ 0 w 1462873"/>
              <a:gd name="connsiteY0" fmla="*/ 1189673 h 1535031"/>
              <a:gd name="connsiteX1" fmla="*/ 992403 w 1462873"/>
              <a:gd name="connsiteY1" fmla="*/ 1502656 h 1535031"/>
              <a:gd name="connsiteX2" fmla="*/ 1462873 w 1462873"/>
              <a:gd name="connsiteY2" fmla="*/ 586734 h 1535031"/>
              <a:gd name="connsiteX3" fmla="*/ 570550 w 1462873"/>
              <a:gd name="connsiteY3" fmla="*/ 0 h 1535031"/>
              <a:gd name="connsiteX0" fmla="*/ 0 w 1462873"/>
              <a:gd name="connsiteY0" fmla="*/ 1189673 h 1535032"/>
              <a:gd name="connsiteX1" fmla="*/ 992403 w 1462873"/>
              <a:gd name="connsiteY1" fmla="*/ 1502656 h 1535032"/>
              <a:gd name="connsiteX2" fmla="*/ 1462873 w 1462873"/>
              <a:gd name="connsiteY2" fmla="*/ 586734 h 1535032"/>
              <a:gd name="connsiteX3" fmla="*/ 570550 w 1462873"/>
              <a:gd name="connsiteY3" fmla="*/ 0 h 1535032"/>
              <a:gd name="connsiteX0" fmla="*/ 0 w 1462873"/>
              <a:gd name="connsiteY0" fmla="*/ 1113099 h 1458458"/>
              <a:gd name="connsiteX1" fmla="*/ 992403 w 1462873"/>
              <a:gd name="connsiteY1" fmla="*/ 1426082 h 1458458"/>
              <a:gd name="connsiteX2" fmla="*/ 1462873 w 1462873"/>
              <a:gd name="connsiteY2" fmla="*/ 510160 h 1458458"/>
              <a:gd name="connsiteX3" fmla="*/ 561605 w 1462873"/>
              <a:gd name="connsiteY3" fmla="*/ 0 h 1458458"/>
              <a:gd name="connsiteX0" fmla="*/ 0 w 1355536"/>
              <a:gd name="connsiteY0" fmla="*/ 1113099 h 1454965"/>
              <a:gd name="connsiteX1" fmla="*/ 992403 w 1355536"/>
              <a:gd name="connsiteY1" fmla="*/ 1426082 h 1454965"/>
              <a:gd name="connsiteX2" fmla="*/ 1355536 w 1355536"/>
              <a:gd name="connsiteY2" fmla="*/ 562805 h 1454965"/>
              <a:gd name="connsiteX3" fmla="*/ 561605 w 1355536"/>
              <a:gd name="connsiteY3" fmla="*/ 0 h 1454965"/>
              <a:gd name="connsiteX0" fmla="*/ 0 w 1387102"/>
              <a:gd name="connsiteY0" fmla="*/ 1113099 h 1454965"/>
              <a:gd name="connsiteX1" fmla="*/ 992403 w 1387102"/>
              <a:gd name="connsiteY1" fmla="*/ 1426082 h 1454965"/>
              <a:gd name="connsiteX2" fmla="*/ 1355536 w 1387102"/>
              <a:gd name="connsiteY2" fmla="*/ 562805 h 1454965"/>
              <a:gd name="connsiteX3" fmla="*/ 561605 w 1387102"/>
              <a:gd name="connsiteY3" fmla="*/ 0 h 1454965"/>
              <a:gd name="connsiteX0" fmla="*/ 0 w 1387102"/>
              <a:gd name="connsiteY0" fmla="*/ 1113099 h 1454965"/>
              <a:gd name="connsiteX1" fmla="*/ 992403 w 1387102"/>
              <a:gd name="connsiteY1" fmla="*/ 1426082 h 1454965"/>
              <a:gd name="connsiteX2" fmla="*/ 1355536 w 1387102"/>
              <a:gd name="connsiteY2" fmla="*/ 562805 h 1454965"/>
              <a:gd name="connsiteX3" fmla="*/ 561605 w 1387102"/>
              <a:gd name="connsiteY3" fmla="*/ 0 h 1454965"/>
              <a:gd name="connsiteX0" fmla="*/ 0 w 1387102"/>
              <a:gd name="connsiteY0" fmla="*/ 1113099 h 1454965"/>
              <a:gd name="connsiteX1" fmla="*/ 992403 w 1387102"/>
              <a:gd name="connsiteY1" fmla="*/ 1426082 h 1454965"/>
              <a:gd name="connsiteX2" fmla="*/ 1355536 w 1387102"/>
              <a:gd name="connsiteY2" fmla="*/ 562805 h 1454965"/>
              <a:gd name="connsiteX3" fmla="*/ 561605 w 1387102"/>
              <a:gd name="connsiteY3" fmla="*/ 0 h 1454965"/>
              <a:gd name="connsiteX0" fmla="*/ 0 w 1328221"/>
              <a:gd name="connsiteY0" fmla="*/ 1050882 h 1445438"/>
              <a:gd name="connsiteX1" fmla="*/ 934262 w 1328221"/>
              <a:gd name="connsiteY1" fmla="*/ 1426082 h 1445438"/>
              <a:gd name="connsiteX2" fmla="*/ 1297395 w 1328221"/>
              <a:gd name="connsiteY2" fmla="*/ 562805 h 1445438"/>
              <a:gd name="connsiteX3" fmla="*/ 503464 w 1328221"/>
              <a:gd name="connsiteY3" fmla="*/ 0 h 1445438"/>
            </a:gdLst>
            <a:ahLst/>
            <a:cxnLst>
              <a:cxn ang="0">
                <a:pos x="connsiteX0" y="connsiteY0"/>
              </a:cxn>
              <a:cxn ang="0">
                <a:pos x="connsiteX1" y="connsiteY1"/>
              </a:cxn>
              <a:cxn ang="0">
                <a:pos x="connsiteX2" y="connsiteY2"/>
              </a:cxn>
              <a:cxn ang="0">
                <a:pos x="connsiteX3" y="connsiteY3"/>
              </a:cxn>
            </a:cxnLst>
            <a:rect l="l" t="t" r="r" b="b"/>
            <a:pathLst>
              <a:path w="1328221" h="1445438">
                <a:moveTo>
                  <a:pt x="0" y="1050882"/>
                </a:moveTo>
                <a:cubicBezTo>
                  <a:pt x="476608" y="1322871"/>
                  <a:pt x="718030" y="1507428"/>
                  <a:pt x="934262" y="1426082"/>
                </a:cubicBezTo>
                <a:cubicBezTo>
                  <a:pt x="1150494" y="1344736"/>
                  <a:pt x="1420268" y="685494"/>
                  <a:pt x="1297395" y="562805"/>
                </a:cubicBezTo>
                <a:cubicBezTo>
                  <a:pt x="1196885" y="359713"/>
                  <a:pt x="931917" y="138276"/>
                  <a:pt x="503464" y="0"/>
                </a:cubicBezTo>
              </a:path>
            </a:pathLst>
          </a:custGeom>
          <a:noFill/>
          <a:ln w="34925">
            <a:solidFill>
              <a:srgbClr val="276FBF"/>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ihandform: Form 4">
            <a:extLst>
              <a:ext uri="{FF2B5EF4-FFF2-40B4-BE49-F238E27FC236}">
                <a16:creationId xmlns:a16="http://schemas.microsoft.com/office/drawing/2014/main" id="{9AC92C23-7B93-903C-F582-DF8FEE964185}"/>
              </a:ext>
            </a:extLst>
          </p:cNvPr>
          <p:cNvSpPr/>
          <p:nvPr/>
        </p:nvSpPr>
        <p:spPr>
          <a:xfrm rot="16200000">
            <a:off x="3999323" y="3208503"/>
            <a:ext cx="977321" cy="910741"/>
          </a:xfrm>
          <a:custGeom>
            <a:avLst/>
            <a:gdLst>
              <a:gd name="connsiteX0" fmla="*/ 828801 w 1422189"/>
              <a:gd name="connsiteY0" fmla="*/ 0 h 1385842"/>
              <a:gd name="connsiteX1" fmla="*/ 1950 w 1422189"/>
              <a:gd name="connsiteY1" fmla="*/ 1060315 h 1385842"/>
              <a:gd name="connsiteX2" fmla="*/ 624520 w 1422189"/>
              <a:gd name="connsiteY2" fmla="*/ 1352145 h 1385842"/>
              <a:gd name="connsiteX3" fmla="*/ 1422189 w 1422189"/>
              <a:gd name="connsiteY3" fmla="*/ 398834 h 1385842"/>
              <a:gd name="connsiteX0" fmla="*/ 150047 w 1816809"/>
              <a:gd name="connsiteY0" fmla="*/ 737559 h 973927"/>
              <a:gd name="connsiteX1" fmla="*/ 396570 w 1816809"/>
              <a:gd name="connsiteY1" fmla="*/ 661481 h 973927"/>
              <a:gd name="connsiteX2" fmla="*/ 1019140 w 1816809"/>
              <a:gd name="connsiteY2" fmla="*/ 953311 h 973927"/>
              <a:gd name="connsiteX3" fmla="*/ 1816809 w 1816809"/>
              <a:gd name="connsiteY3" fmla="*/ 0 h 973927"/>
              <a:gd name="connsiteX0" fmla="*/ 96514 w 1763276"/>
              <a:gd name="connsiteY0" fmla="*/ 737559 h 1215937"/>
              <a:gd name="connsiteX1" fmla="*/ 788373 w 1763276"/>
              <a:gd name="connsiteY1" fmla="*/ 1211348 h 1215937"/>
              <a:gd name="connsiteX2" fmla="*/ 965607 w 1763276"/>
              <a:gd name="connsiteY2" fmla="*/ 953311 h 1215937"/>
              <a:gd name="connsiteX3" fmla="*/ 1763276 w 1763276"/>
              <a:gd name="connsiteY3" fmla="*/ 0 h 1215937"/>
              <a:gd name="connsiteX0" fmla="*/ 96514 w 1018605"/>
              <a:gd name="connsiteY0" fmla="*/ 1189673 h 1668051"/>
              <a:gd name="connsiteX1" fmla="*/ 788373 w 1018605"/>
              <a:gd name="connsiteY1" fmla="*/ 1663462 h 1668051"/>
              <a:gd name="connsiteX2" fmla="*/ 965607 w 1018605"/>
              <a:gd name="connsiteY2" fmla="*/ 1405425 h 1668051"/>
              <a:gd name="connsiteX3" fmla="*/ 667064 w 1018605"/>
              <a:gd name="connsiteY3" fmla="*/ 0 h 1668051"/>
              <a:gd name="connsiteX0" fmla="*/ 104258 w 1597394"/>
              <a:gd name="connsiteY0" fmla="*/ 1189673 h 1692874"/>
              <a:gd name="connsiteX1" fmla="*/ 796117 w 1597394"/>
              <a:gd name="connsiteY1" fmla="*/ 1663462 h 1692874"/>
              <a:gd name="connsiteX2" fmla="*/ 1567131 w 1597394"/>
              <a:gd name="connsiteY2" fmla="*/ 586734 h 1692874"/>
              <a:gd name="connsiteX3" fmla="*/ 674808 w 1597394"/>
              <a:gd name="connsiteY3" fmla="*/ 0 h 1692874"/>
              <a:gd name="connsiteX0" fmla="*/ 82659 w 1575795"/>
              <a:gd name="connsiteY0" fmla="*/ 1189673 h 1558947"/>
              <a:gd name="connsiteX1" fmla="*/ 1075062 w 1575795"/>
              <a:gd name="connsiteY1" fmla="*/ 1502656 h 1558947"/>
              <a:gd name="connsiteX2" fmla="*/ 1545532 w 1575795"/>
              <a:gd name="connsiteY2" fmla="*/ 586734 h 1558947"/>
              <a:gd name="connsiteX3" fmla="*/ 653209 w 1575795"/>
              <a:gd name="connsiteY3" fmla="*/ 0 h 1558947"/>
              <a:gd name="connsiteX0" fmla="*/ 82659 w 1589568"/>
              <a:gd name="connsiteY0" fmla="*/ 1189673 h 1558947"/>
              <a:gd name="connsiteX1" fmla="*/ 1075062 w 1589568"/>
              <a:gd name="connsiteY1" fmla="*/ 1502656 h 1558947"/>
              <a:gd name="connsiteX2" fmla="*/ 1545532 w 1589568"/>
              <a:gd name="connsiteY2" fmla="*/ 586734 h 1558947"/>
              <a:gd name="connsiteX3" fmla="*/ 653209 w 1589568"/>
              <a:gd name="connsiteY3" fmla="*/ 0 h 1558947"/>
              <a:gd name="connsiteX0" fmla="*/ 82659 w 1589568"/>
              <a:gd name="connsiteY0" fmla="*/ 1189673 h 1558947"/>
              <a:gd name="connsiteX1" fmla="*/ 1075062 w 1589568"/>
              <a:gd name="connsiteY1" fmla="*/ 1502656 h 1558947"/>
              <a:gd name="connsiteX2" fmla="*/ 1545532 w 1589568"/>
              <a:gd name="connsiteY2" fmla="*/ 586734 h 1558947"/>
              <a:gd name="connsiteX3" fmla="*/ 653209 w 1589568"/>
              <a:gd name="connsiteY3" fmla="*/ 0 h 1558947"/>
              <a:gd name="connsiteX0" fmla="*/ 82659 w 1545532"/>
              <a:gd name="connsiteY0" fmla="*/ 1189673 h 1558947"/>
              <a:gd name="connsiteX1" fmla="*/ 1075062 w 1545532"/>
              <a:gd name="connsiteY1" fmla="*/ 1502656 h 1558947"/>
              <a:gd name="connsiteX2" fmla="*/ 1545532 w 1545532"/>
              <a:gd name="connsiteY2" fmla="*/ 586734 h 1558947"/>
              <a:gd name="connsiteX3" fmla="*/ 653209 w 1545532"/>
              <a:gd name="connsiteY3" fmla="*/ 0 h 1558947"/>
              <a:gd name="connsiteX0" fmla="*/ 0 w 1462873"/>
              <a:gd name="connsiteY0" fmla="*/ 1189673 h 1535031"/>
              <a:gd name="connsiteX1" fmla="*/ 992403 w 1462873"/>
              <a:gd name="connsiteY1" fmla="*/ 1502656 h 1535031"/>
              <a:gd name="connsiteX2" fmla="*/ 1462873 w 1462873"/>
              <a:gd name="connsiteY2" fmla="*/ 586734 h 1535031"/>
              <a:gd name="connsiteX3" fmla="*/ 570550 w 1462873"/>
              <a:gd name="connsiteY3" fmla="*/ 0 h 1535031"/>
              <a:gd name="connsiteX0" fmla="*/ 0 w 1462873"/>
              <a:gd name="connsiteY0" fmla="*/ 1189673 h 1535032"/>
              <a:gd name="connsiteX1" fmla="*/ 992403 w 1462873"/>
              <a:gd name="connsiteY1" fmla="*/ 1502656 h 1535032"/>
              <a:gd name="connsiteX2" fmla="*/ 1462873 w 1462873"/>
              <a:gd name="connsiteY2" fmla="*/ 586734 h 1535032"/>
              <a:gd name="connsiteX3" fmla="*/ 570550 w 1462873"/>
              <a:gd name="connsiteY3" fmla="*/ 0 h 1535032"/>
              <a:gd name="connsiteX0" fmla="*/ 0 w 1462873"/>
              <a:gd name="connsiteY0" fmla="*/ 1113099 h 1458458"/>
              <a:gd name="connsiteX1" fmla="*/ 992403 w 1462873"/>
              <a:gd name="connsiteY1" fmla="*/ 1426082 h 1458458"/>
              <a:gd name="connsiteX2" fmla="*/ 1462873 w 1462873"/>
              <a:gd name="connsiteY2" fmla="*/ 510160 h 1458458"/>
              <a:gd name="connsiteX3" fmla="*/ 561605 w 1462873"/>
              <a:gd name="connsiteY3" fmla="*/ 0 h 1458458"/>
              <a:gd name="connsiteX0" fmla="*/ 0 w 1355536"/>
              <a:gd name="connsiteY0" fmla="*/ 1113099 h 1454965"/>
              <a:gd name="connsiteX1" fmla="*/ 992403 w 1355536"/>
              <a:gd name="connsiteY1" fmla="*/ 1426082 h 1454965"/>
              <a:gd name="connsiteX2" fmla="*/ 1355536 w 1355536"/>
              <a:gd name="connsiteY2" fmla="*/ 562805 h 1454965"/>
              <a:gd name="connsiteX3" fmla="*/ 561605 w 1355536"/>
              <a:gd name="connsiteY3" fmla="*/ 0 h 1454965"/>
              <a:gd name="connsiteX0" fmla="*/ 0 w 1387102"/>
              <a:gd name="connsiteY0" fmla="*/ 1113099 h 1454965"/>
              <a:gd name="connsiteX1" fmla="*/ 992403 w 1387102"/>
              <a:gd name="connsiteY1" fmla="*/ 1426082 h 1454965"/>
              <a:gd name="connsiteX2" fmla="*/ 1355536 w 1387102"/>
              <a:gd name="connsiteY2" fmla="*/ 562805 h 1454965"/>
              <a:gd name="connsiteX3" fmla="*/ 561605 w 1387102"/>
              <a:gd name="connsiteY3" fmla="*/ 0 h 1454965"/>
              <a:gd name="connsiteX0" fmla="*/ 0 w 1387102"/>
              <a:gd name="connsiteY0" fmla="*/ 1113099 h 1454965"/>
              <a:gd name="connsiteX1" fmla="*/ 992403 w 1387102"/>
              <a:gd name="connsiteY1" fmla="*/ 1426082 h 1454965"/>
              <a:gd name="connsiteX2" fmla="*/ 1355536 w 1387102"/>
              <a:gd name="connsiteY2" fmla="*/ 562805 h 1454965"/>
              <a:gd name="connsiteX3" fmla="*/ 561605 w 1387102"/>
              <a:gd name="connsiteY3" fmla="*/ 0 h 1454965"/>
              <a:gd name="connsiteX0" fmla="*/ 0 w 1387102"/>
              <a:gd name="connsiteY0" fmla="*/ 1113099 h 1454965"/>
              <a:gd name="connsiteX1" fmla="*/ 992403 w 1387102"/>
              <a:gd name="connsiteY1" fmla="*/ 1426082 h 1454965"/>
              <a:gd name="connsiteX2" fmla="*/ 1355536 w 1387102"/>
              <a:gd name="connsiteY2" fmla="*/ 562805 h 1454965"/>
              <a:gd name="connsiteX3" fmla="*/ 561605 w 1387102"/>
              <a:gd name="connsiteY3" fmla="*/ 0 h 1454965"/>
              <a:gd name="connsiteX0" fmla="*/ 0 w 1328221"/>
              <a:gd name="connsiteY0" fmla="*/ 1050882 h 1445438"/>
              <a:gd name="connsiteX1" fmla="*/ 934262 w 1328221"/>
              <a:gd name="connsiteY1" fmla="*/ 1426082 h 1445438"/>
              <a:gd name="connsiteX2" fmla="*/ 1297395 w 1328221"/>
              <a:gd name="connsiteY2" fmla="*/ 562805 h 1445438"/>
              <a:gd name="connsiteX3" fmla="*/ 503464 w 1328221"/>
              <a:gd name="connsiteY3" fmla="*/ 0 h 1445438"/>
              <a:gd name="connsiteX0" fmla="*/ 0 w 1282949"/>
              <a:gd name="connsiteY0" fmla="*/ 998237 h 1439694"/>
              <a:gd name="connsiteX1" fmla="*/ 889538 w 1282949"/>
              <a:gd name="connsiteY1" fmla="*/ 1426082 h 1439694"/>
              <a:gd name="connsiteX2" fmla="*/ 1252671 w 1282949"/>
              <a:gd name="connsiteY2" fmla="*/ 562805 h 1439694"/>
              <a:gd name="connsiteX3" fmla="*/ 458740 w 1282949"/>
              <a:gd name="connsiteY3" fmla="*/ 0 h 1439694"/>
              <a:gd name="connsiteX0" fmla="*/ 0 w 1279010"/>
              <a:gd name="connsiteY0" fmla="*/ 998237 h 1564818"/>
              <a:gd name="connsiteX1" fmla="*/ 831397 w 1279010"/>
              <a:gd name="connsiteY1" fmla="*/ 1555301 h 1564818"/>
              <a:gd name="connsiteX2" fmla="*/ 1252671 w 1279010"/>
              <a:gd name="connsiteY2" fmla="*/ 562805 h 1564818"/>
              <a:gd name="connsiteX3" fmla="*/ 458740 w 1279010"/>
              <a:gd name="connsiteY3" fmla="*/ 0 h 1564818"/>
              <a:gd name="connsiteX0" fmla="*/ 0 w 1287516"/>
              <a:gd name="connsiteY0" fmla="*/ 998237 h 1560202"/>
              <a:gd name="connsiteX1" fmla="*/ 831397 w 1287516"/>
              <a:gd name="connsiteY1" fmla="*/ 1555301 h 1560202"/>
              <a:gd name="connsiteX2" fmla="*/ 1261616 w 1287516"/>
              <a:gd name="connsiteY2" fmla="*/ 701595 h 1560202"/>
              <a:gd name="connsiteX3" fmla="*/ 458740 w 1287516"/>
              <a:gd name="connsiteY3" fmla="*/ 0 h 1560202"/>
              <a:gd name="connsiteX0" fmla="*/ 0 w 1287516"/>
              <a:gd name="connsiteY0" fmla="*/ 945589 h 1507554"/>
              <a:gd name="connsiteX1" fmla="*/ 831397 w 1287516"/>
              <a:gd name="connsiteY1" fmla="*/ 1502653 h 1507554"/>
              <a:gd name="connsiteX2" fmla="*/ 1261616 w 1287516"/>
              <a:gd name="connsiteY2" fmla="*/ 648947 h 1507554"/>
              <a:gd name="connsiteX3" fmla="*/ 118837 w 1287516"/>
              <a:gd name="connsiteY3" fmla="*/ 0 h 1507554"/>
              <a:gd name="connsiteX0" fmla="*/ 0 w 1287516"/>
              <a:gd name="connsiteY0" fmla="*/ 945589 h 1507554"/>
              <a:gd name="connsiteX1" fmla="*/ 831397 w 1287516"/>
              <a:gd name="connsiteY1" fmla="*/ 1502653 h 1507554"/>
              <a:gd name="connsiteX2" fmla="*/ 1261616 w 1287516"/>
              <a:gd name="connsiteY2" fmla="*/ 648947 h 1507554"/>
              <a:gd name="connsiteX3" fmla="*/ 118837 w 1287516"/>
              <a:gd name="connsiteY3" fmla="*/ 0 h 1507554"/>
              <a:gd name="connsiteX0" fmla="*/ 0 w 1338823"/>
              <a:gd name="connsiteY0" fmla="*/ 945589 h 1505993"/>
              <a:gd name="connsiteX1" fmla="*/ 831397 w 1338823"/>
              <a:gd name="connsiteY1" fmla="*/ 1502653 h 1505993"/>
              <a:gd name="connsiteX2" fmla="*/ 1315285 w 1338823"/>
              <a:gd name="connsiteY2" fmla="*/ 706378 h 1505993"/>
              <a:gd name="connsiteX3" fmla="*/ 118837 w 1338823"/>
              <a:gd name="connsiteY3" fmla="*/ 0 h 1505993"/>
              <a:gd name="connsiteX0" fmla="*/ 0 w 1338823"/>
              <a:gd name="connsiteY0" fmla="*/ 821153 h 1381556"/>
              <a:gd name="connsiteX1" fmla="*/ 831397 w 1338823"/>
              <a:gd name="connsiteY1" fmla="*/ 1378217 h 1381556"/>
              <a:gd name="connsiteX2" fmla="*/ 1315285 w 1338823"/>
              <a:gd name="connsiteY2" fmla="*/ 581942 h 1381556"/>
              <a:gd name="connsiteX3" fmla="*/ 78584 w 1338823"/>
              <a:gd name="connsiteY3" fmla="*/ 0 h 1381556"/>
              <a:gd name="connsiteX0" fmla="*/ 0 w 1300301"/>
              <a:gd name="connsiteY0" fmla="*/ 821153 h 1378661"/>
              <a:gd name="connsiteX1" fmla="*/ 831397 w 1300301"/>
              <a:gd name="connsiteY1" fmla="*/ 1378217 h 1378661"/>
              <a:gd name="connsiteX2" fmla="*/ 1275033 w 1300301"/>
              <a:gd name="connsiteY2" fmla="*/ 739877 h 1378661"/>
              <a:gd name="connsiteX3" fmla="*/ 78584 w 1300301"/>
              <a:gd name="connsiteY3" fmla="*/ 0 h 1378661"/>
              <a:gd name="connsiteX0" fmla="*/ 0 w 1302996"/>
              <a:gd name="connsiteY0" fmla="*/ 821153 h 1278368"/>
              <a:gd name="connsiteX1" fmla="*/ 876121 w 1302996"/>
              <a:gd name="connsiteY1" fmla="*/ 1277714 h 1278368"/>
              <a:gd name="connsiteX2" fmla="*/ 1275033 w 1302996"/>
              <a:gd name="connsiteY2" fmla="*/ 739877 h 1278368"/>
              <a:gd name="connsiteX3" fmla="*/ 78584 w 1302996"/>
              <a:gd name="connsiteY3" fmla="*/ 0 h 1278368"/>
              <a:gd name="connsiteX0" fmla="*/ 0 w 1339153"/>
              <a:gd name="connsiteY0" fmla="*/ 682362 h 1277873"/>
              <a:gd name="connsiteX1" fmla="*/ 911900 w 1339153"/>
              <a:gd name="connsiteY1" fmla="*/ 1277714 h 1277873"/>
              <a:gd name="connsiteX2" fmla="*/ 1310812 w 1339153"/>
              <a:gd name="connsiteY2" fmla="*/ 739877 h 1277873"/>
              <a:gd name="connsiteX3" fmla="*/ 114363 w 1339153"/>
              <a:gd name="connsiteY3" fmla="*/ 0 h 1277873"/>
              <a:gd name="connsiteX0" fmla="*/ 0 w 1227452"/>
              <a:gd name="connsiteY0" fmla="*/ 682362 h 1277715"/>
              <a:gd name="connsiteX1" fmla="*/ 911900 w 1227452"/>
              <a:gd name="connsiteY1" fmla="*/ 1277714 h 1277715"/>
              <a:gd name="connsiteX2" fmla="*/ 1190058 w 1227452"/>
              <a:gd name="connsiteY2" fmla="*/ 677660 h 1277715"/>
              <a:gd name="connsiteX3" fmla="*/ 114363 w 1227452"/>
              <a:gd name="connsiteY3" fmla="*/ 0 h 1277715"/>
              <a:gd name="connsiteX0" fmla="*/ 0 w 1223297"/>
              <a:gd name="connsiteY0" fmla="*/ 682362 h 1172429"/>
              <a:gd name="connsiteX1" fmla="*/ 871647 w 1223297"/>
              <a:gd name="connsiteY1" fmla="*/ 1172427 h 1172429"/>
              <a:gd name="connsiteX2" fmla="*/ 1190058 w 1223297"/>
              <a:gd name="connsiteY2" fmla="*/ 677660 h 1172429"/>
              <a:gd name="connsiteX3" fmla="*/ 114363 w 1223297"/>
              <a:gd name="connsiteY3" fmla="*/ 0 h 1172429"/>
              <a:gd name="connsiteX0" fmla="*/ 0 w 1203221"/>
              <a:gd name="connsiteY0" fmla="*/ 682362 h 1172429"/>
              <a:gd name="connsiteX1" fmla="*/ 871647 w 1203221"/>
              <a:gd name="connsiteY1" fmla="*/ 1172427 h 1172429"/>
              <a:gd name="connsiteX2" fmla="*/ 1190058 w 1203221"/>
              <a:gd name="connsiteY2" fmla="*/ 677660 h 1172429"/>
              <a:gd name="connsiteX3" fmla="*/ 114363 w 1203221"/>
              <a:gd name="connsiteY3" fmla="*/ 0 h 1172429"/>
              <a:gd name="connsiteX0" fmla="*/ 0 w 1203221"/>
              <a:gd name="connsiteY0" fmla="*/ 682362 h 1143716"/>
              <a:gd name="connsiteX1" fmla="*/ 871647 w 1203221"/>
              <a:gd name="connsiteY1" fmla="*/ 1143714 h 1143716"/>
              <a:gd name="connsiteX2" fmla="*/ 1190058 w 1203221"/>
              <a:gd name="connsiteY2" fmla="*/ 677660 h 1143716"/>
              <a:gd name="connsiteX3" fmla="*/ 114363 w 1203221"/>
              <a:gd name="connsiteY3" fmla="*/ 0 h 1143716"/>
              <a:gd name="connsiteX0" fmla="*/ 0 w 1189692"/>
              <a:gd name="connsiteY0" fmla="*/ 639292 h 1143822"/>
              <a:gd name="connsiteX1" fmla="*/ 858230 w 1189692"/>
              <a:gd name="connsiteY1" fmla="*/ 1143714 h 1143822"/>
              <a:gd name="connsiteX2" fmla="*/ 1176641 w 1189692"/>
              <a:gd name="connsiteY2" fmla="*/ 677660 h 1143822"/>
              <a:gd name="connsiteX3" fmla="*/ 100946 w 1189692"/>
              <a:gd name="connsiteY3" fmla="*/ 0 h 1143822"/>
              <a:gd name="connsiteX0" fmla="*/ 0 w 1147235"/>
              <a:gd name="connsiteY0" fmla="*/ 639292 h 1144017"/>
              <a:gd name="connsiteX1" fmla="*/ 858230 w 1147235"/>
              <a:gd name="connsiteY1" fmla="*/ 1143714 h 1144017"/>
              <a:gd name="connsiteX2" fmla="*/ 1131917 w 1147235"/>
              <a:gd name="connsiteY2" fmla="*/ 701590 h 1144017"/>
              <a:gd name="connsiteX3" fmla="*/ 100946 w 1147235"/>
              <a:gd name="connsiteY3" fmla="*/ 0 h 1144017"/>
            </a:gdLst>
            <a:ahLst/>
            <a:cxnLst>
              <a:cxn ang="0">
                <a:pos x="connsiteX0" y="connsiteY0"/>
              </a:cxn>
              <a:cxn ang="0">
                <a:pos x="connsiteX1" y="connsiteY1"/>
              </a:cxn>
              <a:cxn ang="0">
                <a:pos x="connsiteX2" y="connsiteY2"/>
              </a:cxn>
              <a:cxn ang="0">
                <a:pos x="connsiteX3" y="connsiteY3"/>
              </a:cxn>
            </a:cxnLst>
            <a:rect l="l" t="t" r="r" b="b"/>
            <a:pathLst>
              <a:path w="1147235" h="1144017">
                <a:moveTo>
                  <a:pt x="0" y="639292"/>
                </a:moveTo>
                <a:cubicBezTo>
                  <a:pt x="476608" y="911281"/>
                  <a:pt x="669577" y="1133331"/>
                  <a:pt x="858230" y="1143714"/>
                </a:cubicBezTo>
                <a:cubicBezTo>
                  <a:pt x="1046883" y="1154097"/>
                  <a:pt x="1196649" y="896068"/>
                  <a:pt x="1131917" y="701590"/>
                </a:cubicBezTo>
                <a:cubicBezTo>
                  <a:pt x="1031407" y="498498"/>
                  <a:pt x="498093" y="186135"/>
                  <a:pt x="100946" y="0"/>
                </a:cubicBezTo>
              </a:path>
            </a:pathLst>
          </a:custGeom>
          <a:noFill/>
          <a:ln w="34925">
            <a:solidFill>
              <a:srgbClr val="276FBF"/>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ihandform: Form 5">
            <a:extLst>
              <a:ext uri="{FF2B5EF4-FFF2-40B4-BE49-F238E27FC236}">
                <a16:creationId xmlns:a16="http://schemas.microsoft.com/office/drawing/2014/main" id="{D252CB58-1077-DE03-549A-BCEE6F38B0F6}"/>
              </a:ext>
            </a:extLst>
          </p:cNvPr>
          <p:cNvSpPr/>
          <p:nvPr/>
        </p:nvSpPr>
        <p:spPr>
          <a:xfrm rot="11394442">
            <a:off x="4842756" y="1954026"/>
            <a:ext cx="1279289" cy="1124801"/>
          </a:xfrm>
          <a:custGeom>
            <a:avLst/>
            <a:gdLst>
              <a:gd name="connsiteX0" fmla="*/ 828801 w 1422189"/>
              <a:gd name="connsiteY0" fmla="*/ 0 h 1385842"/>
              <a:gd name="connsiteX1" fmla="*/ 1950 w 1422189"/>
              <a:gd name="connsiteY1" fmla="*/ 1060315 h 1385842"/>
              <a:gd name="connsiteX2" fmla="*/ 624520 w 1422189"/>
              <a:gd name="connsiteY2" fmla="*/ 1352145 h 1385842"/>
              <a:gd name="connsiteX3" fmla="*/ 1422189 w 1422189"/>
              <a:gd name="connsiteY3" fmla="*/ 398834 h 1385842"/>
              <a:gd name="connsiteX0" fmla="*/ 150047 w 1816809"/>
              <a:gd name="connsiteY0" fmla="*/ 737559 h 973927"/>
              <a:gd name="connsiteX1" fmla="*/ 396570 w 1816809"/>
              <a:gd name="connsiteY1" fmla="*/ 661481 h 973927"/>
              <a:gd name="connsiteX2" fmla="*/ 1019140 w 1816809"/>
              <a:gd name="connsiteY2" fmla="*/ 953311 h 973927"/>
              <a:gd name="connsiteX3" fmla="*/ 1816809 w 1816809"/>
              <a:gd name="connsiteY3" fmla="*/ 0 h 973927"/>
              <a:gd name="connsiteX0" fmla="*/ 96514 w 1763276"/>
              <a:gd name="connsiteY0" fmla="*/ 737559 h 1215937"/>
              <a:gd name="connsiteX1" fmla="*/ 788373 w 1763276"/>
              <a:gd name="connsiteY1" fmla="*/ 1211348 h 1215937"/>
              <a:gd name="connsiteX2" fmla="*/ 965607 w 1763276"/>
              <a:gd name="connsiteY2" fmla="*/ 953311 h 1215937"/>
              <a:gd name="connsiteX3" fmla="*/ 1763276 w 1763276"/>
              <a:gd name="connsiteY3" fmla="*/ 0 h 1215937"/>
              <a:gd name="connsiteX0" fmla="*/ 96514 w 1018605"/>
              <a:gd name="connsiteY0" fmla="*/ 1189673 h 1668051"/>
              <a:gd name="connsiteX1" fmla="*/ 788373 w 1018605"/>
              <a:gd name="connsiteY1" fmla="*/ 1663462 h 1668051"/>
              <a:gd name="connsiteX2" fmla="*/ 965607 w 1018605"/>
              <a:gd name="connsiteY2" fmla="*/ 1405425 h 1668051"/>
              <a:gd name="connsiteX3" fmla="*/ 667064 w 1018605"/>
              <a:gd name="connsiteY3" fmla="*/ 0 h 1668051"/>
              <a:gd name="connsiteX0" fmla="*/ 104258 w 1597394"/>
              <a:gd name="connsiteY0" fmla="*/ 1189673 h 1692874"/>
              <a:gd name="connsiteX1" fmla="*/ 796117 w 1597394"/>
              <a:gd name="connsiteY1" fmla="*/ 1663462 h 1692874"/>
              <a:gd name="connsiteX2" fmla="*/ 1567131 w 1597394"/>
              <a:gd name="connsiteY2" fmla="*/ 586734 h 1692874"/>
              <a:gd name="connsiteX3" fmla="*/ 674808 w 1597394"/>
              <a:gd name="connsiteY3" fmla="*/ 0 h 1692874"/>
              <a:gd name="connsiteX0" fmla="*/ 82659 w 1575795"/>
              <a:gd name="connsiteY0" fmla="*/ 1189673 h 1558947"/>
              <a:gd name="connsiteX1" fmla="*/ 1075062 w 1575795"/>
              <a:gd name="connsiteY1" fmla="*/ 1502656 h 1558947"/>
              <a:gd name="connsiteX2" fmla="*/ 1545532 w 1575795"/>
              <a:gd name="connsiteY2" fmla="*/ 586734 h 1558947"/>
              <a:gd name="connsiteX3" fmla="*/ 653209 w 1575795"/>
              <a:gd name="connsiteY3" fmla="*/ 0 h 1558947"/>
              <a:gd name="connsiteX0" fmla="*/ 82659 w 1589568"/>
              <a:gd name="connsiteY0" fmla="*/ 1189673 h 1558947"/>
              <a:gd name="connsiteX1" fmla="*/ 1075062 w 1589568"/>
              <a:gd name="connsiteY1" fmla="*/ 1502656 h 1558947"/>
              <a:gd name="connsiteX2" fmla="*/ 1545532 w 1589568"/>
              <a:gd name="connsiteY2" fmla="*/ 586734 h 1558947"/>
              <a:gd name="connsiteX3" fmla="*/ 653209 w 1589568"/>
              <a:gd name="connsiteY3" fmla="*/ 0 h 1558947"/>
              <a:gd name="connsiteX0" fmla="*/ 82659 w 1589568"/>
              <a:gd name="connsiteY0" fmla="*/ 1189673 h 1558947"/>
              <a:gd name="connsiteX1" fmla="*/ 1075062 w 1589568"/>
              <a:gd name="connsiteY1" fmla="*/ 1502656 h 1558947"/>
              <a:gd name="connsiteX2" fmla="*/ 1545532 w 1589568"/>
              <a:gd name="connsiteY2" fmla="*/ 586734 h 1558947"/>
              <a:gd name="connsiteX3" fmla="*/ 653209 w 1589568"/>
              <a:gd name="connsiteY3" fmla="*/ 0 h 1558947"/>
              <a:gd name="connsiteX0" fmla="*/ 82659 w 1545532"/>
              <a:gd name="connsiteY0" fmla="*/ 1189673 h 1558947"/>
              <a:gd name="connsiteX1" fmla="*/ 1075062 w 1545532"/>
              <a:gd name="connsiteY1" fmla="*/ 1502656 h 1558947"/>
              <a:gd name="connsiteX2" fmla="*/ 1545532 w 1545532"/>
              <a:gd name="connsiteY2" fmla="*/ 586734 h 1558947"/>
              <a:gd name="connsiteX3" fmla="*/ 653209 w 1545532"/>
              <a:gd name="connsiteY3" fmla="*/ 0 h 1558947"/>
              <a:gd name="connsiteX0" fmla="*/ 0 w 1462873"/>
              <a:gd name="connsiteY0" fmla="*/ 1189673 h 1535031"/>
              <a:gd name="connsiteX1" fmla="*/ 992403 w 1462873"/>
              <a:gd name="connsiteY1" fmla="*/ 1502656 h 1535031"/>
              <a:gd name="connsiteX2" fmla="*/ 1462873 w 1462873"/>
              <a:gd name="connsiteY2" fmla="*/ 586734 h 1535031"/>
              <a:gd name="connsiteX3" fmla="*/ 570550 w 1462873"/>
              <a:gd name="connsiteY3" fmla="*/ 0 h 1535031"/>
              <a:gd name="connsiteX0" fmla="*/ 0 w 1462873"/>
              <a:gd name="connsiteY0" fmla="*/ 1189673 h 1535032"/>
              <a:gd name="connsiteX1" fmla="*/ 992403 w 1462873"/>
              <a:gd name="connsiteY1" fmla="*/ 1502656 h 1535032"/>
              <a:gd name="connsiteX2" fmla="*/ 1462873 w 1462873"/>
              <a:gd name="connsiteY2" fmla="*/ 586734 h 1535032"/>
              <a:gd name="connsiteX3" fmla="*/ 570550 w 1462873"/>
              <a:gd name="connsiteY3" fmla="*/ 0 h 1535032"/>
              <a:gd name="connsiteX0" fmla="*/ 0 w 1462873"/>
              <a:gd name="connsiteY0" fmla="*/ 1113099 h 1458458"/>
              <a:gd name="connsiteX1" fmla="*/ 992403 w 1462873"/>
              <a:gd name="connsiteY1" fmla="*/ 1426082 h 1458458"/>
              <a:gd name="connsiteX2" fmla="*/ 1462873 w 1462873"/>
              <a:gd name="connsiteY2" fmla="*/ 510160 h 1458458"/>
              <a:gd name="connsiteX3" fmla="*/ 561605 w 1462873"/>
              <a:gd name="connsiteY3" fmla="*/ 0 h 1458458"/>
              <a:gd name="connsiteX0" fmla="*/ 0 w 1355536"/>
              <a:gd name="connsiteY0" fmla="*/ 1113099 h 1454965"/>
              <a:gd name="connsiteX1" fmla="*/ 992403 w 1355536"/>
              <a:gd name="connsiteY1" fmla="*/ 1426082 h 1454965"/>
              <a:gd name="connsiteX2" fmla="*/ 1355536 w 1355536"/>
              <a:gd name="connsiteY2" fmla="*/ 562805 h 1454965"/>
              <a:gd name="connsiteX3" fmla="*/ 561605 w 1355536"/>
              <a:gd name="connsiteY3" fmla="*/ 0 h 1454965"/>
              <a:gd name="connsiteX0" fmla="*/ 0 w 1387102"/>
              <a:gd name="connsiteY0" fmla="*/ 1113099 h 1454965"/>
              <a:gd name="connsiteX1" fmla="*/ 992403 w 1387102"/>
              <a:gd name="connsiteY1" fmla="*/ 1426082 h 1454965"/>
              <a:gd name="connsiteX2" fmla="*/ 1355536 w 1387102"/>
              <a:gd name="connsiteY2" fmla="*/ 562805 h 1454965"/>
              <a:gd name="connsiteX3" fmla="*/ 561605 w 1387102"/>
              <a:gd name="connsiteY3" fmla="*/ 0 h 1454965"/>
              <a:gd name="connsiteX0" fmla="*/ 0 w 1387102"/>
              <a:gd name="connsiteY0" fmla="*/ 1113099 h 1454965"/>
              <a:gd name="connsiteX1" fmla="*/ 992403 w 1387102"/>
              <a:gd name="connsiteY1" fmla="*/ 1426082 h 1454965"/>
              <a:gd name="connsiteX2" fmla="*/ 1355536 w 1387102"/>
              <a:gd name="connsiteY2" fmla="*/ 562805 h 1454965"/>
              <a:gd name="connsiteX3" fmla="*/ 561605 w 1387102"/>
              <a:gd name="connsiteY3" fmla="*/ 0 h 1454965"/>
              <a:gd name="connsiteX0" fmla="*/ 0 w 1387102"/>
              <a:gd name="connsiteY0" fmla="*/ 1113099 h 1454965"/>
              <a:gd name="connsiteX1" fmla="*/ 992403 w 1387102"/>
              <a:gd name="connsiteY1" fmla="*/ 1426082 h 1454965"/>
              <a:gd name="connsiteX2" fmla="*/ 1355536 w 1387102"/>
              <a:gd name="connsiteY2" fmla="*/ 562805 h 1454965"/>
              <a:gd name="connsiteX3" fmla="*/ 561605 w 1387102"/>
              <a:gd name="connsiteY3" fmla="*/ 0 h 1454965"/>
              <a:gd name="connsiteX0" fmla="*/ 0 w 1328221"/>
              <a:gd name="connsiteY0" fmla="*/ 1050882 h 1445438"/>
              <a:gd name="connsiteX1" fmla="*/ 934262 w 1328221"/>
              <a:gd name="connsiteY1" fmla="*/ 1426082 h 1445438"/>
              <a:gd name="connsiteX2" fmla="*/ 1297395 w 1328221"/>
              <a:gd name="connsiteY2" fmla="*/ 562805 h 1445438"/>
              <a:gd name="connsiteX3" fmla="*/ 503464 w 1328221"/>
              <a:gd name="connsiteY3" fmla="*/ 0 h 1445438"/>
              <a:gd name="connsiteX0" fmla="*/ 0 w 1282949"/>
              <a:gd name="connsiteY0" fmla="*/ 998237 h 1439694"/>
              <a:gd name="connsiteX1" fmla="*/ 889538 w 1282949"/>
              <a:gd name="connsiteY1" fmla="*/ 1426082 h 1439694"/>
              <a:gd name="connsiteX2" fmla="*/ 1252671 w 1282949"/>
              <a:gd name="connsiteY2" fmla="*/ 562805 h 1439694"/>
              <a:gd name="connsiteX3" fmla="*/ 458740 w 1282949"/>
              <a:gd name="connsiteY3" fmla="*/ 0 h 1439694"/>
              <a:gd name="connsiteX0" fmla="*/ 0 w 1279010"/>
              <a:gd name="connsiteY0" fmla="*/ 998237 h 1564818"/>
              <a:gd name="connsiteX1" fmla="*/ 831397 w 1279010"/>
              <a:gd name="connsiteY1" fmla="*/ 1555301 h 1564818"/>
              <a:gd name="connsiteX2" fmla="*/ 1252671 w 1279010"/>
              <a:gd name="connsiteY2" fmla="*/ 562805 h 1564818"/>
              <a:gd name="connsiteX3" fmla="*/ 458740 w 1279010"/>
              <a:gd name="connsiteY3" fmla="*/ 0 h 1564818"/>
              <a:gd name="connsiteX0" fmla="*/ 0 w 1287516"/>
              <a:gd name="connsiteY0" fmla="*/ 998237 h 1560202"/>
              <a:gd name="connsiteX1" fmla="*/ 831397 w 1287516"/>
              <a:gd name="connsiteY1" fmla="*/ 1555301 h 1560202"/>
              <a:gd name="connsiteX2" fmla="*/ 1261616 w 1287516"/>
              <a:gd name="connsiteY2" fmla="*/ 701595 h 1560202"/>
              <a:gd name="connsiteX3" fmla="*/ 458740 w 1287516"/>
              <a:gd name="connsiteY3" fmla="*/ 0 h 1560202"/>
              <a:gd name="connsiteX0" fmla="*/ 0 w 1287516"/>
              <a:gd name="connsiteY0" fmla="*/ 945589 h 1507554"/>
              <a:gd name="connsiteX1" fmla="*/ 831397 w 1287516"/>
              <a:gd name="connsiteY1" fmla="*/ 1502653 h 1507554"/>
              <a:gd name="connsiteX2" fmla="*/ 1261616 w 1287516"/>
              <a:gd name="connsiteY2" fmla="*/ 648947 h 1507554"/>
              <a:gd name="connsiteX3" fmla="*/ 118837 w 1287516"/>
              <a:gd name="connsiteY3" fmla="*/ 0 h 1507554"/>
              <a:gd name="connsiteX0" fmla="*/ 0 w 1287516"/>
              <a:gd name="connsiteY0" fmla="*/ 945589 h 1507554"/>
              <a:gd name="connsiteX1" fmla="*/ 831397 w 1287516"/>
              <a:gd name="connsiteY1" fmla="*/ 1502653 h 1507554"/>
              <a:gd name="connsiteX2" fmla="*/ 1261616 w 1287516"/>
              <a:gd name="connsiteY2" fmla="*/ 648947 h 1507554"/>
              <a:gd name="connsiteX3" fmla="*/ 118837 w 1287516"/>
              <a:gd name="connsiteY3" fmla="*/ 0 h 1507554"/>
              <a:gd name="connsiteX0" fmla="*/ 0 w 1338823"/>
              <a:gd name="connsiteY0" fmla="*/ 945589 h 1505993"/>
              <a:gd name="connsiteX1" fmla="*/ 831397 w 1338823"/>
              <a:gd name="connsiteY1" fmla="*/ 1502653 h 1505993"/>
              <a:gd name="connsiteX2" fmla="*/ 1315285 w 1338823"/>
              <a:gd name="connsiteY2" fmla="*/ 706378 h 1505993"/>
              <a:gd name="connsiteX3" fmla="*/ 118837 w 1338823"/>
              <a:gd name="connsiteY3" fmla="*/ 0 h 1505993"/>
              <a:gd name="connsiteX0" fmla="*/ 0 w 1338823"/>
              <a:gd name="connsiteY0" fmla="*/ 821153 h 1381556"/>
              <a:gd name="connsiteX1" fmla="*/ 831397 w 1338823"/>
              <a:gd name="connsiteY1" fmla="*/ 1378217 h 1381556"/>
              <a:gd name="connsiteX2" fmla="*/ 1315285 w 1338823"/>
              <a:gd name="connsiteY2" fmla="*/ 581942 h 1381556"/>
              <a:gd name="connsiteX3" fmla="*/ 78584 w 1338823"/>
              <a:gd name="connsiteY3" fmla="*/ 0 h 1381556"/>
              <a:gd name="connsiteX0" fmla="*/ 0 w 1300301"/>
              <a:gd name="connsiteY0" fmla="*/ 821153 h 1378661"/>
              <a:gd name="connsiteX1" fmla="*/ 831397 w 1300301"/>
              <a:gd name="connsiteY1" fmla="*/ 1378217 h 1378661"/>
              <a:gd name="connsiteX2" fmla="*/ 1275033 w 1300301"/>
              <a:gd name="connsiteY2" fmla="*/ 739877 h 1378661"/>
              <a:gd name="connsiteX3" fmla="*/ 78584 w 1300301"/>
              <a:gd name="connsiteY3" fmla="*/ 0 h 1378661"/>
              <a:gd name="connsiteX0" fmla="*/ 0 w 1302996"/>
              <a:gd name="connsiteY0" fmla="*/ 821153 h 1278368"/>
              <a:gd name="connsiteX1" fmla="*/ 876121 w 1302996"/>
              <a:gd name="connsiteY1" fmla="*/ 1277714 h 1278368"/>
              <a:gd name="connsiteX2" fmla="*/ 1275033 w 1302996"/>
              <a:gd name="connsiteY2" fmla="*/ 739877 h 1278368"/>
              <a:gd name="connsiteX3" fmla="*/ 78584 w 1302996"/>
              <a:gd name="connsiteY3" fmla="*/ 0 h 1278368"/>
              <a:gd name="connsiteX0" fmla="*/ 0 w 1339153"/>
              <a:gd name="connsiteY0" fmla="*/ 682362 h 1277873"/>
              <a:gd name="connsiteX1" fmla="*/ 911900 w 1339153"/>
              <a:gd name="connsiteY1" fmla="*/ 1277714 h 1277873"/>
              <a:gd name="connsiteX2" fmla="*/ 1310812 w 1339153"/>
              <a:gd name="connsiteY2" fmla="*/ 739877 h 1277873"/>
              <a:gd name="connsiteX3" fmla="*/ 114363 w 1339153"/>
              <a:gd name="connsiteY3" fmla="*/ 0 h 1277873"/>
              <a:gd name="connsiteX0" fmla="*/ 0 w 1227452"/>
              <a:gd name="connsiteY0" fmla="*/ 682362 h 1277715"/>
              <a:gd name="connsiteX1" fmla="*/ 911900 w 1227452"/>
              <a:gd name="connsiteY1" fmla="*/ 1277714 h 1277715"/>
              <a:gd name="connsiteX2" fmla="*/ 1190058 w 1227452"/>
              <a:gd name="connsiteY2" fmla="*/ 677660 h 1277715"/>
              <a:gd name="connsiteX3" fmla="*/ 114363 w 1227452"/>
              <a:gd name="connsiteY3" fmla="*/ 0 h 1277715"/>
              <a:gd name="connsiteX0" fmla="*/ 0 w 1223297"/>
              <a:gd name="connsiteY0" fmla="*/ 682362 h 1172429"/>
              <a:gd name="connsiteX1" fmla="*/ 871647 w 1223297"/>
              <a:gd name="connsiteY1" fmla="*/ 1172427 h 1172429"/>
              <a:gd name="connsiteX2" fmla="*/ 1190058 w 1223297"/>
              <a:gd name="connsiteY2" fmla="*/ 677660 h 1172429"/>
              <a:gd name="connsiteX3" fmla="*/ 114363 w 1223297"/>
              <a:gd name="connsiteY3" fmla="*/ 0 h 1172429"/>
              <a:gd name="connsiteX0" fmla="*/ 0 w 1203221"/>
              <a:gd name="connsiteY0" fmla="*/ 682362 h 1172429"/>
              <a:gd name="connsiteX1" fmla="*/ 871647 w 1203221"/>
              <a:gd name="connsiteY1" fmla="*/ 1172427 h 1172429"/>
              <a:gd name="connsiteX2" fmla="*/ 1190058 w 1203221"/>
              <a:gd name="connsiteY2" fmla="*/ 677660 h 1172429"/>
              <a:gd name="connsiteX3" fmla="*/ 114363 w 1203221"/>
              <a:gd name="connsiteY3" fmla="*/ 0 h 1172429"/>
              <a:gd name="connsiteX0" fmla="*/ 0 w 1203221"/>
              <a:gd name="connsiteY0" fmla="*/ 682362 h 1143716"/>
              <a:gd name="connsiteX1" fmla="*/ 871647 w 1203221"/>
              <a:gd name="connsiteY1" fmla="*/ 1143714 h 1143716"/>
              <a:gd name="connsiteX2" fmla="*/ 1190058 w 1203221"/>
              <a:gd name="connsiteY2" fmla="*/ 677660 h 1143716"/>
              <a:gd name="connsiteX3" fmla="*/ 114363 w 1203221"/>
              <a:gd name="connsiteY3" fmla="*/ 0 h 1143716"/>
              <a:gd name="connsiteX0" fmla="*/ 0 w 1189692"/>
              <a:gd name="connsiteY0" fmla="*/ 639292 h 1143822"/>
              <a:gd name="connsiteX1" fmla="*/ 858230 w 1189692"/>
              <a:gd name="connsiteY1" fmla="*/ 1143714 h 1143822"/>
              <a:gd name="connsiteX2" fmla="*/ 1176641 w 1189692"/>
              <a:gd name="connsiteY2" fmla="*/ 677660 h 1143822"/>
              <a:gd name="connsiteX3" fmla="*/ 100946 w 1189692"/>
              <a:gd name="connsiteY3" fmla="*/ 0 h 1143822"/>
              <a:gd name="connsiteX0" fmla="*/ 0 w 1147235"/>
              <a:gd name="connsiteY0" fmla="*/ 639292 h 1144017"/>
              <a:gd name="connsiteX1" fmla="*/ 858230 w 1147235"/>
              <a:gd name="connsiteY1" fmla="*/ 1143714 h 1144017"/>
              <a:gd name="connsiteX2" fmla="*/ 1131917 w 1147235"/>
              <a:gd name="connsiteY2" fmla="*/ 701590 h 1144017"/>
              <a:gd name="connsiteX3" fmla="*/ 100946 w 1147235"/>
              <a:gd name="connsiteY3" fmla="*/ 0 h 1144017"/>
              <a:gd name="connsiteX0" fmla="*/ 0 w 1603132"/>
              <a:gd name="connsiteY0" fmla="*/ 655806 h 1177866"/>
              <a:gd name="connsiteX1" fmla="*/ 858230 w 1603132"/>
              <a:gd name="connsiteY1" fmla="*/ 1160228 h 1177866"/>
              <a:gd name="connsiteX2" fmla="*/ 1597774 w 1603132"/>
              <a:gd name="connsiteY2" fmla="*/ 67467 h 1177866"/>
              <a:gd name="connsiteX3" fmla="*/ 100946 w 1603132"/>
              <a:gd name="connsiteY3" fmla="*/ 16514 h 1177866"/>
              <a:gd name="connsiteX0" fmla="*/ 0 w 1603132"/>
              <a:gd name="connsiteY0" fmla="*/ 1037445 h 1559505"/>
              <a:gd name="connsiteX1" fmla="*/ 858230 w 1603132"/>
              <a:gd name="connsiteY1" fmla="*/ 1541867 h 1559505"/>
              <a:gd name="connsiteX2" fmla="*/ 1597774 w 1603132"/>
              <a:gd name="connsiteY2" fmla="*/ 449106 h 1559505"/>
              <a:gd name="connsiteX3" fmla="*/ 671574 w 1603132"/>
              <a:gd name="connsiteY3" fmla="*/ 0 h 1559505"/>
              <a:gd name="connsiteX0" fmla="*/ 0 w 1412937"/>
              <a:gd name="connsiteY0" fmla="*/ 865912 h 1548742"/>
              <a:gd name="connsiteX1" fmla="*/ 668302 w 1412937"/>
              <a:gd name="connsiteY1" fmla="*/ 1541867 h 1548742"/>
              <a:gd name="connsiteX2" fmla="*/ 1407846 w 1412937"/>
              <a:gd name="connsiteY2" fmla="*/ 449106 h 1548742"/>
              <a:gd name="connsiteX3" fmla="*/ 481646 w 1412937"/>
              <a:gd name="connsiteY3" fmla="*/ 0 h 1548742"/>
              <a:gd name="connsiteX0" fmla="*/ 0 w 1413847"/>
              <a:gd name="connsiteY0" fmla="*/ 865912 h 1407279"/>
              <a:gd name="connsiteX1" fmla="*/ 762844 w 1413847"/>
              <a:gd name="connsiteY1" fmla="*/ 1397880 h 1407279"/>
              <a:gd name="connsiteX2" fmla="*/ 1407846 w 1413847"/>
              <a:gd name="connsiteY2" fmla="*/ 449106 h 1407279"/>
              <a:gd name="connsiteX3" fmla="*/ 481646 w 1413847"/>
              <a:gd name="connsiteY3" fmla="*/ 0 h 1407279"/>
              <a:gd name="connsiteX0" fmla="*/ 0 w 1501703"/>
              <a:gd name="connsiteY0" fmla="*/ 940602 h 1412905"/>
              <a:gd name="connsiteX1" fmla="*/ 850534 w 1501703"/>
              <a:gd name="connsiteY1" fmla="*/ 1397880 h 1412905"/>
              <a:gd name="connsiteX2" fmla="*/ 1495536 w 1501703"/>
              <a:gd name="connsiteY2" fmla="*/ 449106 h 1412905"/>
              <a:gd name="connsiteX3" fmla="*/ 569336 w 1501703"/>
              <a:gd name="connsiteY3" fmla="*/ 0 h 1412905"/>
            </a:gdLst>
            <a:ahLst/>
            <a:cxnLst>
              <a:cxn ang="0">
                <a:pos x="connsiteX0" y="connsiteY0"/>
              </a:cxn>
              <a:cxn ang="0">
                <a:pos x="connsiteX1" y="connsiteY1"/>
              </a:cxn>
              <a:cxn ang="0">
                <a:pos x="connsiteX2" y="connsiteY2"/>
              </a:cxn>
              <a:cxn ang="0">
                <a:pos x="connsiteX3" y="connsiteY3"/>
              </a:cxn>
            </a:cxnLst>
            <a:rect l="l" t="t" r="r" b="b"/>
            <a:pathLst>
              <a:path w="1501703" h="1412905">
                <a:moveTo>
                  <a:pt x="0" y="940602"/>
                </a:moveTo>
                <a:cubicBezTo>
                  <a:pt x="476608" y="1212591"/>
                  <a:pt x="601278" y="1479796"/>
                  <a:pt x="850534" y="1397880"/>
                </a:cubicBezTo>
                <a:cubicBezTo>
                  <a:pt x="1099790" y="1315964"/>
                  <a:pt x="1560268" y="643584"/>
                  <a:pt x="1495536" y="449106"/>
                </a:cubicBezTo>
                <a:cubicBezTo>
                  <a:pt x="1395026" y="246014"/>
                  <a:pt x="966483" y="186135"/>
                  <a:pt x="569336" y="0"/>
                </a:cubicBezTo>
              </a:path>
            </a:pathLst>
          </a:custGeom>
          <a:noFill/>
          <a:ln w="34925">
            <a:solidFill>
              <a:srgbClr val="276FBF"/>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llipse 6">
            <a:extLst>
              <a:ext uri="{FF2B5EF4-FFF2-40B4-BE49-F238E27FC236}">
                <a16:creationId xmlns:a16="http://schemas.microsoft.com/office/drawing/2014/main" id="{9BC70F70-6F24-4943-D988-BEF74171144E}"/>
              </a:ext>
            </a:extLst>
          </p:cNvPr>
          <p:cNvSpPr/>
          <p:nvPr/>
        </p:nvSpPr>
        <p:spPr>
          <a:xfrm>
            <a:off x="4335404" y="609437"/>
            <a:ext cx="360000" cy="360000"/>
          </a:xfrm>
          <a:prstGeom prst="ellipse">
            <a:avLst/>
          </a:prstGeom>
          <a:solidFill>
            <a:srgbClr val="276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Ellipse 7">
            <a:extLst>
              <a:ext uri="{FF2B5EF4-FFF2-40B4-BE49-F238E27FC236}">
                <a16:creationId xmlns:a16="http://schemas.microsoft.com/office/drawing/2014/main" id="{B4DF9047-9642-6117-33B8-B97B69657012}"/>
              </a:ext>
            </a:extLst>
          </p:cNvPr>
          <p:cNvSpPr/>
          <p:nvPr/>
        </p:nvSpPr>
        <p:spPr>
          <a:xfrm>
            <a:off x="2404751" y="3507870"/>
            <a:ext cx="360000" cy="360000"/>
          </a:xfrm>
          <a:prstGeom prst="ellipse">
            <a:avLst/>
          </a:prstGeom>
          <a:solidFill>
            <a:srgbClr val="276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Ellipse 8">
            <a:extLst>
              <a:ext uri="{FF2B5EF4-FFF2-40B4-BE49-F238E27FC236}">
                <a16:creationId xmlns:a16="http://schemas.microsoft.com/office/drawing/2014/main" id="{D2F2FB39-B690-DD2A-72C6-5768B64DC16C}"/>
              </a:ext>
            </a:extLst>
          </p:cNvPr>
          <p:cNvSpPr/>
          <p:nvPr/>
        </p:nvSpPr>
        <p:spPr>
          <a:xfrm>
            <a:off x="4506728" y="4147481"/>
            <a:ext cx="360000" cy="360000"/>
          </a:xfrm>
          <a:prstGeom prst="ellipse">
            <a:avLst/>
          </a:prstGeom>
          <a:solidFill>
            <a:srgbClr val="276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Ellipse 9">
            <a:extLst>
              <a:ext uri="{FF2B5EF4-FFF2-40B4-BE49-F238E27FC236}">
                <a16:creationId xmlns:a16="http://schemas.microsoft.com/office/drawing/2014/main" id="{AE0F9B6E-0BBE-F25A-DA90-71E0F3332C0F}"/>
              </a:ext>
            </a:extLst>
          </p:cNvPr>
          <p:cNvSpPr/>
          <p:nvPr/>
        </p:nvSpPr>
        <p:spPr>
          <a:xfrm>
            <a:off x="6307875" y="2195871"/>
            <a:ext cx="360000" cy="360000"/>
          </a:xfrm>
          <a:prstGeom prst="ellipse">
            <a:avLst/>
          </a:prstGeom>
          <a:solidFill>
            <a:srgbClr val="276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84318829"/>
      </p:ext>
    </p:extLst>
  </p:cSld>
  <p:clrMapOvr>
    <a:masterClrMapping/>
  </p:clrMapOvr>
  <p:transition spd="slow">
    <p:wipe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Entwurf, Zeichnung enthält.&#10;&#10;Automatisch generierte Beschreibung">
            <a:extLst>
              <a:ext uri="{FF2B5EF4-FFF2-40B4-BE49-F238E27FC236}">
                <a16:creationId xmlns:a16="http://schemas.microsoft.com/office/drawing/2014/main" id="{EB1D6361-4F21-CE91-ADE6-02029E400A8B}"/>
              </a:ext>
            </a:extLst>
          </p:cNvPr>
          <p:cNvPicPr>
            <a:picLocks noChangeAspect="1"/>
          </p:cNvPicPr>
          <p:nvPr/>
        </p:nvPicPr>
        <p:blipFill rotWithShape="1">
          <a:blip r:embed="rId2">
            <a:extLst>
              <a:ext uri="{28A0092B-C50C-407E-A947-70E740481C1C}">
                <a14:useLocalDpi xmlns:a14="http://schemas.microsoft.com/office/drawing/2010/main" val="0"/>
              </a:ext>
            </a:extLst>
          </a:blip>
          <a:srcRect l="6452" t="15918" r="30173" b="12286"/>
          <a:stretch/>
        </p:blipFill>
        <p:spPr>
          <a:xfrm>
            <a:off x="0" y="-911241"/>
            <a:ext cx="12192000" cy="7769241"/>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69</a:t>
            </a:fld>
            <a:endParaRPr lang="en-US" sz="1600" b="1" dirty="0">
              <a:solidFill>
                <a:schemeClr val="tx1"/>
              </a:solidFill>
            </a:endParaRPr>
          </a:p>
        </p:txBody>
      </p:sp>
      <p:sp>
        <p:nvSpPr>
          <p:cNvPr id="3" name="Freihandform: Form 2">
            <a:extLst>
              <a:ext uri="{FF2B5EF4-FFF2-40B4-BE49-F238E27FC236}">
                <a16:creationId xmlns:a16="http://schemas.microsoft.com/office/drawing/2014/main" id="{515337E9-B54C-355C-A4EA-A917A91F9239}"/>
              </a:ext>
            </a:extLst>
          </p:cNvPr>
          <p:cNvSpPr/>
          <p:nvPr/>
        </p:nvSpPr>
        <p:spPr>
          <a:xfrm>
            <a:off x="4712674" y="2403077"/>
            <a:ext cx="3299460" cy="3909890"/>
          </a:xfrm>
          <a:custGeom>
            <a:avLst/>
            <a:gdLst>
              <a:gd name="connsiteX0" fmla="*/ 1938528 w 3962400"/>
              <a:gd name="connsiteY0" fmla="*/ 0 h 3553968"/>
              <a:gd name="connsiteX1" fmla="*/ 804672 w 3962400"/>
              <a:gd name="connsiteY1" fmla="*/ 1414272 h 3553968"/>
              <a:gd name="connsiteX2" fmla="*/ 0 w 3962400"/>
              <a:gd name="connsiteY2" fmla="*/ 2938272 h 3553968"/>
              <a:gd name="connsiteX3" fmla="*/ 1103376 w 3962400"/>
              <a:gd name="connsiteY3" fmla="*/ 3377184 h 3553968"/>
              <a:gd name="connsiteX4" fmla="*/ 2133600 w 3962400"/>
              <a:gd name="connsiteY4" fmla="*/ 3553968 h 3553968"/>
              <a:gd name="connsiteX5" fmla="*/ 2883408 w 3962400"/>
              <a:gd name="connsiteY5" fmla="*/ 2706624 h 3553968"/>
              <a:gd name="connsiteX6" fmla="*/ 3962400 w 3962400"/>
              <a:gd name="connsiteY6" fmla="*/ 1633728 h 3553968"/>
              <a:gd name="connsiteX7" fmla="*/ 2987040 w 3962400"/>
              <a:gd name="connsiteY7" fmla="*/ 725424 h 3553968"/>
              <a:gd name="connsiteX8" fmla="*/ 1938528 w 3962400"/>
              <a:gd name="connsiteY8" fmla="*/ 0 h 3553968"/>
              <a:gd name="connsiteX0" fmla="*/ 2112148 w 3962400"/>
              <a:gd name="connsiteY0" fmla="*/ 0 h 3681290"/>
              <a:gd name="connsiteX1" fmla="*/ 804672 w 3962400"/>
              <a:gd name="connsiteY1" fmla="*/ 1541594 h 3681290"/>
              <a:gd name="connsiteX2" fmla="*/ 0 w 3962400"/>
              <a:gd name="connsiteY2" fmla="*/ 3065594 h 3681290"/>
              <a:gd name="connsiteX3" fmla="*/ 1103376 w 3962400"/>
              <a:gd name="connsiteY3" fmla="*/ 3504506 h 3681290"/>
              <a:gd name="connsiteX4" fmla="*/ 2133600 w 3962400"/>
              <a:gd name="connsiteY4" fmla="*/ 3681290 h 3681290"/>
              <a:gd name="connsiteX5" fmla="*/ 2883408 w 3962400"/>
              <a:gd name="connsiteY5" fmla="*/ 2833946 h 3681290"/>
              <a:gd name="connsiteX6" fmla="*/ 3962400 w 3962400"/>
              <a:gd name="connsiteY6" fmla="*/ 1761050 h 3681290"/>
              <a:gd name="connsiteX7" fmla="*/ 2987040 w 3962400"/>
              <a:gd name="connsiteY7" fmla="*/ 852746 h 3681290"/>
              <a:gd name="connsiteX8" fmla="*/ 2112148 w 3962400"/>
              <a:gd name="connsiteY8" fmla="*/ 0 h 3681290"/>
              <a:gd name="connsiteX0" fmla="*/ 2112148 w 3962400"/>
              <a:gd name="connsiteY0" fmla="*/ 0 h 3681290"/>
              <a:gd name="connsiteX1" fmla="*/ 1056132 w 3962400"/>
              <a:gd name="connsiteY1" fmla="*/ 1061534 h 3681290"/>
              <a:gd name="connsiteX2" fmla="*/ 0 w 3962400"/>
              <a:gd name="connsiteY2" fmla="*/ 3065594 h 3681290"/>
              <a:gd name="connsiteX3" fmla="*/ 1103376 w 3962400"/>
              <a:gd name="connsiteY3" fmla="*/ 3504506 h 3681290"/>
              <a:gd name="connsiteX4" fmla="*/ 2133600 w 3962400"/>
              <a:gd name="connsiteY4" fmla="*/ 3681290 h 3681290"/>
              <a:gd name="connsiteX5" fmla="*/ 2883408 w 3962400"/>
              <a:gd name="connsiteY5" fmla="*/ 2833946 h 3681290"/>
              <a:gd name="connsiteX6" fmla="*/ 3962400 w 3962400"/>
              <a:gd name="connsiteY6" fmla="*/ 1761050 h 3681290"/>
              <a:gd name="connsiteX7" fmla="*/ 2987040 w 3962400"/>
              <a:gd name="connsiteY7" fmla="*/ 852746 h 3681290"/>
              <a:gd name="connsiteX8" fmla="*/ 2112148 w 3962400"/>
              <a:gd name="connsiteY8" fmla="*/ 0 h 3681290"/>
              <a:gd name="connsiteX0" fmla="*/ 1807348 w 3657600"/>
              <a:gd name="connsiteY0" fmla="*/ 0 h 3681290"/>
              <a:gd name="connsiteX1" fmla="*/ 751332 w 3657600"/>
              <a:gd name="connsiteY1" fmla="*/ 1061534 h 3681290"/>
              <a:gd name="connsiteX2" fmla="*/ 0 w 3657600"/>
              <a:gd name="connsiteY2" fmla="*/ 1899734 h 3681290"/>
              <a:gd name="connsiteX3" fmla="*/ 798576 w 3657600"/>
              <a:gd name="connsiteY3" fmla="*/ 3504506 h 3681290"/>
              <a:gd name="connsiteX4" fmla="*/ 1828800 w 3657600"/>
              <a:gd name="connsiteY4" fmla="*/ 3681290 h 3681290"/>
              <a:gd name="connsiteX5" fmla="*/ 2578608 w 3657600"/>
              <a:gd name="connsiteY5" fmla="*/ 2833946 h 3681290"/>
              <a:gd name="connsiteX6" fmla="*/ 3657600 w 3657600"/>
              <a:gd name="connsiteY6" fmla="*/ 1761050 h 3681290"/>
              <a:gd name="connsiteX7" fmla="*/ 2682240 w 3657600"/>
              <a:gd name="connsiteY7" fmla="*/ 852746 h 3681290"/>
              <a:gd name="connsiteX8" fmla="*/ 1807348 w 3657600"/>
              <a:gd name="connsiteY8" fmla="*/ 0 h 3681290"/>
              <a:gd name="connsiteX0" fmla="*/ 1807348 w 3657600"/>
              <a:gd name="connsiteY0" fmla="*/ 0 h 3681290"/>
              <a:gd name="connsiteX1" fmla="*/ 751332 w 3657600"/>
              <a:gd name="connsiteY1" fmla="*/ 1061534 h 3681290"/>
              <a:gd name="connsiteX2" fmla="*/ 0 w 3657600"/>
              <a:gd name="connsiteY2" fmla="*/ 1899734 h 3681290"/>
              <a:gd name="connsiteX3" fmla="*/ 249936 w 3657600"/>
              <a:gd name="connsiteY3" fmla="*/ 2879666 h 3681290"/>
              <a:gd name="connsiteX4" fmla="*/ 1828800 w 3657600"/>
              <a:gd name="connsiteY4" fmla="*/ 3681290 h 3681290"/>
              <a:gd name="connsiteX5" fmla="*/ 2578608 w 3657600"/>
              <a:gd name="connsiteY5" fmla="*/ 2833946 h 3681290"/>
              <a:gd name="connsiteX6" fmla="*/ 3657600 w 3657600"/>
              <a:gd name="connsiteY6" fmla="*/ 1761050 h 3681290"/>
              <a:gd name="connsiteX7" fmla="*/ 2682240 w 3657600"/>
              <a:gd name="connsiteY7" fmla="*/ 852746 h 3681290"/>
              <a:gd name="connsiteX8" fmla="*/ 1807348 w 3657600"/>
              <a:gd name="connsiteY8" fmla="*/ 0 h 3681290"/>
              <a:gd name="connsiteX0" fmla="*/ 1807348 w 3657600"/>
              <a:gd name="connsiteY0" fmla="*/ 0 h 3909890"/>
              <a:gd name="connsiteX1" fmla="*/ 751332 w 3657600"/>
              <a:gd name="connsiteY1" fmla="*/ 1061534 h 3909890"/>
              <a:gd name="connsiteX2" fmla="*/ 0 w 3657600"/>
              <a:gd name="connsiteY2" fmla="*/ 1899734 h 3909890"/>
              <a:gd name="connsiteX3" fmla="*/ 249936 w 3657600"/>
              <a:gd name="connsiteY3" fmla="*/ 2879666 h 3909890"/>
              <a:gd name="connsiteX4" fmla="*/ 777240 w 3657600"/>
              <a:gd name="connsiteY4" fmla="*/ 3909890 h 3909890"/>
              <a:gd name="connsiteX5" fmla="*/ 2578608 w 3657600"/>
              <a:gd name="connsiteY5" fmla="*/ 2833946 h 3909890"/>
              <a:gd name="connsiteX6" fmla="*/ 3657600 w 3657600"/>
              <a:gd name="connsiteY6" fmla="*/ 1761050 h 3909890"/>
              <a:gd name="connsiteX7" fmla="*/ 2682240 w 3657600"/>
              <a:gd name="connsiteY7" fmla="*/ 852746 h 3909890"/>
              <a:gd name="connsiteX8" fmla="*/ 1807348 w 3657600"/>
              <a:gd name="connsiteY8" fmla="*/ 0 h 3909890"/>
              <a:gd name="connsiteX0" fmla="*/ 1807348 w 3657600"/>
              <a:gd name="connsiteY0" fmla="*/ 0 h 3909890"/>
              <a:gd name="connsiteX1" fmla="*/ 751332 w 3657600"/>
              <a:gd name="connsiteY1" fmla="*/ 1061534 h 3909890"/>
              <a:gd name="connsiteX2" fmla="*/ 0 w 3657600"/>
              <a:gd name="connsiteY2" fmla="*/ 1899734 h 3909890"/>
              <a:gd name="connsiteX3" fmla="*/ 249936 w 3657600"/>
              <a:gd name="connsiteY3" fmla="*/ 2879666 h 3909890"/>
              <a:gd name="connsiteX4" fmla="*/ 777240 w 3657600"/>
              <a:gd name="connsiteY4" fmla="*/ 3909890 h 3909890"/>
              <a:gd name="connsiteX5" fmla="*/ 2144268 w 3657600"/>
              <a:gd name="connsiteY5" fmla="*/ 3138746 h 3909890"/>
              <a:gd name="connsiteX6" fmla="*/ 3657600 w 3657600"/>
              <a:gd name="connsiteY6" fmla="*/ 1761050 h 3909890"/>
              <a:gd name="connsiteX7" fmla="*/ 2682240 w 3657600"/>
              <a:gd name="connsiteY7" fmla="*/ 852746 h 3909890"/>
              <a:gd name="connsiteX8" fmla="*/ 1807348 w 3657600"/>
              <a:gd name="connsiteY8" fmla="*/ 0 h 3909890"/>
              <a:gd name="connsiteX0" fmla="*/ 1807348 w 3299460"/>
              <a:gd name="connsiteY0" fmla="*/ 0 h 3909890"/>
              <a:gd name="connsiteX1" fmla="*/ 751332 w 3299460"/>
              <a:gd name="connsiteY1" fmla="*/ 1061534 h 3909890"/>
              <a:gd name="connsiteX2" fmla="*/ 0 w 3299460"/>
              <a:gd name="connsiteY2" fmla="*/ 1899734 h 3909890"/>
              <a:gd name="connsiteX3" fmla="*/ 249936 w 3299460"/>
              <a:gd name="connsiteY3" fmla="*/ 2879666 h 3909890"/>
              <a:gd name="connsiteX4" fmla="*/ 777240 w 3299460"/>
              <a:gd name="connsiteY4" fmla="*/ 3909890 h 3909890"/>
              <a:gd name="connsiteX5" fmla="*/ 2144268 w 3299460"/>
              <a:gd name="connsiteY5" fmla="*/ 3138746 h 3909890"/>
              <a:gd name="connsiteX6" fmla="*/ 3299460 w 3299460"/>
              <a:gd name="connsiteY6" fmla="*/ 2103950 h 3909890"/>
              <a:gd name="connsiteX7" fmla="*/ 2682240 w 3299460"/>
              <a:gd name="connsiteY7" fmla="*/ 852746 h 3909890"/>
              <a:gd name="connsiteX8" fmla="*/ 1807348 w 3299460"/>
              <a:gd name="connsiteY8" fmla="*/ 0 h 3909890"/>
              <a:gd name="connsiteX0" fmla="*/ 1807348 w 3299460"/>
              <a:gd name="connsiteY0" fmla="*/ 0 h 3909890"/>
              <a:gd name="connsiteX1" fmla="*/ 751332 w 3299460"/>
              <a:gd name="connsiteY1" fmla="*/ 1061534 h 3909890"/>
              <a:gd name="connsiteX2" fmla="*/ 0 w 3299460"/>
              <a:gd name="connsiteY2" fmla="*/ 1899734 h 3909890"/>
              <a:gd name="connsiteX3" fmla="*/ 249936 w 3299460"/>
              <a:gd name="connsiteY3" fmla="*/ 2879666 h 3909890"/>
              <a:gd name="connsiteX4" fmla="*/ 777240 w 3299460"/>
              <a:gd name="connsiteY4" fmla="*/ 3909890 h 3909890"/>
              <a:gd name="connsiteX5" fmla="*/ 2144268 w 3299460"/>
              <a:gd name="connsiteY5" fmla="*/ 3138746 h 3909890"/>
              <a:gd name="connsiteX6" fmla="*/ 3299460 w 3299460"/>
              <a:gd name="connsiteY6" fmla="*/ 2103950 h 3909890"/>
              <a:gd name="connsiteX7" fmla="*/ 2689860 w 3299460"/>
              <a:gd name="connsiteY7" fmla="*/ 1058486 h 3909890"/>
              <a:gd name="connsiteX8" fmla="*/ 1807348 w 3299460"/>
              <a:gd name="connsiteY8" fmla="*/ 0 h 390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9460" h="3909890">
                <a:moveTo>
                  <a:pt x="1807348" y="0"/>
                </a:moveTo>
                <a:lnTo>
                  <a:pt x="751332" y="1061534"/>
                </a:lnTo>
                <a:lnTo>
                  <a:pt x="0" y="1899734"/>
                </a:lnTo>
                <a:lnTo>
                  <a:pt x="249936" y="2879666"/>
                </a:lnTo>
                <a:lnTo>
                  <a:pt x="777240" y="3909890"/>
                </a:lnTo>
                <a:lnTo>
                  <a:pt x="2144268" y="3138746"/>
                </a:lnTo>
                <a:lnTo>
                  <a:pt x="3299460" y="2103950"/>
                </a:lnTo>
                <a:lnTo>
                  <a:pt x="2689860" y="1058486"/>
                </a:lnTo>
                <a:lnTo>
                  <a:pt x="1807348" y="0"/>
                </a:lnTo>
                <a:close/>
              </a:path>
            </a:pathLst>
          </a:custGeom>
          <a:solidFill>
            <a:srgbClr val="C00000">
              <a:alpha val="25000"/>
            </a:srgbClr>
          </a:solid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Gerader Verbinder 34">
            <a:extLst>
              <a:ext uri="{FF2B5EF4-FFF2-40B4-BE49-F238E27FC236}">
                <a16:creationId xmlns:a16="http://schemas.microsoft.com/office/drawing/2014/main" id="{AE56B221-7C1D-1D81-21A4-946FBD7A4D2D}"/>
              </a:ext>
            </a:extLst>
          </p:cNvPr>
          <p:cNvCxnSpPr>
            <a:cxnSpLocks/>
          </p:cNvCxnSpPr>
          <p:nvPr/>
        </p:nvCxnSpPr>
        <p:spPr>
          <a:xfrm flipH="1">
            <a:off x="4023121" y="1401948"/>
            <a:ext cx="194755" cy="24411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14BD18E8-08BB-747A-9C61-E5DA820D4CF5}"/>
              </a:ext>
            </a:extLst>
          </p:cNvPr>
          <p:cNvCxnSpPr>
            <a:cxnSpLocks/>
          </p:cNvCxnSpPr>
          <p:nvPr/>
        </p:nvCxnSpPr>
        <p:spPr>
          <a:xfrm flipH="1">
            <a:off x="4737609" y="1834665"/>
            <a:ext cx="194755" cy="24411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01C73AA8-FC4E-46F6-2DF0-9D40B5A8C3C6}"/>
              </a:ext>
            </a:extLst>
          </p:cNvPr>
          <p:cNvCxnSpPr>
            <a:cxnSpLocks/>
          </p:cNvCxnSpPr>
          <p:nvPr/>
        </p:nvCxnSpPr>
        <p:spPr>
          <a:xfrm flipH="1" flipV="1">
            <a:off x="3673669" y="2555871"/>
            <a:ext cx="244224" cy="14759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BB66D45A-20AF-7166-82D4-38E5BA2BAB20}"/>
              </a:ext>
            </a:extLst>
          </p:cNvPr>
          <p:cNvCxnSpPr>
            <a:cxnSpLocks/>
          </p:cNvCxnSpPr>
          <p:nvPr/>
        </p:nvCxnSpPr>
        <p:spPr>
          <a:xfrm flipH="1" flipV="1">
            <a:off x="3094453" y="3589207"/>
            <a:ext cx="276964" cy="17216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BBA682E8-63E4-641A-C0A3-7353AFBE2740}"/>
              </a:ext>
            </a:extLst>
          </p:cNvPr>
          <p:cNvCxnSpPr>
            <a:cxnSpLocks/>
          </p:cNvCxnSpPr>
          <p:nvPr/>
        </p:nvCxnSpPr>
        <p:spPr>
          <a:xfrm flipH="1" flipV="1">
            <a:off x="4921734" y="2833103"/>
            <a:ext cx="245767" cy="17273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7DCBE2AA-D7FC-8651-4EBE-F023280108A4}"/>
              </a:ext>
            </a:extLst>
          </p:cNvPr>
          <p:cNvCxnSpPr>
            <a:cxnSpLocks/>
          </p:cNvCxnSpPr>
          <p:nvPr/>
        </p:nvCxnSpPr>
        <p:spPr>
          <a:xfrm flipH="1">
            <a:off x="4165987" y="3430517"/>
            <a:ext cx="140968" cy="21390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6A57D574-03C1-5075-3A61-CD88403633F3}"/>
              </a:ext>
            </a:extLst>
          </p:cNvPr>
          <p:cNvCxnSpPr>
            <a:cxnSpLocks/>
          </p:cNvCxnSpPr>
          <p:nvPr/>
        </p:nvCxnSpPr>
        <p:spPr>
          <a:xfrm flipH="1" flipV="1">
            <a:off x="5775750" y="1940002"/>
            <a:ext cx="192235" cy="20207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E7B0A208-C059-1F40-C9F9-9DFA4B22B1CF}"/>
              </a:ext>
            </a:extLst>
          </p:cNvPr>
          <p:cNvCxnSpPr>
            <a:cxnSpLocks/>
          </p:cNvCxnSpPr>
          <p:nvPr/>
        </p:nvCxnSpPr>
        <p:spPr>
          <a:xfrm flipH="1">
            <a:off x="4750915" y="3736134"/>
            <a:ext cx="157232" cy="20332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13710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Fußball, Ball, Entwurf enthält.&#10;&#10;Automatisch generierte Beschreibung">
            <a:extLst>
              <a:ext uri="{FF2B5EF4-FFF2-40B4-BE49-F238E27FC236}">
                <a16:creationId xmlns:a16="http://schemas.microsoft.com/office/drawing/2014/main" id="{420C33E6-4C03-0C98-ED7D-979D2CBDD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7</a:t>
            </a:fld>
            <a:endParaRPr lang="en-US" sz="1600" b="1" dirty="0">
              <a:solidFill>
                <a:schemeClr val="tx1"/>
              </a:solidFill>
            </a:endParaRPr>
          </a:p>
        </p:txBody>
      </p:sp>
      <p:grpSp>
        <p:nvGrpSpPr>
          <p:cNvPr id="3" name="Gruppieren 2">
            <a:extLst>
              <a:ext uri="{FF2B5EF4-FFF2-40B4-BE49-F238E27FC236}">
                <a16:creationId xmlns:a16="http://schemas.microsoft.com/office/drawing/2014/main" id="{A724249E-277D-823A-0C69-43FBF9375728}"/>
              </a:ext>
            </a:extLst>
          </p:cNvPr>
          <p:cNvGrpSpPr/>
          <p:nvPr/>
        </p:nvGrpSpPr>
        <p:grpSpPr>
          <a:xfrm>
            <a:off x="841111" y="465138"/>
            <a:ext cx="6081977" cy="5459412"/>
            <a:chOff x="841111" y="465138"/>
            <a:chExt cx="6081977" cy="5459412"/>
          </a:xfrm>
        </p:grpSpPr>
        <p:cxnSp>
          <p:nvCxnSpPr>
            <p:cNvPr id="7" name="Gerader Verbinder 6">
              <a:extLst>
                <a:ext uri="{FF2B5EF4-FFF2-40B4-BE49-F238E27FC236}">
                  <a16:creationId xmlns:a16="http://schemas.microsoft.com/office/drawing/2014/main" id="{88B713D9-B9CB-F35F-5205-989EAAE832B3}"/>
                </a:ext>
              </a:extLst>
            </p:cNvPr>
            <p:cNvCxnSpPr>
              <a:cxnSpLocks/>
            </p:cNvCxnSpPr>
            <p:nvPr/>
          </p:nvCxnSpPr>
          <p:spPr>
            <a:xfrm>
              <a:off x="4891088" y="3079750"/>
              <a:ext cx="1158875" cy="155575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8" name="Gerader Verbinder 7">
              <a:extLst>
                <a:ext uri="{FF2B5EF4-FFF2-40B4-BE49-F238E27FC236}">
                  <a16:creationId xmlns:a16="http://schemas.microsoft.com/office/drawing/2014/main" id="{56518297-56EE-C110-A549-5AC72DE18D8F}"/>
                </a:ext>
              </a:extLst>
            </p:cNvPr>
            <p:cNvCxnSpPr>
              <a:cxnSpLocks/>
            </p:cNvCxnSpPr>
            <p:nvPr/>
          </p:nvCxnSpPr>
          <p:spPr>
            <a:xfrm flipH="1">
              <a:off x="6049963" y="3128963"/>
              <a:ext cx="873125" cy="1506537"/>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9" name="Gerader Verbinder 8">
              <a:extLst>
                <a:ext uri="{FF2B5EF4-FFF2-40B4-BE49-F238E27FC236}">
                  <a16:creationId xmlns:a16="http://schemas.microsoft.com/office/drawing/2014/main" id="{EAF4F8CD-440B-E899-0BF1-575CD6FD38CD}"/>
                </a:ext>
              </a:extLst>
            </p:cNvPr>
            <p:cNvCxnSpPr>
              <a:cxnSpLocks/>
            </p:cNvCxnSpPr>
            <p:nvPr/>
          </p:nvCxnSpPr>
          <p:spPr>
            <a:xfrm flipH="1" flipV="1">
              <a:off x="6249988" y="2043113"/>
              <a:ext cx="673100" cy="108585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10" name="Gerader Verbinder 9">
              <a:extLst>
                <a:ext uri="{FF2B5EF4-FFF2-40B4-BE49-F238E27FC236}">
                  <a16:creationId xmlns:a16="http://schemas.microsoft.com/office/drawing/2014/main" id="{02F0CB58-7495-29C1-13F2-1792A9CC3858}"/>
                </a:ext>
              </a:extLst>
            </p:cNvPr>
            <p:cNvCxnSpPr>
              <a:cxnSpLocks/>
            </p:cNvCxnSpPr>
            <p:nvPr/>
          </p:nvCxnSpPr>
          <p:spPr>
            <a:xfrm flipV="1">
              <a:off x="4891088" y="2043113"/>
              <a:ext cx="1358900" cy="1036637"/>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12" name="Gerader Verbinder 11">
              <a:extLst>
                <a:ext uri="{FF2B5EF4-FFF2-40B4-BE49-F238E27FC236}">
                  <a16:creationId xmlns:a16="http://schemas.microsoft.com/office/drawing/2014/main" id="{A5C7A2DC-7634-BF05-A81A-1784B67D4405}"/>
                </a:ext>
              </a:extLst>
            </p:cNvPr>
            <p:cNvCxnSpPr>
              <a:cxnSpLocks/>
            </p:cNvCxnSpPr>
            <p:nvPr/>
          </p:nvCxnSpPr>
          <p:spPr>
            <a:xfrm>
              <a:off x="5127625" y="1047750"/>
              <a:ext cx="1122363" cy="995363"/>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13" name="Gerader Verbinder 12">
              <a:extLst>
                <a:ext uri="{FF2B5EF4-FFF2-40B4-BE49-F238E27FC236}">
                  <a16:creationId xmlns:a16="http://schemas.microsoft.com/office/drawing/2014/main" id="{76A31007-799D-10B8-9B0E-D80ED98403E8}"/>
                </a:ext>
              </a:extLst>
            </p:cNvPr>
            <p:cNvCxnSpPr>
              <a:cxnSpLocks/>
            </p:cNvCxnSpPr>
            <p:nvPr/>
          </p:nvCxnSpPr>
          <p:spPr>
            <a:xfrm flipH="1">
              <a:off x="3583517" y="1047750"/>
              <a:ext cx="1544108" cy="96520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14" name="Gerader Verbinder 13">
              <a:extLst>
                <a:ext uri="{FF2B5EF4-FFF2-40B4-BE49-F238E27FC236}">
                  <a16:creationId xmlns:a16="http://schemas.microsoft.com/office/drawing/2014/main" id="{A12412B5-8BE3-5215-1BBB-D6522BEA28DA}"/>
                </a:ext>
              </a:extLst>
            </p:cNvPr>
            <p:cNvCxnSpPr>
              <a:cxnSpLocks/>
            </p:cNvCxnSpPr>
            <p:nvPr/>
          </p:nvCxnSpPr>
          <p:spPr>
            <a:xfrm flipH="1" flipV="1">
              <a:off x="3583517" y="2012950"/>
              <a:ext cx="1307571" cy="106680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15" name="Gerader Verbinder 14">
              <a:extLst>
                <a:ext uri="{FF2B5EF4-FFF2-40B4-BE49-F238E27FC236}">
                  <a16:creationId xmlns:a16="http://schemas.microsoft.com/office/drawing/2014/main" id="{F742F083-1913-7FC7-84B1-A26B59AAFD05}"/>
                </a:ext>
              </a:extLst>
            </p:cNvPr>
            <p:cNvCxnSpPr>
              <a:cxnSpLocks/>
            </p:cNvCxnSpPr>
            <p:nvPr/>
          </p:nvCxnSpPr>
          <p:spPr>
            <a:xfrm flipV="1">
              <a:off x="2284413" y="2012950"/>
              <a:ext cx="1297252" cy="2073275"/>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16" name="Gerader Verbinder 15">
              <a:extLst>
                <a:ext uri="{FF2B5EF4-FFF2-40B4-BE49-F238E27FC236}">
                  <a16:creationId xmlns:a16="http://schemas.microsoft.com/office/drawing/2014/main" id="{D5C2EB83-9005-9E16-F9C7-BCE46FE10753}"/>
                </a:ext>
              </a:extLst>
            </p:cNvPr>
            <p:cNvCxnSpPr>
              <a:cxnSpLocks/>
            </p:cNvCxnSpPr>
            <p:nvPr/>
          </p:nvCxnSpPr>
          <p:spPr>
            <a:xfrm>
              <a:off x="2284413" y="4086225"/>
              <a:ext cx="1317625" cy="369888"/>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17" name="Gerader Verbinder 16">
              <a:extLst>
                <a:ext uri="{FF2B5EF4-FFF2-40B4-BE49-F238E27FC236}">
                  <a16:creationId xmlns:a16="http://schemas.microsoft.com/office/drawing/2014/main" id="{703DA72A-E2A7-6DC5-D528-216BC6008BB3}"/>
                </a:ext>
              </a:extLst>
            </p:cNvPr>
            <p:cNvCxnSpPr>
              <a:cxnSpLocks/>
            </p:cNvCxnSpPr>
            <p:nvPr/>
          </p:nvCxnSpPr>
          <p:spPr>
            <a:xfrm flipH="1">
              <a:off x="3602038" y="3079750"/>
              <a:ext cx="1287198" cy="1376363"/>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18" name="Gerader Verbinder 17">
              <a:extLst>
                <a:ext uri="{FF2B5EF4-FFF2-40B4-BE49-F238E27FC236}">
                  <a16:creationId xmlns:a16="http://schemas.microsoft.com/office/drawing/2014/main" id="{D8E321E1-5B3D-B3F2-04DF-08F37E883B16}"/>
                </a:ext>
              </a:extLst>
            </p:cNvPr>
            <p:cNvCxnSpPr>
              <a:cxnSpLocks/>
            </p:cNvCxnSpPr>
            <p:nvPr/>
          </p:nvCxnSpPr>
          <p:spPr>
            <a:xfrm flipH="1" flipV="1">
              <a:off x="3602038" y="4456113"/>
              <a:ext cx="769937" cy="1468437"/>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19" name="Gerader Verbinder 18">
              <a:extLst>
                <a:ext uri="{FF2B5EF4-FFF2-40B4-BE49-F238E27FC236}">
                  <a16:creationId xmlns:a16="http://schemas.microsoft.com/office/drawing/2014/main" id="{0225D75F-8670-02C7-68CD-BF9FCAF888EC}"/>
                </a:ext>
              </a:extLst>
            </p:cNvPr>
            <p:cNvCxnSpPr>
              <a:cxnSpLocks/>
            </p:cNvCxnSpPr>
            <p:nvPr/>
          </p:nvCxnSpPr>
          <p:spPr>
            <a:xfrm flipH="1">
              <a:off x="4371975" y="4635500"/>
              <a:ext cx="1677988" cy="128905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20" name="Gerader Verbinder 19">
              <a:extLst>
                <a:ext uri="{FF2B5EF4-FFF2-40B4-BE49-F238E27FC236}">
                  <a16:creationId xmlns:a16="http://schemas.microsoft.com/office/drawing/2014/main" id="{AF7D8839-46A0-6FFE-71BB-E23DC1BD7C7D}"/>
                </a:ext>
              </a:extLst>
            </p:cNvPr>
            <p:cNvCxnSpPr>
              <a:cxnSpLocks/>
            </p:cNvCxnSpPr>
            <p:nvPr/>
          </p:nvCxnSpPr>
          <p:spPr>
            <a:xfrm flipH="1" flipV="1">
              <a:off x="2379133" y="5778500"/>
              <a:ext cx="1992842" cy="14605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21" name="Gerader Verbinder 20">
              <a:extLst>
                <a:ext uri="{FF2B5EF4-FFF2-40B4-BE49-F238E27FC236}">
                  <a16:creationId xmlns:a16="http://schemas.microsoft.com/office/drawing/2014/main" id="{89E7E488-FBD7-48EF-145C-7B7F5572FB08}"/>
                </a:ext>
              </a:extLst>
            </p:cNvPr>
            <p:cNvCxnSpPr>
              <a:cxnSpLocks/>
            </p:cNvCxnSpPr>
            <p:nvPr/>
          </p:nvCxnSpPr>
          <p:spPr>
            <a:xfrm flipH="1" flipV="1">
              <a:off x="2011363" y="5505450"/>
              <a:ext cx="367770" cy="27305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22" name="Gerader Verbinder 21">
              <a:extLst>
                <a:ext uri="{FF2B5EF4-FFF2-40B4-BE49-F238E27FC236}">
                  <a16:creationId xmlns:a16="http://schemas.microsoft.com/office/drawing/2014/main" id="{594BF6F9-CF02-C480-CE0B-42EBE26BEDF9}"/>
                </a:ext>
              </a:extLst>
            </p:cNvPr>
            <p:cNvCxnSpPr>
              <a:cxnSpLocks/>
            </p:cNvCxnSpPr>
            <p:nvPr/>
          </p:nvCxnSpPr>
          <p:spPr>
            <a:xfrm flipV="1">
              <a:off x="2011363" y="4086225"/>
              <a:ext cx="271198" cy="1419225"/>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23" name="Gerader Verbinder 22">
              <a:extLst>
                <a:ext uri="{FF2B5EF4-FFF2-40B4-BE49-F238E27FC236}">
                  <a16:creationId xmlns:a16="http://schemas.microsoft.com/office/drawing/2014/main" id="{C02077A9-F71C-8E9B-085F-B52C8726012E}"/>
                </a:ext>
              </a:extLst>
            </p:cNvPr>
            <p:cNvCxnSpPr>
              <a:cxnSpLocks/>
            </p:cNvCxnSpPr>
            <p:nvPr/>
          </p:nvCxnSpPr>
          <p:spPr>
            <a:xfrm flipH="1" flipV="1">
              <a:off x="2206625" y="1290638"/>
              <a:ext cx="1375040" cy="722312"/>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24" name="Gerader Verbinder 23">
              <a:extLst>
                <a:ext uri="{FF2B5EF4-FFF2-40B4-BE49-F238E27FC236}">
                  <a16:creationId xmlns:a16="http://schemas.microsoft.com/office/drawing/2014/main" id="{A9A7E145-3F6E-59CF-8AB6-0030DAE6AAE6}"/>
                </a:ext>
              </a:extLst>
            </p:cNvPr>
            <p:cNvCxnSpPr>
              <a:cxnSpLocks/>
            </p:cNvCxnSpPr>
            <p:nvPr/>
          </p:nvCxnSpPr>
          <p:spPr>
            <a:xfrm flipH="1">
              <a:off x="871538" y="1290638"/>
              <a:ext cx="1333235" cy="2174875"/>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25" name="Gerader Verbinder 24">
              <a:extLst>
                <a:ext uri="{FF2B5EF4-FFF2-40B4-BE49-F238E27FC236}">
                  <a16:creationId xmlns:a16="http://schemas.microsoft.com/office/drawing/2014/main" id="{AE07513D-8586-6A34-A42B-02D0CFEA333C}"/>
                </a:ext>
              </a:extLst>
            </p:cNvPr>
            <p:cNvCxnSpPr>
              <a:cxnSpLocks/>
            </p:cNvCxnSpPr>
            <p:nvPr/>
          </p:nvCxnSpPr>
          <p:spPr>
            <a:xfrm flipH="1" flipV="1">
              <a:off x="871538" y="3465513"/>
              <a:ext cx="1412875" cy="620712"/>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26" name="Gerader Verbinder 25">
              <a:extLst>
                <a:ext uri="{FF2B5EF4-FFF2-40B4-BE49-F238E27FC236}">
                  <a16:creationId xmlns:a16="http://schemas.microsoft.com/office/drawing/2014/main" id="{5614EC89-8497-3AA7-25EE-D105F0B27D06}"/>
                </a:ext>
              </a:extLst>
            </p:cNvPr>
            <p:cNvCxnSpPr>
              <a:cxnSpLocks/>
            </p:cNvCxnSpPr>
            <p:nvPr/>
          </p:nvCxnSpPr>
          <p:spPr>
            <a:xfrm flipV="1">
              <a:off x="842963" y="3465513"/>
              <a:ext cx="26723" cy="1646237"/>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27" name="Gerader Verbinder 26">
              <a:extLst>
                <a:ext uri="{FF2B5EF4-FFF2-40B4-BE49-F238E27FC236}">
                  <a16:creationId xmlns:a16="http://schemas.microsoft.com/office/drawing/2014/main" id="{4C3BDC1D-20F6-77F6-0C5F-CC86F81DDAA4}"/>
                </a:ext>
              </a:extLst>
            </p:cNvPr>
            <p:cNvCxnSpPr>
              <a:cxnSpLocks/>
            </p:cNvCxnSpPr>
            <p:nvPr/>
          </p:nvCxnSpPr>
          <p:spPr>
            <a:xfrm flipH="1" flipV="1">
              <a:off x="841111" y="5111750"/>
              <a:ext cx="1168400" cy="39370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50" name="Gerader Verbinder 49">
              <a:extLst>
                <a:ext uri="{FF2B5EF4-FFF2-40B4-BE49-F238E27FC236}">
                  <a16:creationId xmlns:a16="http://schemas.microsoft.com/office/drawing/2014/main" id="{DDAC25DF-7938-6EC8-9B75-41D86608E468}"/>
                </a:ext>
              </a:extLst>
            </p:cNvPr>
            <p:cNvCxnSpPr>
              <a:cxnSpLocks/>
            </p:cNvCxnSpPr>
            <p:nvPr/>
          </p:nvCxnSpPr>
          <p:spPr>
            <a:xfrm flipH="1">
              <a:off x="2204773" y="465138"/>
              <a:ext cx="1724290" cy="82550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51" name="Gerader Verbinder 50">
              <a:extLst>
                <a:ext uri="{FF2B5EF4-FFF2-40B4-BE49-F238E27FC236}">
                  <a16:creationId xmlns:a16="http://schemas.microsoft.com/office/drawing/2014/main" id="{F6FE9277-23E7-B2AA-9A84-BB291892F909}"/>
                </a:ext>
              </a:extLst>
            </p:cNvPr>
            <p:cNvCxnSpPr>
              <a:cxnSpLocks/>
            </p:cNvCxnSpPr>
            <p:nvPr/>
          </p:nvCxnSpPr>
          <p:spPr>
            <a:xfrm>
              <a:off x="3929063" y="465138"/>
              <a:ext cx="1198562" cy="582612"/>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grpSp>
      <p:cxnSp>
        <p:nvCxnSpPr>
          <p:cNvPr id="36" name="Gerader Verbinder 35">
            <a:extLst>
              <a:ext uri="{FF2B5EF4-FFF2-40B4-BE49-F238E27FC236}">
                <a16:creationId xmlns:a16="http://schemas.microsoft.com/office/drawing/2014/main" id="{625190A4-9733-D9E6-27B5-58D5C30E589E}"/>
              </a:ext>
            </a:extLst>
          </p:cNvPr>
          <p:cNvCxnSpPr>
            <a:cxnSpLocks/>
          </p:cNvCxnSpPr>
          <p:nvPr/>
        </p:nvCxnSpPr>
        <p:spPr>
          <a:xfrm>
            <a:off x="2284413" y="4086225"/>
            <a:ext cx="1317625" cy="369888"/>
          </a:xfrm>
          <a:prstGeom prst="line">
            <a:avLst/>
          </a:prstGeom>
          <a:ln w="50800">
            <a:solidFill>
              <a:srgbClr val="BF40C8"/>
            </a:solidFill>
          </a:ln>
        </p:spPr>
        <p:style>
          <a:lnRef idx="3">
            <a:schemeClr val="dk1"/>
          </a:lnRef>
          <a:fillRef idx="0">
            <a:schemeClr val="dk1"/>
          </a:fillRef>
          <a:effectRef idx="2">
            <a:schemeClr val="dk1"/>
          </a:effectRef>
          <a:fontRef idx="minor">
            <a:schemeClr val="tx1"/>
          </a:fontRef>
        </p:style>
      </p:cxnSp>
      <p:sp>
        <p:nvSpPr>
          <p:cNvPr id="6" name="Freihandform: Form 5">
            <a:extLst>
              <a:ext uri="{FF2B5EF4-FFF2-40B4-BE49-F238E27FC236}">
                <a16:creationId xmlns:a16="http://schemas.microsoft.com/office/drawing/2014/main" id="{02FDB854-480B-E3A8-FC2D-827225D1D46C}"/>
              </a:ext>
            </a:extLst>
          </p:cNvPr>
          <p:cNvSpPr/>
          <p:nvPr/>
        </p:nvSpPr>
        <p:spPr>
          <a:xfrm>
            <a:off x="2289810" y="2019300"/>
            <a:ext cx="2586990" cy="2442210"/>
          </a:xfrm>
          <a:custGeom>
            <a:avLst/>
            <a:gdLst>
              <a:gd name="connsiteX0" fmla="*/ 1291590 w 2586990"/>
              <a:gd name="connsiteY0" fmla="*/ 0 h 2442210"/>
              <a:gd name="connsiteX1" fmla="*/ 0 w 2586990"/>
              <a:gd name="connsiteY1" fmla="*/ 2068830 h 2442210"/>
              <a:gd name="connsiteX2" fmla="*/ 1322070 w 2586990"/>
              <a:gd name="connsiteY2" fmla="*/ 2442210 h 2442210"/>
              <a:gd name="connsiteX3" fmla="*/ 2586990 w 2586990"/>
              <a:gd name="connsiteY3" fmla="*/ 1051560 h 2442210"/>
              <a:gd name="connsiteX4" fmla="*/ 1291590 w 2586990"/>
              <a:gd name="connsiteY4" fmla="*/ 0 h 2442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990" h="2442210">
                <a:moveTo>
                  <a:pt x="1291590" y="0"/>
                </a:moveTo>
                <a:lnTo>
                  <a:pt x="0" y="2068830"/>
                </a:lnTo>
                <a:lnTo>
                  <a:pt x="1322070" y="2442210"/>
                </a:lnTo>
                <a:lnTo>
                  <a:pt x="2586990" y="1051560"/>
                </a:lnTo>
                <a:lnTo>
                  <a:pt x="1291590" y="0"/>
                </a:lnTo>
                <a:close/>
              </a:path>
            </a:pathLst>
          </a:custGeom>
          <a:solidFill>
            <a:srgbClr val="C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7" name="Gerader Verbinder 36">
            <a:extLst>
              <a:ext uri="{FF2B5EF4-FFF2-40B4-BE49-F238E27FC236}">
                <a16:creationId xmlns:a16="http://schemas.microsoft.com/office/drawing/2014/main" id="{3EE27646-14C5-0C7B-317B-5091D3C4EC67}"/>
              </a:ext>
            </a:extLst>
          </p:cNvPr>
          <p:cNvCxnSpPr>
            <a:cxnSpLocks/>
          </p:cNvCxnSpPr>
          <p:nvPr/>
        </p:nvCxnSpPr>
        <p:spPr>
          <a:xfrm flipH="1">
            <a:off x="3602038" y="3079750"/>
            <a:ext cx="1287198" cy="1376363"/>
          </a:xfrm>
          <a:prstGeom prst="line">
            <a:avLst/>
          </a:prstGeom>
          <a:ln w="50800">
            <a:solidFill>
              <a:srgbClr val="BF40C8"/>
            </a:solidFill>
          </a:ln>
        </p:spPr>
        <p:style>
          <a:lnRef idx="3">
            <a:schemeClr val="dk1"/>
          </a:lnRef>
          <a:fillRef idx="0">
            <a:schemeClr val="dk1"/>
          </a:fillRef>
          <a:effectRef idx="2">
            <a:schemeClr val="dk1"/>
          </a:effectRef>
          <a:fontRef idx="minor">
            <a:schemeClr val="tx1"/>
          </a:fontRef>
        </p:style>
      </p:cxnSp>
      <p:cxnSp>
        <p:nvCxnSpPr>
          <p:cNvPr id="38" name="Gerader Verbinder 37">
            <a:extLst>
              <a:ext uri="{FF2B5EF4-FFF2-40B4-BE49-F238E27FC236}">
                <a16:creationId xmlns:a16="http://schemas.microsoft.com/office/drawing/2014/main" id="{2E5F048E-8E99-1134-8B0D-372B82A0B8AF}"/>
              </a:ext>
            </a:extLst>
          </p:cNvPr>
          <p:cNvCxnSpPr>
            <a:cxnSpLocks/>
          </p:cNvCxnSpPr>
          <p:nvPr/>
        </p:nvCxnSpPr>
        <p:spPr>
          <a:xfrm flipH="1" flipV="1">
            <a:off x="3602038" y="4456113"/>
            <a:ext cx="769937" cy="1468437"/>
          </a:xfrm>
          <a:prstGeom prst="line">
            <a:avLst/>
          </a:prstGeom>
          <a:ln w="50800">
            <a:solidFill>
              <a:srgbClr val="BF40C8"/>
            </a:solidFill>
          </a:ln>
        </p:spPr>
        <p:style>
          <a:lnRef idx="3">
            <a:schemeClr val="dk1"/>
          </a:lnRef>
          <a:fillRef idx="0">
            <a:schemeClr val="dk1"/>
          </a:fillRef>
          <a:effectRef idx="2">
            <a:schemeClr val="dk1"/>
          </a:effectRef>
          <a:fontRef idx="minor">
            <a:schemeClr val="tx1"/>
          </a:fontRef>
        </p:style>
      </p:cxnSp>
      <p:sp>
        <p:nvSpPr>
          <p:cNvPr id="4" name="Textfeld 3">
            <a:extLst>
              <a:ext uri="{FF2B5EF4-FFF2-40B4-BE49-F238E27FC236}">
                <a16:creationId xmlns:a16="http://schemas.microsoft.com/office/drawing/2014/main" id="{A76FFE11-218B-1ADE-6B52-6004097AF284}"/>
              </a:ext>
            </a:extLst>
          </p:cNvPr>
          <p:cNvSpPr txBox="1"/>
          <p:nvPr/>
        </p:nvSpPr>
        <p:spPr>
          <a:xfrm>
            <a:off x="2941013" y="3800164"/>
            <a:ext cx="1375512" cy="470000"/>
          </a:xfrm>
          <a:prstGeom prst="rect">
            <a:avLst/>
          </a:prstGeom>
          <a:solidFill>
            <a:schemeClr val="bg1"/>
          </a:solidFill>
          <a:ln w="25400">
            <a:solidFill>
              <a:schemeClr val="tx1"/>
            </a:solidFill>
          </a:ln>
        </p:spPr>
        <p:txBody>
          <a:bodyPr wrap="square">
            <a:spAutoFit/>
          </a:bodyPr>
          <a:lstStyle/>
          <a:p>
            <a:pPr algn="ctr">
              <a:lnSpc>
                <a:spcPct val="107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valence 3</a:t>
            </a:r>
          </a:p>
        </p:txBody>
      </p:sp>
      <mc:AlternateContent xmlns:mc="http://schemas.openxmlformats.org/markup-compatibility/2006" xmlns:a14="http://schemas.microsoft.com/office/drawing/2010/main">
        <mc:Choice Requires="a14">
          <p:sp>
            <p:nvSpPr>
              <p:cNvPr id="52" name="Textfeld 51">
                <a:extLst>
                  <a:ext uri="{FF2B5EF4-FFF2-40B4-BE49-F238E27FC236}">
                    <a16:creationId xmlns:a16="http://schemas.microsoft.com/office/drawing/2014/main" id="{793592C4-A121-88A5-8E42-0E4CA3423325}"/>
                  </a:ext>
                </a:extLst>
              </p:cNvPr>
              <p:cNvSpPr txBox="1"/>
              <p:nvPr/>
            </p:nvSpPr>
            <p:spPr>
              <a:xfrm>
                <a:off x="10097135" y="2890663"/>
                <a:ext cx="835025" cy="1380506"/>
              </a:xfrm>
              <a:prstGeom prst="rect">
                <a:avLst/>
              </a:prstGeom>
              <a:solidFill>
                <a:schemeClr val="bg1"/>
              </a:solidFill>
              <a:ln>
                <a:noFill/>
              </a:ln>
            </p:spPr>
            <p:txBody>
              <a:bodyPr wrap="square">
                <a:spAutoFit/>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n-US" sz="7200" b="0" i="1" smtClean="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7200" dirty="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52" name="Textfeld 51">
                <a:extLst>
                  <a:ext uri="{FF2B5EF4-FFF2-40B4-BE49-F238E27FC236}">
                    <a16:creationId xmlns:a16="http://schemas.microsoft.com/office/drawing/2014/main" id="{793592C4-A121-88A5-8E42-0E4CA3423325}"/>
                  </a:ext>
                </a:extLst>
              </p:cNvPr>
              <p:cNvSpPr txBox="1">
                <a:spLocks noRot="1" noChangeAspect="1" noMove="1" noResize="1" noEditPoints="1" noAdjustHandles="1" noChangeArrowheads="1" noChangeShapeType="1" noTextEdit="1"/>
              </p:cNvSpPr>
              <p:nvPr/>
            </p:nvSpPr>
            <p:spPr>
              <a:xfrm>
                <a:off x="10097135" y="2890663"/>
                <a:ext cx="835025" cy="1380506"/>
              </a:xfrm>
              <a:prstGeom prst="rect">
                <a:avLst/>
              </a:prstGeom>
              <a:blipFill>
                <a:blip r:embed="rId3"/>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36028329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Entwurf, Zeichnung enthält.&#10;&#10;Automatisch generierte Beschreibung">
            <a:extLst>
              <a:ext uri="{FF2B5EF4-FFF2-40B4-BE49-F238E27FC236}">
                <a16:creationId xmlns:a16="http://schemas.microsoft.com/office/drawing/2014/main" id="{EB1D6361-4F21-CE91-ADE6-02029E400A8B}"/>
              </a:ext>
            </a:extLst>
          </p:cNvPr>
          <p:cNvPicPr>
            <a:picLocks noChangeAspect="1"/>
          </p:cNvPicPr>
          <p:nvPr/>
        </p:nvPicPr>
        <p:blipFill rotWithShape="1">
          <a:blip r:embed="rId2">
            <a:extLst>
              <a:ext uri="{28A0092B-C50C-407E-A947-70E740481C1C}">
                <a14:useLocalDpi xmlns:a14="http://schemas.microsoft.com/office/drawing/2010/main" val="0"/>
              </a:ext>
            </a:extLst>
          </a:blip>
          <a:srcRect l="6452" t="15918" r="30173" b="12286"/>
          <a:stretch/>
        </p:blipFill>
        <p:spPr>
          <a:xfrm>
            <a:off x="0" y="-911241"/>
            <a:ext cx="12192000" cy="7769241"/>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70</a:t>
            </a:fld>
            <a:endParaRPr lang="en-US" sz="1600" b="1" dirty="0">
              <a:solidFill>
                <a:schemeClr val="tx1"/>
              </a:solidFill>
            </a:endParaRPr>
          </a:p>
        </p:txBody>
      </p:sp>
      <p:sp>
        <p:nvSpPr>
          <p:cNvPr id="3" name="Freihandform: Form 2">
            <a:extLst>
              <a:ext uri="{FF2B5EF4-FFF2-40B4-BE49-F238E27FC236}">
                <a16:creationId xmlns:a16="http://schemas.microsoft.com/office/drawing/2014/main" id="{515337E9-B54C-355C-A4EA-A917A91F9239}"/>
              </a:ext>
            </a:extLst>
          </p:cNvPr>
          <p:cNvSpPr/>
          <p:nvPr/>
        </p:nvSpPr>
        <p:spPr>
          <a:xfrm>
            <a:off x="4712674" y="2403077"/>
            <a:ext cx="3299460" cy="3909890"/>
          </a:xfrm>
          <a:custGeom>
            <a:avLst/>
            <a:gdLst>
              <a:gd name="connsiteX0" fmla="*/ 1938528 w 3962400"/>
              <a:gd name="connsiteY0" fmla="*/ 0 h 3553968"/>
              <a:gd name="connsiteX1" fmla="*/ 804672 w 3962400"/>
              <a:gd name="connsiteY1" fmla="*/ 1414272 h 3553968"/>
              <a:gd name="connsiteX2" fmla="*/ 0 w 3962400"/>
              <a:gd name="connsiteY2" fmla="*/ 2938272 h 3553968"/>
              <a:gd name="connsiteX3" fmla="*/ 1103376 w 3962400"/>
              <a:gd name="connsiteY3" fmla="*/ 3377184 h 3553968"/>
              <a:gd name="connsiteX4" fmla="*/ 2133600 w 3962400"/>
              <a:gd name="connsiteY4" fmla="*/ 3553968 h 3553968"/>
              <a:gd name="connsiteX5" fmla="*/ 2883408 w 3962400"/>
              <a:gd name="connsiteY5" fmla="*/ 2706624 h 3553968"/>
              <a:gd name="connsiteX6" fmla="*/ 3962400 w 3962400"/>
              <a:gd name="connsiteY6" fmla="*/ 1633728 h 3553968"/>
              <a:gd name="connsiteX7" fmla="*/ 2987040 w 3962400"/>
              <a:gd name="connsiteY7" fmla="*/ 725424 h 3553968"/>
              <a:gd name="connsiteX8" fmla="*/ 1938528 w 3962400"/>
              <a:gd name="connsiteY8" fmla="*/ 0 h 3553968"/>
              <a:gd name="connsiteX0" fmla="*/ 2112148 w 3962400"/>
              <a:gd name="connsiteY0" fmla="*/ 0 h 3681290"/>
              <a:gd name="connsiteX1" fmla="*/ 804672 w 3962400"/>
              <a:gd name="connsiteY1" fmla="*/ 1541594 h 3681290"/>
              <a:gd name="connsiteX2" fmla="*/ 0 w 3962400"/>
              <a:gd name="connsiteY2" fmla="*/ 3065594 h 3681290"/>
              <a:gd name="connsiteX3" fmla="*/ 1103376 w 3962400"/>
              <a:gd name="connsiteY3" fmla="*/ 3504506 h 3681290"/>
              <a:gd name="connsiteX4" fmla="*/ 2133600 w 3962400"/>
              <a:gd name="connsiteY4" fmla="*/ 3681290 h 3681290"/>
              <a:gd name="connsiteX5" fmla="*/ 2883408 w 3962400"/>
              <a:gd name="connsiteY5" fmla="*/ 2833946 h 3681290"/>
              <a:gd name="connsiteX6" fmla="*/ 3962400 w 3962400"/>
              <a:gd name="connsiteY6" fmla="*/ 1761050 h 3681290"/>
              <a:gd name="connsiteX7" fmla="*/ 2987040 w 3962400"/>
              <a:gd name="connsiteY7" fmla="*/ 852746 h 3681290"/>
              <a:gd name="connsiteX8" fmla="*/ 2112148 w 3962400"/>
              <a:gd name="connsiteY8" fmla="*/ 0 h 3681290"/>
              <a:gd name="connsiteX0" fmla="*/ 2112148 w 3962400"/>
              <a:gd name="connsiteY0" fmla="*/ 0 h 3681290"/>
              <a:gd name="connsiteX1" fmla="*/ 1056132 w 3962400"/>
              <a:gd name="connsiteY1" fmla="*/ 1061534 h 3681290"/>
              <a:gd name="connsiteX2" fmla="*/ 0 w 3962400"/>
              <a:gd name="connsiteY2" fmla="*/ 3065594 h 3681290"/>
              <a:gd name="connsiteX3" fmla="*/ 1103376 w 3962400"/>
              <a:gd name="connsiteY3" fmla="*/ 3504506 h 3681290"/>
              <a:gd name="connsiteX4" fmla="*/ 2133600 w 3962400"/>
              <a:gd name="connsiteY4" fmla="*/ 3681290 h 3681290"/>
              <a:gd name="connsiteX5" fmla="*/ 2883408 w 3962400"/>
              <a:gd name="connsiteY5" fmla="*/ 2833946 h 3681290"/>
              <a:gd name="connsiteX6" fmla="*/ 3962400 w 3962400"/>
              <a:gd name="connsiteY6" fmla="*/ 1761050 h 3681290"/>
              <a:gd name="connsiteX7" fmla="*/ 2987040 w 3962400"/>
              <a:gd name="connsiteY7" fmla="*/ 852746 h 3681290"/>
              <a:gd name="connsiteX8" fmla="*/ 2112148 w 3962400"/>
              <a:gd name="connsiteY8" fmla="*/ 0 h 3681290"/>
              <a:gd name="connsiteX0" fmla="*/ 1807348 w 3657600"/>
              <a:gd name="connsiteY0" fmla="*/ 0 h 3681290"/>
              <a:gd name="connsiteX1" fmla="*/ 751332 w 3657600"/>
              <a:gd name="connsiteY1" fmla="*/ 1061534 h 3681290"/>
              <a:gd name="connsiteX2" fmla="*/ 0 w 3657600"/>
              <a:gd name="connsiteY2" fmla="*/ 1899734 h 3681290"/>
              <a:gd name="connsiteX3" fmla="*/ 798576 w 3657600"/>
              <a:gd name="connsiteY3" fmla="*/ 3504506 h 3681290"/>
              <a:gd name="connsiteX4" fmla="*/ 1828800 w 3657600"/>
              <a:gd name="connsiteY4" fmla="*/ 3681290 h 3681290"/>
              <a:gd name="connsiteX5" fmla="*/ 2578608 w 3657600"/>
              <a:gd name="connsiteY5" fmla="*/ 2833946 h 3681290"/>
              <a:gd name="connsiteX6" fmla="*/ 3657600 w 3657600"/>
              <a:gd name="connsiteY6" fmla="*/ 1761050 h 3681290"/>
              <a:gd name="connsiteX7" fmla="*/ 2682240 w 3657600"/>
              <a:gd name="connsiteY7" fmla="*/ 852746 h 3681290"/>
              <a:gd name="connsiteX8" fmla="*/ 1807348 w 3657600"/>
              <a:gd name="connsiteY8" fmla="*/ 0 h 3681290"/>
              <a:gd name="connsiteX0" fmla="*/ 1807348 w 3657600"/>
              <a:gd name="connsiteY0" fmla="*/ 0 h 3681290"/>
              <a:gd name="connsiteX1" fmla="*/ 751332 w 3657600"/>
              <a:gd name="connsiteY1" fmla="*/ 1061534 h 3681290"/>
              <a:gd name="connsiteX2" fmla="*/ 0 w 3657600"/>
              <a:gd name="connsiteY2" fmla="*/ 1899734 h 3681290"/>
              <a:gd name="connsiteX3" fmla="*/ 249936 w 3657600"/>
              <a:gd name="connsiteY3" fmla="*/ 2879666 h 3681290"/>
              <a:gd name="connsiteX4" fmla="*/ 1828800 w 3657600"/>
              <a:gd name="connsiteY4" fmla="*/ 3681290 h 3681290"/>
              <a:gd name="connsiteX5" fmla="*/ 2578608 w 3657600"/>
              <a:gd name="connsiteY5" fmla="*/ 2833946 h 3681290"/>
              <a:gd name="connsiteX6" fmla="*/ 3657600 w 3657600"/>
              <a:gd name="connsiteY6" fmla="*/ 1761050 h 3681290"/>
              <a:gd name="connsiteX7" fmla="*/ 2682240 w 3657600"/>
              <a:gd name="connsiteY7" fmla="*/ 852746 h 3681290"/>
              <a:gd name="connsiteX8" fmla="*/ 1807348 w 3657600"/>
              <a:gd name="connsiteY8" fmla="*/ 0 h 3681290"/>
              <a:gd name="connsiteX0" fmla="*/ 1807348 w 3657600"/>
              <a:gd name="connsiteY0" fmla="*/ 0 h 3909890"/>
              <a:gd name="connsiteX1" fmla="*/ 751332 w 3657600"/>
              <a:gd name="connsiteY1" fmla="*/ 1061534 h 3909890"/>
              <a:gd name="connsiteX2" fmla="*/ 0 w 3657600"/>
              <a:gd name="connsiteY2" fmla="*/ 1899734 h 3909890"/>
              <a:gd name="connsiteX3" fmla="*/ 249936 w 3657600"/>
              <a:gd name="connsiteY3" fmla="*/ 2879666 h 3909890"/>
              <a:gd name="connsiteX4" fmla="*/ 777240 w 3657600"/>
              <a:gd name="connsiteY4" fmla="*/ 3909890 h 3909890"/>
              <a:gd name="connsiteX5" fmla="*/ 2578608 w 3657600"/>
              <a:gd name="connsiteY5" fmla="*/ 2833946 h 3909890"/>
              <a:gd name="connsiteX6" fmla="*/ 3657600 w 3657600"/>
              <a:gd name="connsiteY6" fmla="*/ 1761050 h 3909890"/>
              <a:gd name="connsiteX7" fmla="*/ 2682240 w 3657600"/>
              <a:gd name="connsiteY7" fmla="*/ 852746 h 3909890"/>
              <a:gd name="connsiteX8" fmla="*/ 1807348 w 3657600"/>
              <a:gd name="connsiteY8" fmla="*/ 0 h 3909890"/>
              <a:gd name="connsiteX0" fmla="*/ 1807348 w 3657600"/>
              <a:gd name="connsiteY0" fmla="*/ 0 h 3909890"/>
              <a:gd name="connsiteX1" fmla="*/ 751332 w 3657600"/>
              <a:gd name="connsiteY1" fmla="*/ 1061534 h 3909890"/>
              <a:gd name="connsiteX2" fmla="*/ 0 w 3657600"/>
              <a:gd name="connsiteY2" fmla="*/ 1899734 h 3909890"/>
              <a:gd name="connsiteX3" fmla="*/ 249936 w 3657600"/>
              <a:gd name="connsiteY3" fmla="*/ 2879666 h 3909890"/>
              <a:gd name="connsiteX4" fmla="*/ 777240 w 3657600"/>
              <a:gd name="connsiteY4" fmla="*/ 3909890 h 3909890"/>
              <a:gd name="connsiteX5" fmla="*/ 2144268 w 3657600"/>
              <a:gd name="connsiteY5" fmla="*/ 3138746 h 3909890"/>
              <a:gd name="connsiteX6" fmla="*/ 3657600 w 3657600"/>
              <a:gd name="connsiteY6" fmla="*/ 1761050 h 3909890"/>
              <a:gd name="connsiteX7" fmla="*/ 2682240 w 3657600"/>
              <a:gd name="connsiteY7" fmla="*/ 852746 h 3909890"/>
              <a:gd name="connsiteX8" fmla="*/ 1807348 w 3657600"/>
              <a:gd name="connsiteY8" fmla="*/ 0 h 3909890"/>
              <a:gd name="connsiteX0" fmla="*/ 1807348 w 3299460"/>
              <a:gd name="connsiteY0" fmla="*/ 0 h 3909890"/>
              <a:gd name="connsiteX1" fmla="*/ 751332 w 3299460"/>
              <a:gd name="connsiteY1" fmla="*/ 1061534 h 3909890"/>
              <a:gd name="connsiteX2" fmla="*/ 0 w 3299460"/>
              <a:gd name="connsiteY2" fmla="*/ 1899734 h 3909890"/>
              <a:gd name="connsiteX3" fmla="*/ 249936 w 3299460"/>
              <a:gd name="connsiteY3" fmla="*/ 2879666 h 3909890"/>
              <a:gd name="connsiteX4" fmla="*/ 777240 w 3299460"/>
              <a:gd name="connsiteY4" fmla="*/ 3909890 h 3909890"/>
              <a:gd name="connsiteX5" fmla="*/ 2144268 w 3299460"/>
              <a:gd name="connsiteY5" fmla="*/ 3138746 h 3909890"/>
              <a:gd name="connsiteX6" fmla="*/ 3299460 w 3299460"/>
              <a:gd name="connsiteY6" fmla="*/ 2103950 h 3909890"/>
              <a:gd name="connsiteX7" fmla="*/ 2682240 w 3299460"/>
              <a:gd name="connsiteY7" fmla="*/ 852746 h 3909890"/>
              <a:gd name="connsiteX8" fmla="*/ 1807348 w 3299460"/>
              <a:gd name="connsiteY8" fmla="*/ 0 h 3909890"/>
              <a:gd name="connsiteX0" fmla="*/ 1807348 w 3299460"/>
              <a:gd name="connsiteY0" fmla="*/ 0 h 3909890"/>
              <a:gd name="connsiteX1" fmla="*/ 751332 w 3299460"/>
              <a:gd name="connsiteY1" fmla="*/ 1061534 h 3909890"/>
              <a:gd name="connsiteX2" fmla="*/ 0 w 3299460"/>
              <a:gd name="connsiteY2" fmla="*/ 1899734 h 3909890"/>
              <a:gd name="connsiteX3" fmla="*/ 249936 w 3299460"/>
              <a:gd name="connsiteY3" fmla="*/ 2879666 h 3909890"/>
              <a:gd name="connsiteX4" fmla="*/ 777240 w 3299460"/>
              <a:gd name="connsiteY4" fmla="*/ 3909890 h 3909890"/>
              <a:gd name="connsiteX5" fmla="*/ 2144268 w 3299460"/>
              <a:gd name="connsiteY5" fmla="*/ 3138746 h 3909890"/>
              <a:gd name="connsiteX6" fmla="*/ 3299460 w 3299460"/>
              <a:gd name="connsiteY6" fmla="*/ 2103950 h 3909890"/>
              <a:gd name="connsiteX7" fmla="*/ 2689860 w 3299460"/>
              <a:gd name="connsiteY7" fmla="*/ 1058486 h 3909890"/>
              <a:gd name="connsiteX8" fmla="*/ 1807348 w 3299460"/>
              <a:gd name="connsiteY8" fmla="*/ 0 h 390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9460" h="3909890">
                <a:moveTo>
                  <a:pt x="1807348" y="0"/>
                </a:moveTo>
                <a:lnTo>
                  <a:pt x="751332" y="1061534"/>
                </a:lnTo>
                <a:lnTo>
                  <a:pt x="0" y="1899734"/>
                </a:lnTo>
                <a:lnTo>
                  <a:pt x="249936" y="2879666"/>
                </a:lnTo>
                <a:lnTo>
                  <a:pt x="777240" y="3909890"/>
                </a:lnTo>
                <a:lnTo>
                  <a:pt x="2144268" y="3138746"/>
                </a:lnTo>
                <a:lnTo>
                  <a:pt x="3299460" y="2103950"/>
                </a:lnTo>
                <a:lnTo>
                  <a:pt x="2689860" y="1058486"/>
                </a:lnTo>
                <a:lnTo>
                  <a:pt x="1807348" y="0"/>
                </a:lnTo>
                <a:close/>
              </a:path>
            </a:pathLst>
          </a:custGeom>
          <a:solidFill>
            <a:srgbClr val="C00000">
              <a:alpha val="25000"/>
            </a:srgbClr>
          </a:solid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Gerader Verbinder 34">
            <a:extLst>
              <a:ext uri="{FF2B5EF4-FFF2-40B4-BE49-F238E27FC236}">
                <a16:creationId xmlns:a16="http://schemas.microsoft.com/office/drawing/2014/main" id="{AE56B221-7C1D-1D81-21A4-946FBD7A4D2D}"/>
              </a:ext>
            </a:extLst>
          </p:cNvPr>
          <p:cNvCxnSpPr>
            <a:cxnSpLocks/>
          </p:cNvCxnSpPr>
          <p:nvPr/>
        </p:nvCxnSpPr>
        <p:spPr>
          <a:xfrm flipH="1">
            <a:off x="4023121" y="1401948"/>
            <a:ext cx="194755" cy="24411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14BD18E8-08BB-747A-9C61-E5DA820D4CF5}"/>
              </a:ext>
            </a:extLst>
          </p:cNvPr>
          <p:cNvCxnSpPr>
            <a:cxnSpLocks/>
          </p:cNvCxnSpPr>
          <p:nvPr/>
        </p:nvCxnSpPr>
        <p:spPr>
          <a:xfrm flipH="1">
            <a:off x="4737609" y="1834665"/>
            <a:ext cx="194755" cy="24411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01C73AA8-FC4E-46F6-2DF0-9D40B5A8C3C6}"/>
              </a:ext>
            </a:extLst>
          </p:cNvPr>
          <p:cNvCxnSpPr>
            <a:cxnSpLocks/>
          </p:cNvCxnSpPr>
          <p:nvPr/>
        </p:nvCxnSpPr>
        <p:spPr>
          <a:xfrm flipH="1" flipV="1">
            <a:off x="3673669" y="2555871"/>
            <a:ext cx="244224" cy="14759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BB66D45A-20AF-7166-82D4-38E5BA2BAB20}"/>
              </a:ext>
            </a:extLst>
          </p:cNvPr>
          <p:cNvCxnSpPr>
            <a:cxnSpLocks/>
          </p:cNvCxnSpPr>
          <p:nvPr/>
        </p:nvCxnSpPr>
        <p:spPr>
          <a:xfrm flipH="1" flipV="1">
            <a:off x="3094453" y="3589207"/>
            <a:ext cx="276964" cy="17216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BBA682E8-63E4-641A-C0A3-7353AFBE2740}"/>
              </a:ext>
            </a:extLst>
          </p:cNvPr>
          <p:cNvCxnSpPr>
            <a:cxnSpLocks/>
          </p:cNvCxnSpPr>
          <p:nvPr/>
        </p:nvCxnSpPr>
        <p:spPr>
          <a:xfrm flipH="1" flipV="1">
            <a:off x="4921734" y="2833103"/>
            <a:ext cx="245767" cy="17273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7DCBE2AA-D7FC-8651-4EBE-F023280108A4}"/>
              </a:ext>
            </a:extLst>
          </p:cNvPr>
          <p:cNvCxnSpPr>
            <a:cxnSpLocks/>
          </p:cNvCxnSpPr>
          <p:nvPr/>
        </p:nvCxnSpPr>
        <p:spPr>
          <a:xfrm flipH="1">
            <a:off x="4165987" y="3430517"/>
            <a:ext cx="140968" cy="21390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6A57D574-03C1-5075-3A61-CD88403633F3}"/>
              </a:ext>
            </a:extLst>
          </p:cNvPr>
          <p:cNvCxnSpPr>
            <a:cxnSpLocks/>
          </p:cNvCxnSpPr>
          <p:nvPr/>
        </p:nvCxnSpPr>
        <p:spPr>
          <a:xfrm flipH="1" flipV="1">
            <a:off x="5775750" y="1940002"/>
            <a:ext cx="192235" cy="20207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E7B0A208-C059-1F40-C9F9-9DFA4B22B1CF}"/>
              </a:ext>
            </a:extLst>
          </p:cNvPr>
          <p:cNvCxnSpPr>
            <a:cxnSpLocks/>
          </p:cNvCxnSpPr>
          <p:nvPr/>
        </p:nvCxnSpPr>
        <p:spPr>
          <a:xfrm flipH="1">
            <a:off x="4750915" y="3736134"/>
            <a:ext cx="157232" cy="20332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reihandform: Form 1">
            <a:extLst>
              <a:ext uri="{FF2B5EF4-FFF2-40B4-BE49-F238E27FC236}">
                <a16:creationId xmlns:a16="http://schemas.microsoft.com/office/drawing/2014/main" id="{211E1EC9-F022-E983-B837-7C9F56FE9903}"/>
              </a:ext>
            </a:extLst>
          </p:cNvPr>
          <p:cNvSpPr/>
          <p:nvPr/>
        </p:nvSpPr>
        <p:spPr>
          <a:xfrm rot="567087">
            <a:off x="5811337" y="2834573"/>
            <a:ext cx="1291480" cy="1323019"/>
          </a:xfrm>
          <a:custGeom>
            <a:avLst/>
            <a:gdLst>
              <a:gd name="connsiteX0" fmla="*/ 828801 w 1422189"/>
              <a:gd name="connsiteY0" fmla="*/ 0 h 1385842"/>
              <a:gd name="connsiteX1" fmla="*/ 1950 w 1422189"/>
              <a:gd name="connsiteY1" fmla="*/ 1060315 h 1385842"/>
              <a:gd name="connsiteX2" fmla="*/ 624520 w 1422189"/>
              <a:gd name="connsiteY2" fmla="*/ 1352145 h 1385842"/>
              <a:gd name="connsiteX3" fmla="*/ 1422189 w 1422189"/>
              <a:gd name="connsiteY3" fmla="*/ 398834 h 1385842"/>
              <a:gd name="connsiteX0" fmla="*/ 551543 w 1420837"/>
              <a:gd name="connsiteY0" fmla="*/ 0 h 1676787"/>
              <a:gd name="connsiteX1" fmla="*/ 598 w 1420837"/>
              <a:gd name="connsiteY1" fmla="*/ 1345626 h 1676787"/>
              <a:gd name="connsiteX2" fmla="*/ 623168 w 1420837"/>
              <a:gd name="connsiteY2" fmla="*/ 1637456 h 1676787"/>
              <a:gd name="connsiteX3" fmla="*/ 1420837 w 1420837"/>
              <a:gd name="connsiteY3" fmla="*/ 684145 h 1676787"/>
              <a:gd name="connsiteX0" fmla="*/ 735174 w 1604468"/>
              <a:gd name="connsiteY0" fmla="*/ 0 h 1658571"/>
              <a:gd name="connsiteX1" fmla="*/ 296 w 1604468"/>
              <a:gd name="connsiteY1" fmla="*/ 1130643 h 1658571"/>
              <a:gd name="connsiteX2" fmla="*/ 806799 w 1604468"/>
              <a:gd name="connsiteY2" fmla="*/ 1637456 h 1658571"/>
              <a:gd name="connsiteX3" fmla="*/ 1604468 w 1604468"/>
              <a:gd name="connsiteY3" fmla="*/ 684145 h 1658571"/>
              <a:gd name="connsiteX0" fmla="*/ 736436 w 1605730"/>
              <a:gd name="connsiteY0" fmla="*/ 0 h 2065093"/>
              <a:gd name="connsiteX1" fmla="*/ 1558 w 1605730"/>
              <a:gd name="connsiteY1" fmla="*/ 1130643 h 2065093"/>
              <a:gd name="connsiteX2" fmla="*/ 907482 w 1605730"/>
              <a:gd name="connsiteY2" fmla="*/ 2053307 h 2065093"/>
              <a:gd name="connsiteX3" fmla="*/ 1605730 w 1605730"/>
              <a:gd name="connsiteY3" fmla="*/ 684145 h 2065093"/>
              <a:gd name="connsiteX0" fmla="*/ 735117 w 1604411"/>
              <a:gd name="connsiteY0" fmla="*/ 0 h 1900890"/>
              <a:gd name="connsiteX1" fmla="*/ 239 w 1604411"/>
              <a:gd name="connsiteY1" fmla="*/ 1130643 h 1900890"/>
              <a:gd name="connsiteX2" fmla="*/ 799188 w 1604411"/>
              <a:gd name="connsiteY2" fmla="*/ 1886551 h 1900890"/>
              <a:gd name="connsiteX3" fmla="*/ 1604411 w 1604411"/>
              <a:gd name="connsiteY3" fmla="*/ 684145 h 1900890"/>
              <a:gd name="connsiteX0" fmla="*/ 646984 w 1516278"/>
              <a:gd name="connsiteY0" fmla="*/ 0 h 1904156"/>
              <a:gd name="connsiteX1" fmla="*/ 316 w 1516278"/>
              <a:gd name="connsiteY1" fmla="*/ 1251192 h 1904156"/>
              <a:gd name="connsiteX2" fmla="*/ 711055 w 1516278"/>
              <a:gd name="connsiteY2" fmla="*/ 1886551 h 1904156"/>
              <a:gd name="connsiteX3" fmla="*/ 1516278 w 1516278"/>
              <a:gd name="connsiteY3" fmla="*/ 684145 h 1904156"/>
              <a:gd name="connsiteX0" fmla="*/ 684219 w 1516012"/>
              <a:gd name="connsiteY0" fmla="*/ 0 h 1661894"/>
              <a:gd name="connsiteX1" fmla="*/ 50 w 1516012"/>
              <a:gd name="connsiteY1" fmla="*/ 1010125 h 1661894"/>
              <a:gd name="connsiteX2" fmla="*/ 710789 w 1516012"/>
              <a:gd name="connsiteY2" fmla="*/ 1645484 h 1661894"/>
              <a:gd name="connsiteX3" fmla="*/ 1516012 w 1516012"/>
              <a:gd name="connsiteY3" fmla="*/ 443078 h 1661894"/>
            </a:gdLst>
            <a:ahLst/>
            <a:cxnLst>
              <a:cxn ang="0">
                <a:pos x="connsiteX0" y="connsiteY0"/>
              </a:cxn>
              <a:cxn ang="0">
                <a:pos x="connsiteX1" y="connsiteY1"/>
              </a:cxn>
              <a:cxn ang="0">
                <a:pos x="connsiteX2" y="connsiteY2"/>
              </a:cxn>
              <a:cxn ang="0">
                <a:pos x="connsiteX3" y="connsiteY3"/>
              </a:cxn>
            </a:cxnLst>
            <a:rect l="l" t="t" r="r" b="b"/>
            <a:pathLst>
              <a:path w="1516012" h="1661894">
                <a:moveTo>
                  <a:pt x="684219" y="0"/>
                </a:moveTo>
                <a:cubicBezTo>
                  <a:pt x="287817" y="417479"/>
                  <a:pt x="-4378" y="735878"/>
                  <a:pt x="50" y="1010125"/>
                </a:cubicBezTo>
                <a:cubicBezTo>
                  <a:pt x="4478" y="1284372"/>
                  <a:pt x="474082" y="1755731"/>
                  <a:pt x="710789" y="1645484"/>
                </a:cubicBezTo>
                <a:cubicBezTo>
                  <a:pt x="947496" y="1535237"/>
                  <a:pt x="1412250" y="610069"/>
                  <a:pt x="1516012" y="443078"/>
                </a:cubicBezTo>
              </a:path>
            </a:pathLst>
          </a:custGeom>
          <a:noFill/>
          <a:ln w="34925">
            <a:solidFill>
              <a:srgbClr val="276FBF"/>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ihandform: Form 3">
            <a:extLst>
              <a:ext uri="{FF2B5EF4-FFF2-40B4-BE49-F238E27FC236}">
                <a16:creationId xmlns:a16="http://schemas.microsoft.com/office/drawing/2014/main" id="{A930E65F-5990-EDCF-6E49-31FEE66A722B}"/>
              </a:ext>
            </a:extLst>
          </p:cNvPr>
          <p:cNvSpPr/>
          <p:nvPr/>
        </p:nvSpPr>
        <p:spPr>
          <a:xfrm rot="16979182">
            <a:off x="4747458" y="3872295"/>
            <a:ext cx="1267700" cy="1017264"/>
          </a:xfrm>
          <a:custGeom>
            <a:avLst/>
            <a:gdLst>
              <a:gd name="connsiteX0" fmla="*/ 828801 w 1422189"/>
              <a:gd name="connsiteY0" fmla="*/ 0 h 1385842"/>
              <a:gd name="connsiteX1" fmla="*/ 1950 w 1422189"/>
              <a:gd name="connsiteY1" fmla="*/ 1060315 h 1385842"/>
              <a:gd name="connsiteX2" fmla="*/ 624520 w 1422189"/>
              <a:gd name="connsiteY2" fmla="*/ 1352145 h 1385842"/>
              <a:gd name="connsiteX3" fmla="*/ 1422189 w 1422189"/>
              <a:gd name="connsiteY3" fmla="*/ 398834 h 1385842"/>
              <a:gd name="connsiteX0" fmla="*/ 828801 w 1332314"/>
              <a:gd name="connsiteY0" fmla="*/ 0 h 1385842"/>
              <a:gd name="connsiteX1" fmla="*/ 1950 w 1332314"/>
              <a:gd name="connsiteY1" fmla="*/ 1060315 h 1385842"/>
              <a:gd name="connsiteX2" fmla="*/ 624520 w 1332314"/>
              <a:gd name="connsiteY2" fmla="*/ 1352145 h 1385842"/>
              <a:gd name="connsiteX3" fmla="*/ 1332314 w 1332314"/>
              <a:gd name="connsiteY3" fmla="*/ 663314 h 1385842"/>
              <a:gd name="connsiteX0" fmla="*/ 830555 w 1334068"/>
              <a:gd name="connsiteY0" fmla="*/ 0 h 1430001"/>
              <a:gd name="connsiteX1" fmla="*/ 3704 w 1334068"/>
              <a:gd name="connsiteY1" fmla="*/ 1060315 h 1430001"/>
              <a:gd name="connsiteX2" fmla="*/ 563246 w 1334068"/>
              <a:gd name="connsiteY2" fmla="*/ 1400444 h 1430001"/>
              <a:gd name="connsiteX3" fmla="*/ 1334068 w 1334068"/>
              <a:gd name="connsiteY3" fmla="*/ 663314 h 1430001"/>
              <a:gd name="connsiteX0" fmla="*/ 1080715 w 1584228"/>
              <a:gd name="connsiteY0" fmla="*/ 0 h 1412993"/>
              <a:gd name="connsiteX1" fmla="*/ 2284 w 1584228"/>
              <a:gd name="connsiteY1" fmla="*/ 631250 h 1412993"/>
              <a:gd name="connsiteX2" fmla="*/ 813406 w 1584228"/>
              <a:gd name="connsiteY2" fmla="*/ 1400444 h 1412993"/>
              <a:gd name="connsiteX3" fmla="*/ 1584228 w 1584228"/>
              <a:gd name="connsiteY3" fmla="*/ 663314 h 1412993"/>
              <a:gd name="connsiteX0" fmla="*/ 807560 w 1581945"/>
              <a:gd name="connsiteY0" fmla="*/ 0 h 1306567"/>
              <a:gd name="connsiteX1" fmla="*/ 1 w 1581945"/>
              <a:gd name="connsiteY1" fmla="*/ 525111 h 1306567"/>
              <a:gd name="connsiteX2" fmla="*/ 811123 w 1581945"/>
              <a:gd name="connsiteY2" fmla="*/ 1294305 h 1306567"/>
              <a:gd name="connsiteX3" fmla="*/ 1581945 w 1581945"/>
              <a:gd name="connsiteY3" fmla="*/ 557175 h 1306567"/>
              <a:gd name="connsiteX0" fmla="*/ 807560 w 1581945"/>
              <a:gd name="connsiteY0" fmla="*/ 0 h 1306566"/>
              <a:gd name="connsiteX1" fmla="*/ 1 w 1581945"/>
              <a:gd name="connsiteY1" fmla="*/ 525111 h 1306566"/>
              <a:gd name="connsiteX2" fmla="*/ 811123 w 1581945"/>
              <a:gd name="connsiteY2" fmla="*/ 1294305 h 1306566"/>
              <a:gd name="connsiteX3" fmla="*/ 1581945 w 1581945"/>
              <a:gd name="connsiteY3" fmla="*/ 557175 h 1306566"/>
              <a:gd name="connsiteX0" fmla="*/ 807560 w 1581945"/>
              <a:gd name="connsiteY0" fmla="*/ 0 h 1306566"/>
              <a:gd name="connsiteX1" fmla="*/ 1 w 1581945"/>
              <a:gd name="connsiteY1" fmla="*/ 525111 h 1306566"/>
              <a:gd name="connsiteX2" fmla="*/ 811123 w 1581945"/>
              <a:gd name="connsiteY2" fmla="*/ 1294305 h 1306566"/>
              <a:gd name="connsiteX3" fmla="*/ 1581945 w 1581945"/>
              <a:gd name="connsiteY3" fmla="*/ 557175 h 1306566"/>
              <a:gd name="connsiteX0" fmla="*/ 807560 w 1581945"/>
              <a:gd name="connsiteY0" fmla="*/ 0 h 1275918"/>
              <a:gd name="connsiteX1" fmla="*/ 1 w 1581945"/>
              <a:gd name="connsiteY1" fmla="*/ 525111 h 1275918"/>
              <a:gd name="connsiteX2" fmla="*/ 804423 w 1581945"/>
              <a:gd name="connsiteY2" fmla="*/ 1263215 h 1275918"/>
              <a:gd name="connsiteX3" fmla="*/ 1581945 w 1581945"/>
              <a:gd name="connsiteY3" fmla="*/ 557175 h 1275918"/>
              <a:gd name="connsiteX0" fmla="*/ 713711 w 1488096"/>
              <a:gd name="connsiteY0" fmla="*/ 0 h 1277824"/>
              <a:gd name="connsiteX1" fmla="*/ 1 w 1488096"/>
              <a:gd name="connsiteY1" fmla="*/ 619826 h 1277824"/>
              <a:gd name="connsiteX2" fmla="*/ 710574 w 1488096"/>
              <a:gd name="connsiteY2" fmla="*/ 1263215 h 1277824"/>
              <a:gd name="connsiteX3" fmla="*/ 1488096 w 1488096"/>
              <a:gd name="connsiteY3" fmla="*/ 557175 h 1277824"/>
            </a:gdLst>
            <a:ahLst/>
            <a:cxnLst>
              <a:cxn ang="0">
                <a:pos x="connsiteX0" y="connsiteY0"/>
              </a:cxn>
              <a:cxn ang="0">
                <a:pos x="connsiteX1" y="connsiteY1"/>
              </a:cxn>
              <a:cxn ang="0">
                <a:pos x="connsiteX2" y="connsiteY2"/>
              </a:cxn>
              <a:cxn ang="0">
                <a:pos x="connsiteX3" y="connsiteY3"/>
              </a:cxn>
            </a:cxnLst>
            <a:rect l="l" t="t" r="r" b="b"/>
            <a:pathLst>
              <a:path w="1488096" h="1277824">
                <a:moveTo>
                  <a:pt x="713711" y="0"/>
                </a:moveTo>
                <a:cubicBezTo>
                  <a:pt x="221669" y="342852"/>
                  <a:pt x="524" y="409290"/>
                  <a:pt x="1" y="619826"/>
                </a:cubicBezTo>
                <a:cubicBezTo>
                  <a:pt x="-522" y="830362"/>
                  <a:pt x="473867" y="1373462"/>
                  <a:pt x="710574" y="1263215"/>
                </a:cubicBezTo>
                <a:cubicBezTo>
                  <a:pt x="947281" y="1152968"/>
                  <a:pt x="1384334" y="724166"/>
                  <a:pt x="1488096" y="557175"/>
                </a:cubicBezTo>
              </a:path>
            </a:pathLst>
          </a:custGeom>
          <a:noFill/>
          <a:ln w="34925">
            <a:solidFill>
              <a:srgbClr val="276FBF"/>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ihandform: Form 4">
            <a:extLst>
              <a:ext uri="{FF2B5EF4-FFF2-40B4-BE49-F238E27FC236}">
                <a16:creationId xmlns:a16="http://schemas.microsoft.com/office/drawing/2014/main" id="{FE177B5B-0071-F219-BDAC-448770445CE8}"/>
              </a:ext>
            </a:extLst>
          </p:cNvPr>
          <p:cNvSpPr/>
          <p:nvPr/>
        </p:nvSpPr>
        <p:spPr>
          <a:xfrm rot="11616601">
            <a:off x="5277490" y="4818483"/>
            <a:ext cx="1200588" cy="1198844"/>
          </a:xfrm>
          <a:custGeom>
            <a:avLst/>
            <a:gdLst>
              <a:gd name="connsiteX0" fmla="*/ 828801 w 1422189"/>
              <a:gd name="connsiteY0" fmla="*/ 0 h 1385842"/>
              <a:gd name="connsiteX1" fmla="*/ 1950 w 1422189"/>
              <a:gd name="connsiteY1" fmla="*/ 1060315 h 1385842"/>
              <a:gd name="connsiteX2" fmla="*/ 624520 w 1422189"/>
              <a:gd name="connsiteY2" fmla="*/ 1352145 h 1385842"/>
              <a:gd name="connsiteX3" fmla="*/ 1422189 w 1422189"/>
              <a:gd name="connsiteY3" fmla="*/ 398834 h 1385842"/>
              <a:gd name="connsiteX0" fmla="*/ 814591 w 1407979"/>
              <a:gd name="connsiteY0" fmla="*/ 0 h 1372738"/>
              <a:gd name="connsiteX1" fmla="*/ 2015 w 1407979"/>
              <a:gd name="connsiteY1" fmla="*/ 879347 h 1372738"/>
              <a:gd name="connsiteX2" fmla="*/ 610310 w 1407979"/>
              <a:gd name="connsiteY2" fmla="*/ 1352145 h 1372738"/>
              <a:gd name="connsiteX3" fmla="*/ 1407979 w 1407979"/>
              <a:gd name="connsiteY3" fmla="*/ 398834 h 1372738"/>
              <a:gd name="connsiteX0" fmla="*/ 815928 w 1409316"/>
              <a:gd name="connsiteY0" fmla="*/ 0 h 1505912"/>
              <a:gd name="connsiteX1" fmla="*/ 3352 w 1409316"/>
              <a:gd name="connsiteY1" fmla="*/ 879347 h 1505912"/>
              <a:gd name="connsiteX2" fmla="*/ 562964 w 1409316"/>
              <a:gd name="connsiteY2" fmla="*/ 1489500 h 1505912"/>
              <a:gd name="connsiteX3" fmla="*/ 1409316 w 1409316"/>
              <a:gd name="connsiteY3" fmla="*/ 398834 h 1505912"/>
            </a:gdLst>
            <a:ahLst/>
            <a:cxnLst>
              <a:cxn ang="0">
                <a:pos x="connsiteX0" y="connsiteY0"/>
              </a:cxn>
              <a:cxn ang="0">
                <a:pos x="connsiteX1" y="connsiteY1"/>
              </a:cxn>
              <a:cxn ang="0">
                <a:pos x="connsiteX2" y="connsiteY2"/>
              </a:cxn>
              <a:cxn ang="0">
                <a:pos x="connsiteX3" y="connsiteY3"/>
              </a:cxn>
            </a:cxnLst>
            <a:rect l="l" t="t" r="r" b="b"/>
            <a:pathLst>
              <a:path w="1409316" h="1505912">
                <a:moveTo>
                  <a:pt x="815928" y="0"/>
                </a:moveTo>
                <a:cubicBezTo>
                  <a:pt x="419526" y="417479"/>
                  <a:pt x="45513" y="631097"/>
                  <a:pt x="3352" y="879347"/>
                </a:cubicBezTo>
                <a:cubicBezTo>
                  <a:pt x="-38809" y="1127597"/>
                  <a:pt x="326257" y="1599747"/>
                  <a:pt x="562964" y="1489500"/>
                </a:cubicBezTo>
                <a:cubicBezTo>
                  <a:pt x="799671" y="1379253"/>
                  <a:pt x="1305554" y="565825"/>
                  <a:pt x="1409316" y="398834"/>
                </a:cubicBezTo>
              </a:path>
            </a:pathLst>
          </a:custGeom>
          <a:noFill/>
          <a:ln w="34925">
            <a:solidFill>
              <a:srgbClr val="276FBF"/>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ihandform: Form 5">
            <a:extLst>
              <a:ext uri="{FF2B5EF4-FFF2-40B4-BE49-F238E27FC236}">
                <a16:creationId xmlns:a16="http://schemas.microsoft.com/office/drawing/2014/main" id="{966C5482-251E-562D-3AA8-7F347D418A80}"/>
              </a:ext>
            </a:extLst>
          </p:cNvPr>
          <p:cNvSpPr/>
          <p:nvPr/>
        </p:nvSpPr>
        <p:spPr>
          <a:xfrm rot="6543399">
            <a:off x="6446657" y="3970787"/>
            <a:ext cx="1354204" cy="1112075"/>
          </a:xfrm>
          <a:custGeom>
            <a:avLst/>
            <a:gdLst>
              <a:gd name="connsiteX0" fmla="*/ 828801 w 1422189"/>
              <a:gd name="connsiteY0" fmla="*/ 0 h 1385842"/>
              <a:gd name="connsiteX1" fmla="*/ 1950 w 1422189"/>
              <a:gd name="connsiteY1" fmla="*/ 1060315 h 1385842"/>
              <a:gd name="connsiteX2" fmla="*/ 624520 w 1422189"/>
              <a:gd name="connsiteY2" fmla="*/ 1352145 h 1385842"/>
              <a:gd name="connsiteX3" fmla="*/ 1422189 w 1422189"/>
              <a:gd name="connsiteY3" fmla="*/ 398834 h 1385842"/>
              <a:gd name="connsiteX0" fmla="*/ 949818 w 1543206"/>
              <a:gd name="connsiteY0" fmla="*/ 0 h 1369718"/>
              <a:gd name="connsiteX1" fmla="*/ 1534 w 1543206"/>
              <a:gd name="connsiteY1" fmla="*/ 801400 h 1369718"/>
              <a:gd name="connsiteX2" fmla="*/ 745537 w 1543206"/>
              <a:gd name="connsiteY2" fmla="*/ 1352145 h 1369718"/>
              <a:gd name="connsiteX3" fmla="*/ 1543206 w 1543206"/>
              <a:gd name="connsiteY3" fmla="*/ 398834 h 1369718"/>
              <a:gd name="connsiteX0" fmla="*/ 948485 w 1541873"/>
              <a:gd name="connsiteY0" fmla="*/ 0 h 1486770"/>
              <a:gd name="connsiteX1" fmla="*/ 201 w 1541873"/>
              <a:gd name="connsiteY1" fmla="*/ 801400 h 1486770"/>
              <a:gd name="connsiteX2" fmla="*/ 1022638 w 1541873"/>
              <a:gd name="connsiteY2" fmla="*/ 1472010 h 1486770"/>
              <a:gd name="connsiteX3" fmla="*/ 1541873 w 1541873"/>
              <a:gd name="connsiteY3" fmla="*/ 398834 h 1486770"/>
              <a:gd name="connsiteX0" fmla="*/ 948484 w 1626616"/>
              <a:gd name="connsiteY0" fmla="*/ 0 h 1486770"/>
              <a:gd name="connsiteX1" fmla="*/ 200 w 1626616"/>
              <a:gd name="connsiteY1" fmla="*/ 801400 h 1486770"/>
              <a:gd name="connsiteX2" fmla="*/ 1022637 w 1626616"/>
              <a:gd name="connsiteY2" fmla="*/ 1472010 h 1486770"/>
              <a:gd name="connsiteX3" fmla="*/ 1626616 w 1626616"/>
              <a:gd name="connsiteY3" fmla="*/ 759075 h 1486770"/>
              <a:gd name="connsiteX0" fmla="*/ 556990 w 1642578"/>
              <a:gd name="connsiteY0" fmla="*/ 0 h 1498226"/>
              <a:gd name="connsiteX1" fmla="*/ 16162 w 1642578"/>
              <a:gd name="connsiteY1" fmla="*/ 812813 h 1498226"/>
              <a:gd name="connsiteX2" fmla="*/ 1038599 w 1642578"/>
              <a:gd name="connsiteY2" fmla="*/ 1483423 h 1498226"/>
              <a:gd name="connsiteX3" fmla="*/ 1642578 w 1642578"/>
              <a:gd name="connsiteY3" fmla="*/ 770488 h 1498226"/>
              <a:gd name="connsiteX0" fmla="*/ 553088 w 1638676"/>
              <a:gd name="connsiteY0" fmla="*/ 0 h 1498226"/>
              <a:gd name="connsiteX1" fmla="*/ 12260 w 1638676"/>
              <a:gd name="connsiteY1" fmla="*/ 812813 h 1498226"/>
              <a:gd name="connsiteX2" fmla="*/ 1034697 w 1638676"/>
              <a:gd name="connsiteY2" fmla="*/ 1483423 h 1498226"/>
              <a:gd name="connsiteX3" fmla="*/ 1638676 w 1638676"/>
              <a:gd name="connsiteY3" fmla="*/ 770488 h 1498226"/>
              <a:gd name="connsiteX0" fmla="*/ 506647 w 1592235"/>
              <a:gd name="connsiteY0" fmla="*/ 0 h 1501425"/>
              <a:gd name="connsiteX1" fmla="*/ 13894 w 1592235"/>
              <a:gd name="connsiteY1" fmla="*/ 924320 h 1501425"/>
              <a:gd name="connsiteX2" fmla="*/ 988256 w 1592235"/>
              <a:gd name="connsiteY2" fmla="*/ 1483423 h 1501425"/>
              <a:gd name="connsiteX3" fmla="*/ 1592235 w 1592235"/>
              <a:gd name="connsiteY3" fmla="*/ 770488 h 1501425"/>
              <a:gd name="connsiteX0" fmla="*/ 537606 w 1589640"/>
              <a:gd name="connsiteY0" fmla="*/ -1 h 1396918"/>
              <a:gd name="connsiteX1" fmla="*/ 11299 w 1589640"/>
              <a:gd name="connsiteY1" fmla="*/ 820373 h 1396918"/>
              <a:gd name="connsiteX2" fmla="*/ 985661 w 1589640"/>
              <a:gd name="connsiteY2" fmla="*/ 1379476 h 1396918"/>
              <a:gd name="connsiteX3" fmla="*/ 1589640 w 1589640"/>
              <a:gd name="connsiteY3" fmla="*/ 666541 h 1396918"/>
            </a:gdLst>
            <a:ahLst/>
            <a:cxnLst>
              <a:cxn ang="0">
                <a:pos x="connsiteX0" y="connsiteY0"/>
              </a:cxn>
              <a:cxn ang="0">
                <a:pos x="connsiteX1" y="connsiteY1"/>
              </a:cxn>
              <a:cxn ang="0">
                <a:pos x="connsiteX2" y="connsiteY2"/>
              </a:cxn>
              <a:cxn ang="0">
                <a:pos x="connsiteX3" y="connsiteY3"/>
              </a:cxn>
            </a:cxnLst>
            <a:rect l="l" t="t" r="r" b="b"/>
            <a:pathLst>
              <a:path w="1589640" h="1396918">
                <a:moveTo>
                  <a:pt x="537606" y="-1"/>
                </a:moveTo>
                <a:cubicBezTo>
                  <a:pt x="245735" y="311327"/>
                  <a:pt x="-63377" y="590460"/>
                  <a:pt x="11299" y="820373"/>
                </a:cubicBezTo>
                <a:cubicBezTo>
                  <a:pt x="85975" y="1050286"/>
                  <a:pt x="748954" y="1489723"/>
                  <a:pt x="985661" y="1379476"/>
                </a:cubicBezTo>
                <a:cubicBezTo>
                  <a:pt x="1222368" y="1269229"/>
                  <a:pt x="1485878" y="833532"/>
                  <a:pt x="1589640" y="666541"/>
                </a:cubicBezTo>
              </a:path>
            </a:pathLst>
          </a:custGeom>
          <a:noFill/>
          <a:ln w="34925">
            <a:solidFill>
              <a:srgbClr val="276FBF"/>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Gerader Verbinder 6">
            <a:extLst>
              <a:ext uri="{FF2B5EF4-FFF2-40B4-BE49-F238E27FC236}">
                <a16:creationId xmlns:a16="http://schemas.microsoft.com/office/drawing/2014/main" id="{823B90DA-1274-94DE-7077-FA8A1E5F706A}"/>
              </a:ext>
            </a:extLst>
          </p:cNvPr>
          <p:cNvCxnSpPr>
            <a:cxnSpLocks/>
          </p:cNvCxnSpPr>
          <p:nvPr/>
        </p:nvCxnSpPr>
        <p:spPr>
          <a:xfrm flipH="1" flipV="1">
            <a:off x="5702928" y="3939460"/>
            <a:ext cx="176765" cy="23206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3208E24C-4C39-6B32-C3C3-49303FFA755A}"/>
              </a:ext>
            </a:extLst>
          </p:cNvPr>
          <p:cNvCxnSpPr>
            <a:cxnSpLocks/>
          </p:cNvCxnSpPr>
          <p:nvPr/>
        </p:nvCxnSpPr>
        <p:spPr>
          <a:xfrm flipH="1" flipV="1">
            <a:off x="4904933" y="4588844"/>
            <a:ext cx="86676" cy="30375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B98A940F-8026-DBFA-5F3B-A342BA25FDC3}"/>
              </a:ext>
            </a:extLst>
          </p:cNvPr>
          <p:cNvCxnSpPr>
            <a:cxnSpLocks/>
          </p:cNvCxnSpPr>
          <p:nvPr/>
        </p:nvCxnSpPr>
        <p:spPr>
          <a:xfrm flipH="1">
            <a:off x="5940566" y="2888075"/>
            <a:ext cx="225736" cy="23552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7D9CBC74-17C7-60FD-2DAE-0CC5B7626102}"/>
              </a:ext>
            </a:extLst>
          </p:cNvPr>
          <p:cNvCxnSpPr>
            <a:cxnSpLocks/>
          </p:cNvCxnSpPr>
          <p:nvPr/>
        </p:nvCxnSpPr>
        <p:spPr>
          <a:xfrm flipH="1">
            <a:off x="6632448" y="3837797"/>
            <a:ext cx="252764" cy="22823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035B6AFF-7A3D-D9C8-8A24-466A67FF3BC1}"/>
              </a:ext>
            </a:extLst>
          </p:cNvPr>
          <p:cNvCxnSpPr>
            <a:cxnSpLocks/>
          </p:cNvCxnSpPr>
          <p:nvPr/>
        </p:nvCxnSpPr>
        <p:spPr>
          <a:xfrm flipH="1">
            <a:off x="5547360" y="4926193"/>
            <a:ext cx="275561" cy="15816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57AA691C-196E-6CFA-1756-5D15A21CF8BB}"/>
              </a:ext>
            </a:extLst>
          </p:cNvPr>
          <p:cNvCxnSpPr>
            <a:cxnSpLocks/>
          </p:cNvCxnSpPr>
          <p:nvPr/>
        </p:nvCxnSpPr>
        <p:spPr>
          <a:xfrm flipH="1">
            <a:off x="5984947" y="5756015"/>
            <a:ext cx="275561" cy="15816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D151FDC2-4A41-12DE-99D8-ED3509F080A0}"/>
              </a:ext>
            </a:extLst>
          </p:cNvPr>
          <p:cNvCxnSpPr>
            <a:cxnSpLocks/>
          </p:cNvCxnSpPr>
          <p:nvPr/>
        </p:nvCxnSpPr>
        <p:spPr>
          <a:xfrm flipH="1" flipV="1">
            <a:off x="6582065" y="4810161"/>
            <a:ext cx="154015" cy="25713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86A78643-E0C5-2569-DEC4-567BAFB342EC}"/>
              </a:ext>
            </a:extLst>
          </p:cNvPr>
          <p:cNvCxnSpPr>
            <a:cxnSpLocks/>
          </p:cNvCxnSpPr>
          <p:nvPr/>
        </p:nvCxnSpPr>
        <p:spPr>
          <a:xfrm flipH="1" flipV="1">
            <a:off x="7489608" y="3913518"/>
            <a:ext cx="154015" cy="25713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6569617"/>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Entwurf, Zeichnung enthält.&#10;&#10;Automatisch generierte Beschreibung">
            <a:extLst>
              <a:ext uri="{FF2B5EF4-FFF2-40B4-BE49-F238E27FC236}">
                <a16:creationId xmlns:a16="http://schemas.microsoft.com/office/drawing/2014/main" id="{EB1D6361-4F21-CE91-ADE6-02029E400A8B}"/>
              </a:ext>
            </a:extLst>
          </p:cNvPr>
          <p:cNvPicPr>
            <a:picLocks noChangeAspect="1"/>
          </p:cNvPicPr>
          <p:nvPr/>
        </p:nvPicPr>
        <p:blipFill rotWithShape="1">
          <a:blip r:embed="rId2">
            <a:extLst>
              <a:ext uri="{28A0092B-C50C-407E-A947-70E740481C1C}">
                <a14:useLocalDpi xmlns:a14="http://schemas.microsoft.com/office/drawing/2010/main" val="0"/>
              </a:ext>
            </a:extLst>
          </a:blip>
          <a:srcRect l="6452" t="15918" r="30173" b="12286"/>
          <a:stretch/>
        </p:blipFill>
        <p:spPr>
          <a:xfrm>
            <a:off x="0" y="-911241"/>
            <a:ext cx="12192000" cy="7769241"/>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71</a:t>
            </a:fld>
            <a:endParaRPr lang="en-US" sz="1600" b="1" dirty="0">
              <a:solidFill>
                <a:schemeClr val="tx1"/>
              </a:solidFill>
            </a:endParaRPr>
          </a:p>
        </p:txBody>
      </p:sp>
      <p:sp>
        <p:nvSpPr>
          <p:cNvPr id="3" name="Freihandform: Form 2">
            <a:extLst>
              <a:ext uri="{FF2B5EF4-FFF2-40B4-BE49-F238E27FC236}">
                <a16:creationId xmlns:a16="http://schemas.microsoft.com/office/drawing/2014/main" id="{515337E9-B54C-355C-A4EA-A917A91F9239}"/>
              </a:ext>
            </a:extLst>
          </p:cNvPr>
          <p:cNvSpPr/>
          <p:nvPr/>
        </p:nvSpPr>
        <p:spPr>
          <a:xfrm>
            <a:off x="1786195" y="3696432"/>
            <a:ext cx="3692652" cy="2764537"/>
          </a:xfrm>
          <a:custGeom>
            <a:avLst/>
            <a:gdLst>
              <a:gd name="connsiteX0" fmla="*/ 1938528 w 3962400"/>
              <a:gd name="connsiteY0" fmla="*/ 0 h 3553968"/>
              <a:gd name="connsiteX1" fmla="*/ 804672 w 3962400"/>
              <a:gd name="connsiteY1" fmla="*/ 1414272 h 3553968"/>
              <a:gd name="connsiteX2" fmla="*/ 0 w 3962400"/>
              <a:gd name="connsiteY2" fmla="*/ 2938272 h 3553968"/>
              <a:gd name="connsiteX3" fmla="*/ 1103376 w 3962400"/>
              <a:gd name="connsiteY3" fmla="*/ 3377184 h 3553968"/>
              <a:gd name="connsiteX4" fmla="*/ 2133600 w 3962400"/>
              <a:gd name="connsiteY4" fmla="*/ 3553968 h 3553968"/>
              <a:gd name="connsiteX5" fmla="*/ 2883408 w 3962400"/>
              <a:gd name="connsiteY5" fmla="*/ 2706624 h 3553968"/>
              <a:gd name="connsiteX6" fmla="*/ 3962400 w 3962400"/>
              <a:gd name="connsiteY6" fmla="*/ 1633728 h 3553968"/>
              <a:gd name="connsiteX7" fmla="*/ 2987040 w 3962400"/>
              <a:gd name="connsiteY7" fmla="*/ 725424 h 3553968"/>
              <a:gd name="connsiteX8" fmla="*/ 1938528 w 3962400"/>
              <a:gd name="connsiteY8" fmla="*/ 0 h 3553968"/>
              <a:gd name="connsiteX0" fmla="*/ 2112148 w 3962400"/>
              <a:gd name="connsiteY0" fmla="*/ 0 h 3681290"/>
              <a:gd name="connsiteX1" fmla="*/ 804672 w 3962400"/>
              <a:gd name="connsiteY1" fmla="*/ 1541594 h 3681290"/>
              <a:gd name="connsiteX2" fmla="*/ 0 w 3962400"/>
              <a:gd name="connsiteY2" fmla="*/ 3065594 h 3681290"/>
              <a:gd name="connsiteX3" fmla="*/ 1103376 w 3962400"/>
              <a:gd name="connsiteY3" fmla="*/ 3504506 h 3681290"/>
              <a:gd name="connsiteX4" fmla="*/ 2133600 w 3962400"/>
              <a:gd name="connsiteY4" fmla="*/ 3681290 h 3681290"/>
              <a:gd name="connsiteX5" fmla="*/ 2883408 w 3962400"/>
              <a:gd name="connsiteY5" fmla="*/ 2833946 h 3681290"/>
              <a:gd name="connsiteX6" fmla="*/ 3962400 w 3962400"/>
              <a:gd name="connsiteY6" fmla="*/ 1761050 h 3681290"/>
              <a:gd name="connsiteX7" fmla="*/ 2987040 w 3962400"/>
              <a:gd name="connsiteY7" fmla="*/ 852746 h 3681290"/>
              <a:gd name="connsiteX8" fmla="*/ 2112148 w 3962400"/>
              <a:gd name="connsiteY8" fmla="*/ 0 h 3681290"/>
              <a:gd name="connsiteX0" fmla="*/ 2112148 w 3962400"/>
              <a:gd name="connsiteY0" fmla="*/ 0 h 3681290"/>
              <a:gd name="connsiteX1" fmla="*/ 1056132 w 3962400"/>
              <a:gd name="connsiteY1" fmla="*/ 1061534 h 3681290"/>
              <a:gd name="connsiteX2" fmla="*/ 0 w 3962400"/>
              <a:gd name="connsiteY2" fmla="*/ 3065594 h 3681290"/>
              <a:gd name="connsiteX3" fmla="*/ 1103376 w 3962400"/>
              <a:gd name="connsiteY3" fmla="*/ 3504506 h 3681290"/>
              <a:gd name="connsiteX4" fmla="*/ 2133600 w 3962400"/>
              <a:gd name="connsiteY4" fmla="*/ 3681290 h 3681290"/>
              <a:gd name="connsiteX5" fmla="*/ 2883408 w 3962400"/>
              <a:gd name="connsiteY5" fmla="*/ 2833946 h 3681290"/>
              <a:gd name="connsiteX6" fmla="*/ 3962400 w 3962400"/>
              <a:gd name="connsiteY6" fmla="*/ 1761050 h 3681290"/>
              <a:gd name="connsiteX7" fmla="*/ 2987040 w 3962400"/>
              <a:gd name="connsiteY7" fmla="*/ 852746 h 3681290"/>
              <a:gd name="connsiteX8" fmla="*/ 2112148 w 3962400"/>
              <a:gd name="connsiteY8" fmla="*/ 0 h 3681290"/>
              <a:gd name="connsiteX0" fmla="*/ 1807348 w 3657600"/>
              <a:gd name="connsiteY0" fmla="*/ 0 h 3681290"/>
              <a:gd name="connsiteX1" fmla="*/ 751332 w 3657600"/>
              <a:gd name="connsiteY1" fmla="*/ 1061534 h 3681290"/>
              <a:gd name="connsiteX2" fmla="*/ 0 w 3657600"/>
              <a:gd name="connsiteY2" fmla="*/ 1899734 h 3681290"/>
              <a:gd name="connsiteX3" fmla="*/ 798576 w 3657600"/>
              <a:gd name="connsiteY3" fmla="*/ 3504506 h 3681290"/>
              <a:gd name="connsiteX4" fmla="*/ 1828800 w 3657600"/>
              <a:gd name="connsiteY4" fmla="*/ 3681290 h 3681290"/>
              <a:gd name="connsiteX5" fmla="*/ 2578608 w 3657600"/>
              <a:gd name="connsiteY5" fmla="*/ 2833946 h 3681290"/>
              <a:gd name="connsiteX6" fmla="*/ 3657600 w 3657600"/>
              <a:gd name="connsiteY6" fmla="*/ 1761050 h 3681290"/>
              <a:gd name="connsiteX7" fmla="*/ 2682240 w 3657600"/>
              <a:gd name="connsiteY7" fmla="*/ 852746 h 3681290"/>
              <a:gd name="connsiteX8" fmla="*/ 1807348 w 3657600"/>
              <a:gd name="connsiteY8" fmla="*/ 0 h 3681290"/>
              <a:gd name="connsiteX0" fmla="*/ 1807348 w 3657600"/>
              <a:gd name="connsiteY0" fmla="*/ 0 h 3681290"/>
              <a:gd name="connsiteX1" fmla="*/ 751332 w 3657600"/>
              <a:gd name="connsiteY1" fmla="*/ 1061534 h 3681290"/>
              <a:gd name="connsiteX2" fmla="*/ 0 w 3657600"/>
              <a:gd name="connsiteY2" fmla="*/ 1899734 h 3681290"/>
              <a:gd name="connsiteX3" fmla="*/ 249936 w 3657600"/>
              <a:gd name="connsiteY3" fmla="*/ 2879666 h 3681290"/>
              <a:gd name="connsiteX4" fmla="*/ 1828800 w 3657600"/>
              <a:gd name="connsiteY4" fmla="*/ 3681290 h 3681290"/>
              <a:gd name="connsiteX5" fmla="*/ 2578608 w 3657600"/>
              <a:gd name="connsiteY5" fmla="*/ 2833946 h 3681290"/>
              <a:gd name="connsiteX6" fmla="*/ 3657600 w 3657600"/>
              <a:gd name="connsiteY6" fmla="*/ 1761050 h 3681290"/>
              <a:gd name="connsiteX7" fmla="*/ 2682240 w 3657600"/>
              <a:gd name="connsiteY7" fmla="*/ 852746 h 3681290"/>
              <a:gd name="connsiteX8" fmla="*/ 1807348 w 3657600"/>
              <a:gd name="connsiteY8" fmla="*/ 0 h 3681290"/>
              <a:gd name="connsiteX0" fmla="*/ 1807348 w 3657600"/>
              <a:gd name="connsiteY0" fmla="*/ 0 h 3909890"/>
              <a:gd name="connsiteX1" fmla="*/ 751332 w 3657600"/>
              <a:gd name="connsiteY1" fmla="*/ 1061534 h 3909890"/>
              <a:gd name="connsiteX2" fmla="*/ 0 w 3657600"/>
              <a:gd name="connsiteY2" fmla="*/ 1899734 h 3909890"/>
              <a:gd name="connsiteX3" fmla="*/ 249936 w 3657600"/>
              <a:gd name="connsiteY3" fmla="*/ 2879666 h 3909890"/>
              <a:gd name="connsiteX4" fmla="*/ 777240 w 3657600"/>
              <a:gd name="connsiteY4" fmla="*/ 3909890 h 3909890"/>
              <a:gd name="connsiteX5" fmla="*/ 2578608 w 3657600"/>
              <a:gd name="connsiteY5" fmla="*/ 2833946 h 3909890"/>
              <a:gd name="connsiteX6" fmla="*/ 3657600 w 3657600"/>
              <a:gd name="connsiteY6" fmla="*/ 1761050 h 3909890"/>
              <a:gd name="connsiteX7" fmla="*/ 2682240 w 3657600"/>
              <a:gd name="connsiteY7" fmla="*/ 852746 h 3909890"/>
              <a:gd name="connsiteX8" fmla="*/ 1807348 w 3657600"/>
              <a:gd name="connsiteY8" fmla="*/ 0 h 3909890"/>
              <a:gd name="connsiteX0" fmla="*/ 1807348 w 3657600"/>
              <a:gd name="connsiteY0" fmla="*/ 0 h 3909890"/>
              <a:gd name="connsiteX1" fmla="*/ 751332 w 3657600"/>
              <a:gd name="connsiteY1" fmla="*/ 1061534 h 3909890"/>
              <a:gd name="connsiteX2" fmla="*/ 0 w 3657600"/>
              <a:gd name="connsiteY2" fmla="*/ 1899734 h 3909890"/>
              <a:gd name="connsiteX3" fmla="*/ 249936 w 3657600"/>
              <a:gd name="connsiteY3" fmla="*/ 2879666 h 3909890"/>
              <a:gd name="connsiteX4" fmla="*/ 777240 w 3657600"/>
              <a:gd name="connsiteY4" fmla="*/ 3909890 h 3909890"/>
              <a:gd name="connsiteX5" fmla="*/ 2144268 w 3657600"/>
              <a:gd name="connsiteY5" fmla="*/ 3138746 h 3909890"/>
              <a:gd name="connsiteX6" fmla="*/ 3657600 w 3657600"/>
              <a:gd name="connsiteY6" fmla="*/ 1761050 h 3909890"/>
              <a:gd name="connsiteX7" fmla="*/ 2682240 w 3657600"/>
              <a:gd name="connsiteY7" fmla="*/ 852746 h 3909890"/>
              <a:gd name="connsiteX8" fmla="*/ 1807348 w 3657600"/>
              <a:gd name="connsiteY8" fmla="*/ 0 h 3909890"/>
              <a:gd name="connsiteX0" fmla="*/ 1807348 w 3299460"/>
              <a:gd name="connsiteY0" fmla="*/ 0 h 3909890"/>
              <a:gd name="connsiteX1" fmla="*/ 751332 w 3299460"/>
              <a:gd name="connsiteY1" fmla="*/ 1061534 h 3909890"/>
              <a:gd name="connsiteX2" fmla="*/ 0 w 3299460"/>
              <a:gd name="connsiteY2" fmla="*/ 1899734 h 3909890"/>
              <a:gd name="connsiteX3" fmla="*/ 249936 w 3299460"/>
              <a:gd name="connsiteY3" fmla="*/ 2879666 h 3909890"/>
              <a:gd name="connsiteX4" fmla="*/ 777240 w 3299460"/>
              <a:gd name="connsiteY4" fmla="*/ 3909890 h 3909890"/>
              <a:gd name="connsiteX5" fmla="*/ 2144268 w 3299460"/>
              <a:gd name="connsiteY5" fmla="*/ 3138746 h 3909890"/>
              <a:gd name="connsiteX6" fmla="*/ 3299460 w 3299460"/>
              <a:gd name="connsiteY6" fmla="*/ 2103950 h 3909890"/>
              <a:gd name="connsiteX7" fmla="*/ 2682240 w 3299460"/>
              <a:gd name="connsiteY7" fmla="*/ 852746 h 3909890"/>
              <a:gd name="connsiteX8" fmla="*/ 1807348 w 3299460"/>
              <a:gd name="connsiteY8" fmla="*/ 0 h 3909890"/>
              <a:gd name="connsiteX0" fmla="*/ 1807348 w 3299460"/>
              <a:gd name="connsiteY0" fmla="*/ 0 h 3909890"/>
              <a:gd name="connsiteX1" fmla="*/ 751332 w 3299460"/>
              <a:gd name="connsiteY1" fmla="*/ 1061534 h 3909890"/>
              <a:gd name="connsiteX2" fmla="*/ 0 w 3299460"/>
              <a:gd name="connsiteY2" fmla="*/ 1899734 h 3909890"/>
              <a:gd name="connsiteX3" fmla="*/ 249936 w 3299460"/>
              <a:gd name="connsiteY3" fmla="*/ 2879666 h 3909890"/>
              <a:gd name="connsiteX4" fmla="*/ 777240 w 3299460"/>
              <a:gd name="connsiteY4" fmla="*/ 3909890 h 3909890"/>
              <a:gd name="connsiteX5" fmla="*/ 2144268 w 3299460"/>
              <a:gd name="connsiteY5" fmla="*/ 3138746 h 3909890"/>
              <a:gd name="connsiteX6" fmla="*/ 3299460 w 3299460"/>
              <a:gd name="connsiteY6" fmla="*/ 2103950 h 3909890"/>
              <a:gd name="connsiteX7" fmla="*/ 2689860 w 3299460"/>
              <a:gd name="connsiteY7" fmla="*/ 1058486 h 3909890"/>
              <a:gd name="connsiteX8" fmla="*/ 1807348 w 3299460"/>
              <a:gd name="connsiteY8" fmla="*/ 0 h 3909890"/>
              <a:gd name="connsiteX0" fmla="*/ 1710071 w 3299460"/>
              <a:gd name="connsiteY0" fmla="*/ 0 h 3131677"/>
              <a:gd name="connsiteX1" fmla="*/ 751332 w 3299460"/>
              <a:gd name="connsiteY1" fmla="*/ 283321 h 3131677"/>
              <a:gd name="connsiteX2" fmla="*/ 0 w 3299460"/>
              <a:gd name="connsiteY2" fmla="*/ 1121521 h 3131677"/>
              <a:gd name="connsiteX3" fmla="*/ 249936 w 3299460"/>
              <a:gd name="connsiteY3" fmla="*/ 2101453 h 3131677"/>
              <a:gd name="connsiteX4" fmla="*/ 777240 w 3299460"/>
              <a:gd name="connsiteY4" fmla="*/ 3131677 h 3131677"/>
              <a:gd name="connsiteX5" fmla="*/ 2144268 w 3299460"/>
              <a:gd name="connsiteY5" fmla="*/ 2360533 h 3131677"/>
              <a:gd name="connsiteX6" fmla="*/ 3299460 w 3299460"/>
              <a:gd name="connsiteY6" fmla="*/ 1325737 h 3131677"/>
              <a:gd name="connsiteX7" fmla="*/ 2689860 w 3299460"/>
              <a:gd name="connsiteY7" fmla="*/ 280273 h 3131677"/>
              <a:gd name="connsiteX8" fmla="*/ 1710071 w 3299460"/>
              <a:gd name="connsiteY8" fmla="*/ 0 h 3131677"/>
              <a:gd name="connsiteX0" fmla="*/ 1710071 w 3299460"/>
              <a:gd name="connsiteY0" fmla="*/ 0 h 3131677"/>
              <a:gd name="connsiteX1" fmla="*/ 1711482 w 3299460"/>
              <a:gd name="connsiteY1" fmla="*/ 21044 h 3131677"/>
              <a:gd name="connsiteX2" fmla="*/ 751332 w 3299460"/>
              <a:gd name="connsiteY2" fmla="*/ 283321 h 3131677"/>
              <a:gd name="connsiteX3" fmla="*/ 0 w 3299460"/>
              <a:gd name="connsiteY3" fmla="*/ 1121521 h 3131677"/>
              <a:gd name="connsiteX4" fmla="*/ 249936 w 3299460"/>
              <a:gd name="connsiteY4" fmla="*/ 2101453 h 3131677"/>
              <a:gd name="connsiteX5" fmla="*/ 777240 w 3299460"/>
              <a:gd name="connsiteY5" fmla="*/ 3131677 h 3131677"/>
              <a:gd name="connsiteX6" fmla="*/ 2144268 w 3299460"/>
              <a:gd name="connsiteY6" fmla="*/ 2360533 h 3131677"/>
              <a:gd name="connsiteX7" fmla="*/ 3299460 w 3299460"/>
              <a:gd name="connsiteY7" fmla="*/ 1325737 h 3131677"/>
              <a:gd name="connsiteX8" fmla="*/ 2689860 w 3299460"/>
              <a:gd name="connsiteY8" fmla="*/ 280273 h 3131677"/>
              <a:gd name="connsiteX9" fmla="*/ 1710071 w 3299460"/>
              <a:gd name="connsiteY9" fmla="*/ 0 h 3131677"/>
              <a:gd name="connsiteX0" fmla="*/ 2361824 w 3299460"/>
              <a:gd name="connsiteY0" fmla="*/ 241745 h 3110775"/>
              <a:gd name="connsiteX1" fmla="*/ 1711482 w 3299460"/>
              <a:gd name="connsiteY1" fmla="*/ 142 h 3110775"/>
              <a:gd name="connsiteX2" fmla="*/ 751332 w 3299460"/>
              <a:gd name="connsiteY2" fmla="*/ 262419 h 3110775"/>
              <a:gd name="connsiteX3" fmla="*/ 0 w 3299460"/>
              <a:gd name="connsiteY3" fmla="*/ 1100619 h 3110775"/>
              <a:gd name="connsiteX4" fmla="*/ 249936 w 3299460"/>
              <a:gd name="connsiteY4" fmla="*/ 2080551 h 3110775"/>
              <a:gd name="connsiteX5" fmla="*/ 777240 w 3299460"/>
              <a:gd name="connsiteY5" fmla="*/ 3110775 h 3110775"/>
              <a:gd name="connsiteX6" fmla="*/ 2144268 w 3299460"/>
              <a:gd name="connsiteY6" fmla="*/ 2339631 h 3110775"/>
              <a:gd name="connsiteX7" fmla="*/ 3299460 w 3299460"/>
              <a:gd name="connsiteY7" fmla="*/ 1304835 h 3110775"/>
              <a:gd name="connsiteX8" fmla="*/ 2689860 w 3299460"/>
              <a:gd name="connsiteY8" fmla="*/ 259371 h 3110775"/>
              <a:gd name="connsiteX9" fmla="*/ 2361824 w 3299460"/>
              <a:gd name="connsiteY9" fmla="*/ 241745 h 3110775"/>
              <a:gd name="connsiteX0" fmla="*/ 2361824 w 3299460"/>
              <a:gd name="connsiteY0" fmla="*/ 669673 h 3538703"/>
              <a:gd name="connsiteX1" fmla="*/ 563618 w 3299460"/>
              <a:gd name="connsiteY1" fmla="*/ 53 h 3538703"/>
              <a:gd name="connsiteX2" fmla="*/ 751332 w 3299460"/>
              <a:gd name="connsiteY2" fmla="*/ 690347 h 3538703"/>
              <a:gd name="connsiteX3" fmla="*/ 0 w 3299460"/>
              <a:gd name="connsiteY3" fmla="*/ 1528547 h 3538703"/>
              <a:gd name="connsiteX4" fmla="*/ 249936 w 3299460"/>
              <a:gd name="connsiteY4" fmla="*/ 2508479 h 3538703"/>
              <a:gd name="connsiteX5" fmla="*/ 777240 w 3299460"/>
              <a:gd name="connsiteY5" fmla="*/ 3538703 h 3538703"/>
              <a:gd name="connsiteX6" fmla="*/ 2144268 w 3299460"/>
              <a:gd name="connsiteY6" fmla="*/ 2767559 h 3538703"/>
              <a:gd name="connsiteX7" fmla="*/ 3299460 w 3299460"/>
              <a:gd name="connsiteY7" fmla="*/ 1732763 h 3538703"/>
              <a:gd name="connsiteX8" fmla="*/ 2689860 w 3299460"/>
              <a:gd name="connsiteY8" fmla="*/ 687299 h 3538703"/>
              <a:gd name="connsiteX9" fmla="*/ 2361824 w 3299460"/>
              <a:gd name="connsiteY9" fmla="*/ 669673 h 3538703"/>
              <a:gd name="connsiteX0" fmla="*/ 1651705 w 3299460"/>
              <a:gd name="connsiteY0" fmla="*/ 445963 h 3538729"/>
              <a:gd name="connsiteX1" fmla="*/ 563618 w 3299460"/>
              <a:gd name="connsiteY1" fmla="*/ 79 h 3538729"/>
              <a:gd name="connsiteX2" fmla="*/ 751332 w 3299460"/>
              <a:gd name="connsiteY2" fmla="*/ 690373 h 3538729"/>
              <a:gd name="connsiteX3" fmla="*/ 0 w 3299460"/>
              <a:gd name="connsiteY3" fmla="*/ 1528573 h 3538729"/>
              <a:gd name="connsiteX4" fmla="*/ 249936 w 3299460"/>
              <a:gd name="connsiteY4" fmla="*/ 2508505 h 3538729"/>
              <a:gd name="connsiteX5" fmla="*/ 777240 w 3299460"/>
              <a:gd name="connsiteY5" fmla="*/ 3538729 h 3538729"/>
              <a:gd name="connsiteX6" fmla="*/ 2144268 w 3299460"/>
              <a:gd name="connsiteY6" fmla="*/ 2767585 h 3538729"/>
              <a:gd name="connsiteX7" fmla="*/ 3299460 w 3299460"/>
              <a:gd name="connsiteY7" fmla="*/ 1732789 h 3538729"/>
              <a:gd name="connsiteX8" fmla="*/ 2689860 w 3299460"/>
              <a:gd name="connsiteY8" fmla="*/ 687325 h 3538729"/>
              <a:gd name="connsiteX9" fmla="*/ 1651705 w 3299460"/>
              <a:gd name="connsiteY9" fmla="*/ 445963 h 3538729"/>
              <a:gd name="connsiteX0" fmla="*/ 1651705 w 3299460"/>
              <a:gd name="connsiteY0" fmla="*/ 445963 h 3538729"/>
              <a:gd name="connsiteX1" fmla="*/ 563618 w 3299460"/>
              <a:gd name="connsiteY1" fmla="*/ 79 h 3538729"/>
              <a:gd name="connsiteX2" fmla="*/ 751332 w 3299460"/>
              <a:gd name="connsiteY2" fmla="*/ 690373 h 3538729"/>
              <a:gd name="connsiteX3" fmla="*/ 0 w 3299460"/>
              <a:gd name="connsiteY3" fmla="*/ 1528573 h 3538729"/>
              <a:gd name="connsiteX4" fmla="*/ 249936 w 3299460"/>
              <a:gd name="connsiteY4" fmla="*/ 2508505 h 3538729"/>
              <a:gd name="connsiteX5" fmla="*/ 777240 w 3299460"/>
              <a:gd name="connsiteY5" fmla="*/ 3538729 h 3538729"/>
              <a:gd name="connsiteX6" fmla="*/ 2144268 w 3299460"/>
              <a:gd name="connsiteY6" fmla="*/ 2767585 h 3538729"/>
              <a:gd name="connsiteX7" fmla="*/ 3299460 w 3299460"/>
              <a:gd name="connsiteY7" fmla="*/ 1732789 h 3538729"/>
              <a:gd name="connsiteX8" fmla="*/ 2671572 w 3299460"/>
              <a:gd name="connsiteY8" fmla="*/ 608077 h 3538729"/>
              <a:gd name="connsiteX9" fmla="*/ 1651705 w 3299460"/>
              <a:gd name="connsiteY9" fmla="*/ 445963 h 3538729"/>
              <a:gd name="connsiteX0" fmla="*/ 1651705 w 2951988"/>
              <a:gd name="connsiteY0" fmla="*/ 445963 h 3538729"/>
              <a:gd name="connsiteX1" fmla="*/ 563618 w 2951988"/>
              <a:gd name="connsiteY1" fmla="*/ 79 h 3538729"/>
              <a:gd name="connsiteX2" fmla="*/ 751332 w 2951988"/>
              <a:gd name="connsiteY2" fmla="*/ 690373 h 3538729"/>
              <a:gd name="connsiteX3" fmla="*/ 0 w 2951988"/>
              <a:gd name="connsiteY3" fmla="*/ 1528573 h 3538729"/>
              <a:gd name="connsiteX4" fmla="*/ 249936 w 2951988"/>
              <a:gd name="connsiteY4" fmla="*/ 2508505 h 3538729"/>
              <a:gd name="connsiteX5" fmla="*/ 777240 w 2951988"/>
              <a:gd name="connsiteY5" fmla="*/ 3538729 h 3538729"/>
              <a:gd name="connsiteX6" fmla="*/ 2144268 w 2951988"/>
              <a:gd name="connsiteY6" fmla="*/ 2767585 h 3538729"/>
              <a:gd name="connsiteX7" fmla="*/ 2951988 w 2951988"/>
              <a:gd name="connsiteY7" fmla="*/ 1616965 h 3538729"/>
              <a:gd name="connsiteX8" fmla="*/ 2671572 w 2951988"/>
              <a:gd name="connsiteY8" fmla="*/ 608077 h 3538729"/>
              <a:gd name="connsiteX9" fmla="*/ 1651705 w 2951988"/>
              <a:gd name="connsiteY9" fmla="*/ 445963 h 3538729"/>
              <a:gd name="connsiteX0" fmla="*/ 1651705 w 3454908"/>
              <a:gd name="connsiteY0" fmla="*/ 445963 h 3538729"/>
              <a:gd name="connsiteX1" fmla="*/ 563618 w 3454908"/>
              <a:gd name="connsiteY1" fmla="*/ 79 h 3538729"/>
              <a:gd name="connsiteX2" fmla="*/ 751332 w 3454908"/>
              <a:gd name="connsiteY2" fmla="*/ 690373 h 3538729"/>
              <a:gd name="connsiteX3" fmla="*/ 0 w 3454908"/>
              <a:gd name="connsiteY3" fmla="*/ 1528573 h 3538729"/>
              <a:gd name="connsiteX4" fmla="*/ 249936 w 3454908"/>
              <a:gd name="connsiteY4" fmla="*/ 2508505 h 3538729"/>
              <a:gd name="connsiteX5" fmla="*/ 777240 w 3454908"/>
              <a:gd name="connsiteY5" fmla="*/ 3538729 h 3538729"/>
              <a:gd name="connsiteX6" fmla="*/ 3454908 w 3454908"/>
              <a:gd name="connsiteY6" fmla="*/ 2590801 h 3538729"/>
              <a:gd name="connsiteX7" fmla="*/ 2951988 w 3454908"/>
              <a:gd name="connsiteY7" fmla="*/ 1616965 h 3538729"/>
              <a:gd name="connsiteX8" fmla="*/ 2671572 w 3454908"/>
              <a:gd name="connsiteY8" fmla="*/ 608077 h 3538729"/>
              <a:gd name="connsiteX9" fmla="*/ 1651705 w 3454908"/>
              <a:gd name="connsiteY9" fmla="*/ 445963 h 3538729"/>
              <a:gd name="connsiteX0" fmla="*/ 1651705 w 3454908"/>
              <a:gd name="connsiteY0" fmla="*/ 445963 h 3538729"/>
              <a:gd name="connsiteX1" fmla="*/ 563618 w 3454908"/>
              <a:gd name="connsiteY1" fmla="*/ 79 h 3538729"/>
              <a:gd name="connsiteX2" fmla="*/ 178308 w 3454908"/>
              <a:gd name="connsiteY2" fmla="*/ 1306069 h 3538729"/>
              <a:gd name="connsiteX3" fmla="*/ 0 w 3454908"/>
              <a:gd name="connsiteY3" fmla="*/ 1528573 h 3538729"/>
              <a:gd name="connsiteX4" fmla="*/ 249936 w 3454908"/>
              <a:gd name="connsiteY4" fmla="*/ 2508505 h 3538729"/>
              <a:gd name="connsiteX5" fmla="*/ 777240 w 3454908"/>
              <a:gd name="connsiteY5" fmla="*/ 3538729 h 3538729"/>
              <a:gd name="connsiteX6" fmla="*/ 3454908 w 3454908"/>
              <a:gd name="connsiteY6" fmla="*/ 2590801 h 3538729"/>
              <a:gd name="connsiteX7" fmla="*/ 2951988 w 3454908"/>
              <a:gd name="connsiteY7" fmla="*/ 1616965 h 3538729"/>
              <a:gd name="connsiteX8" fmla="*/ 2671572 w 3454908"/>
              <a:gd name="connsiteY8" fmla="*/ 608077 h 3538729"/>
              <a:gd name="connsiteX9" fmla="*/ 1651705 w 3454908"/>
              <a:gd name="connsiteY9" fmla="*/ 445963 h 3538729"/>
              <a:gd name="connsiteX0" fmla="*/ 1889449 w 3692652"/>
              <a:gd name="connsiteY0" fmla="*/ 445963 h 3538729"/>
              <a:gd name="connsiteX1" fmla="*/ 801362 w 3692652"/>
              <a:gd name="connsiteY1" fmla="*/ 79 h 3538729"/>
              <a:gd name="connsiteX2" fmla="*/ 416052 w 3692652"/>
              <a:gd name="connsiteY2" fmla="*/ 1306069 h 3538729"/>
              <a:gd name="connsiteX3" fmla="*/ 0 w 3692652"/>
              <a:gd name="connsiteY3" fmla="*/ 2266189 h 3538729"/>
              <a:gd name="connsiteX4" fmla="*/ 487680 w 3692652"/>
              <a:gd name="connsiteY4" fmla="*/ 2508505 h 3538729"/>
              <a:gd name="connsiteX5" fmla="*/ 1014984 w 3692652"/>
              <a:gd name="connsiteY5" fmla="*/ 3538729 h 3538729"/>
              <a:gd name="connsiteX6" fmla="*/ 3692652 w 3692652"/>
              <a:gd name="connsiteY6" fmla="*/ 2590801 h 3538729"/>
              <a:gd name="connsiteX7" fmla="*/ 3189732 w 3692652"/>
              <a:gd name="connsiteY7" fmla="*/ 1616965 h 3538729"/>
              <a:gd name="connsiteX8" fmla="*/ 2909316 w 3692652"/>
              <a:gd name="connsiteY8" fmla="*/ 608077 h 3538729"/>
              <a:gd name="connsiteX9" fmla="*/ 1889449 w 3692652"/>
              <a:gd name="connsiteY9" fmla="*/ 445963 h 3538729"/>
              <a:gd name="connsiteX0" fmla="*/ 1889449 w 3692652"/>
              <a:gd name="connsiteY0" fmla="*/ 445963 h 3538729"/>
              <a:gd name="connsiteX1" fmla="*/ 801362 w 3692652"/>
              <a:gd name="connsiteY1" fmla="*/ 79 h 3538729"/>
              <a:gd name="connsiteX2" fmla="*/ 416052 w 3692652"/>
              <a:gd name="connsiteY2" fmla="*/ 1306069 h 3538729"/>
              <a:gd name="connsiteX3" fmla="*/ 0 w 3692652"/>
              <a:gd name="connsiteY3" fmla="*/ 2266189 h 3538729"/>
              <a:gd name="connsiteX4" fmla="*/ 707136 w 3692652"/>
              <a:gd name="connsiteY4" fmla="*/ 2398777 h 3538729"/>
              <a:gd name="connsiteX5" fmla="*/ 1014984 w 3692652"/>
              <a:gd name="connsiteY5" fmla="*/ 3538729 h 3538729"/>
              <a:gd name="connsiteX6" fmla="*/ 3692652 w 3692652"/>
              <a:gd name="connsiteY6" fmla="*/ 2590801 h 3538729"/>
              <a:gd name="connsiteX7" fmla="*/ 3189732 w 3692652"/>
              <a:gd name="connsiteY7" fmla="*/ 1616965 h 3538729"/>
              <a:gd name="connsiteX8" fmla="*/ 2909316 w 3692652"/>
              <a:gd name="connsiteY8" fmla="*/ 608077 h 3538729"/>
              <a:gd name="connsiteX9" fmla="*/ 1889449 w 3692652"/>
              <a:gd name="connsiteY9" fmla="*/ 445963 h 3538729"/>
              <a:gd name="connsiteX0" fmla="*/ 1889449 w 3692652"/>
              <a:gd name="connsiteY0" fmla="*/ 445963 h 2764537"/>
              <a:gd name="connsiteX1" fmla="*/ 801362 w 3692652"/>
              <a:gd name="connsiteY1" fmla="*/ 79 h 2764537"/>
              <a:gd name="connsiteX2" fmla="*/ 416052 w 3692652"/>
              <a:gd name="connsiteY2" fmla="*/ 1306069 h 2764537"/>
              <a:gd name="connsiteX3" fmla="*/ 0 w 3692652"/>
              <a:gd name="connsiteY3" fmla="*/ 2266189 h 2764537"/>
              <a:gd name="connsiteX4" fmla="*/ 707136 w 3692652"/>
              <a:gd name="connsiteY4" fmla="*/ 2398777 h 2764537"/>
              <a:gd name="connsiteX5" fmla="*/ 2081784 w 3692652"/>
              <a:gd name="connsiteY5" fmla="*/ 2764537 h 2764537"/>
              <a:gd name="connsiteX6" fmla="*/ 3692652 w 3692652"/>
              <a:gd name="connsiteY6" fmla="*/ 2590801 h 2764537"/>
              <a:gd name="connsiteX7" fmla="*/ 3189732 w 3692652"/>
              <a:gd name="connsiteY7" fmla="*/ 1616965 h 2764537"/>
              <a:gd name="connsiteX8" fmla="*/ 2909316 w 3692652"/>
              <a:gd name="connsiteY8" fmla="*/ 608077 h 2764537"/>
              <a:gd name="connsiteX9" fmla="*/ 1889449 w 3692652"/>
              <a:gd name="connsiteY9" fmla="*/ 445963 h 2764537"/>
              <a:gd name="connsiteX0" fmla="*/ 1889449 w 3692652"/>
              <a:gd name="connsiteY0" fmla="*/ 445963 h 2764537"/>
              <a:gd name="connsiteX1" fmla="*/ 801362 w 3692652"/>
              <a:gd name="connsiteY1" fmla="*/ 79 h 2764537"/>
              <a:gd name="connsiteX2" fmla="*/ 416052 w 3692652"/>
              <a:gd name="connsiteY2" fmla="*/ 1306069 h 2764537"/>
              <a:gd name="connsiteX3" fmla="*/ 0 w 3692652"/>
              <a:gd name="connsiteY3" fmla="*/ 2266189 h 2764537"/>
              <a:gd name="connsiteX4" fmla="*/ 707136 w 3692652"/>
              <a:gd name="connsiteY4" fmla="*/ 2398777 h 2764537"/>
              <a:gd name="connsiteX5" fmla="*/ 737549 w 3692652"/>
              <a:gd name="connsiteY5" fmla="*/ 2436144 h 2764537"/>
              <a:gd name="connsiteX6" fmla="*/ 2081784 w 3692652"/>
              <a:gd name="connsiteY6" fmla="*/ 2764537 h 2764537"/>
              <a:gd name="connsiteX7" fmla="*/ 3692652 w 3692652"/>
              <a:gd name="connsiteY7" fmla="*/ 2590801 h 2764537"/>
              <a:gd name="connsiteX8" fmla="*/ 3189732 w 3692652"/>
              <a:gd name="connsiteY8" fmla="*/ 1616965 h 2764537"/>
              <a:gd name="connsiteX9" fmla="*/ 2909316 w 3692652"/>
              <a:gd name="connsiteY9" fmla="*/ 608077 h 2764537"/>
              <a:gd name="connsiteX10" fmla="*/ 1889449 w 3692652"/>
              <a:gd name="connsiteY10" fmla="*/ 445963 h 2764537"/>
              <a:gd name="connsiteX0" fmla="*/ 1889449 w 3692652"/>
              <a:gd name="connsiteY0" fmla="*/ 445963 h 2764537"/>
              <a:gd name="connsiteX1" fmla="*/ 801362 w 3692652"/>
              <a:gd name="connsiteY1" fmla="*/ 79 h 2764537"/>
              <a:gd name="connsiteX2" fmla="*/ 416052 w 3692652"/>
              <a:gd name="connsiteY2" fmla="*/ 1306069 h 2764537"/>
              <a:gd name="connsiteX3" fmla="*/ 0 w 3692652"/>
              <a:gd name="connsiteY3" fmla="*/ 2266189 h 2764537"/>
              <a:gd name="connsiteX4" fmla="*/ 707136 w 3692652"/>
              <a:gd name="connsiteY4" fmla="*/ 2398777 h 2764537"/>
              <a:gd name="connsiteX5" fmla="*/ 1152077 w 3692652"/>
              <a:gd name="connsiteY5" fmla="*/ 2704368 h 2764537"/>
              <a:gd name="connsiteX6" fmla="*/ 2081784 w 3692652"/>
              <a:gd name="connsiteY6" fmla="*/ 2764537 h 2764537"/>
              <a:gd name="connsiteX7" fmla="*/ 3692652 w 3692652"/>
              <a:gd name="connsiteY7" fmla="*/ 2590801 h 2764537"/>
              <a:gd name="connsiteX8" fmla="*/ 3189732 w 3692652"/>
              <a:gd name="connsiteY8" fmla="*/ 1616965 h 2764537"/>
              <a:gd name="connsiteX9" fmla="*/ 2909316 w 3692652"/>
              <a:gd name="connsiteY9" fmla="*/ 608077 h 2764537"/>
              <a:gd name="connsiteX10" fmla="*/ 1889449 w 3692652"/>
              <a:gd name="connsiteY10" fmla="*/ 445963 h 2764537"/>
              <a:gd name="connsiteX0" fmla="*/ 1889449 w 3692652"/>
              <a:gd name="connsiteY0" fmla="*/ 445963 h 2764537"/>
              <a:gd name="connsiteX1" fmla="*/ 801362 w 3692652"/>
              <a:gd name="connsiteY1" fmla="*/ 79 h 2764537"/>
              <a:gd name="connsiteX2" fmla="*/ 416052 w 3692652"/>
              <a:gd name="connsiteY2" fmla="*/ 1306069 h 2764537"/>
              <a:gd name="connsiteX3" fmla="*/ 0 w 3692652"/>
              <a:gd name="connsiteY3" fmla="*/ 2266189 h 2764537"/>
              <a:gd name="connsiteX4" fmla="*/ 701040 w 3692652"/>
              <a:gd name="connsiteY4" fmla="*/ 2410969 h 2764537"/>
              <a:gd name="connsiteX5" fmla="*/ 1152077 w 3692652"/>
              <a:gd name="connsiteY5" fmla="*/ 2704368 h 2764537"/>
              <a:gd name="connsiteX6" fmla="*/ 2081784 w 3692652"/>
              <a:gd name="connsiteY6" fmla="*/ 2764537 h 2764537"/>
              <a:gd name="connsiteX7" fmla="*/ 3692652 w 3692652"/>
              <a:gd name="connsiteY7" fmla="*/ 2590801 h 2764537"/>
              <a:gd name="connsiteX8" fmla="*/ 3189732 w 3692652"/>
              <a:gd name="connsiteY8" fmla="*/ 1616965 h 2764537"/>
              <a:gd name="connsiteX9" fmla="*/ 2909316 w 3692652"/>
              <a:gd name="connsiteY9" fmla="*/ 608077 h 2764537"/>
              <a:gd name="connsiteX10" fmla="*/ 1889449 w 3692652"/>
              <a:gd name="connsiteY10" fmla="*/ 445963 h 2764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2652" h="2764537">
                <a:moveTo>
                  <a:pt x="1889449" y="445963"/>
                </a:moveTo>
                <a:cubicBezTo>
                  <a:pt x="1889919" y="452978"/>
                  <a:pt x="800892" y="-6936"/>
                  <a:pt x="801362" y="79"/>
                </a:cubicBezTo>
                <a:lnTo>
                  <a:pt x="416052" y="1306069"/>
                </a:lnTo>
                <a:lnTo>
                  <a:pt x="0" y="2266189"/>
                </a:lnTo>
                <a:lnTo>
                  <a:pt x="701040" y="2410969"/>
                </a:lnTo>
                <a:lnTo>
                  <a:pt x="1152077" y="2704368"/>
                </a:lnTo>
                <a:lnTo>
                  <a:pt x="2081784" y="2764537"/>
                </a:lnTo>
                <a:lnTo>
                  <a:pt x="3692652" y="2590801"/>
                </a:lnTo>
                <a:lnTo>
                  <a:pt x="3189732" y="1616965"/>
                </a:lnTo>
                <a:lnTo>
                  <a:pt x="2909316" y="608077"/>
                </a:lnTo>
                <a:lnTo>
                  <a:pt x="1889449" y="445963"/>
                </a:lnTo>
                <a:close/>
              </a:path>
            </a:pathLst>
          </a:custGeom>
          <a:solidFill>
            <a:srgbClr val="C00000">
              <a:alpha val="25000"/>
            </a:srgbClr>
          </a:solid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Gerader Verbinder 34">
            <a:extLst>
              <a:ext uri="{FF2B5EF4-FFF2-40B4-BE49-F238E27FC236}">
                <a16:creationId xmlns:a16="http://schemas.microsoft.com/office/drawing/2014/main" id="{AE56B221-7C1D-1D81-21A4-946FBD7A4D2D}"/>
              </a:ext>
            </a:extLst>
          </p:cNvPr>
          <p:cNvCxnSpPr>
            <a:cxnSpLocks/>
          </p:cNvCxnSpPr>
          <p:nvPr/>
        </p:nvCxnSpPr>
        <p:spPr>
          <a:xfrm flipH="1">
            <a:off x="4023121" y="1401948"/>
            <a:ext cx="194755" cy="24411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14BD18E8-08BB-747A-9C61-E5DA820D4CF5}"/>
              </a:ext>
            </a:extLst>
          </p:cNvPr>
          <p:cNvCxnSpPr>
            <a:cxnSpLocks/>
          </p:cNvCxnSpPr>
          <p:nvPr/>
        </p:nvCxnSpPr>
        <p:spPr>
          <a:xfrm flipH="1">
            <a:off x="4737609" y="1834665"/>
            <a:ext cx="194755" cy="24411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01C73AA8-FC4E-46F6-2DF0-9D40B5A8C3C6}"/>
              </a:ext>
            </a:extLst>
          </p:cNvPr>
          <p:cNvCxnSpPr>
            <a:cxnSpLocks/>
          </p:cNvCxnSpPr>
          <p:nvPr/>
        </p:nvCxnSpPr>
        <p:spPr>
          <a:xfrm flipH="1" flipV="1">
            <a:off x="3673669" y="2555871"/>
            <a:ext cx="244224" cy="14759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BB66D45A-20AF-7166-82D4-38E5BA2BAB20}"/>
              </a:ext>
            </a:extLst>
          </p:cNvPr>
          <p:cNvCxnSpPr>
            <a:cxnSpLocks/>
          </p:cNvCxnSpPr>
          <p:nvPr/>
        </p:nvCxnSpPr>
        <p:spPr>
          <a:xfrm flipH="1" flipV="1">
            <a:off x="3094453" y="3589207"/>
            <a:ext cx="276964" cy="17216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BBA682E8-63E4-641A-C0A3-7353AFBE2740}"/>
              </a:ext>
            </a:extLst>
          </p:cNvPr>
          <p:cNvCxnSpPr>
            <a:cxnSpLocks/>
          </p:cNvCxnSpPr>
          <p:nvPr/>
        </p:nvCxnSpPr>
        <p:spPr>
          <a:xfrm flipH="1" flipV="1">
            <a:off x="4921734" y="2833103"/>
            <a:ext cx="245767" cy="17273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7DCBE2AA-D7FC-8651-4EBE-F023280108A4}"/>
              </a:ext>
            </a:extLst>
          </p:cNvPr>
          <p:cNvCxnSpPr>
            <a:cxnSpLocks/>
          </p:cNvCxnSpPr>
          <p:nvPr/>
        </p:nvCxnSpPr>
        <p:spPr>
          <a:xfrm flipH="1">
            <a:off x="4165987" y="3430517"/>
            <a:ext cx="140968" cy="21390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6A57D574-03C1-5075-3A61-CD88403633F3}"/>
              </a:ext>
            </a:extLst>
          </p:cNvPr>
          <p:cNvCxnSpPr>
            <a:cxnSpLocks/>
          </p:cNvCxnSpPr>
          <p:nvPr/>
        </p:nvCxnSpPr>
        <p:spPr>
          <a:xfrm flipH="1" flipV="1">
            <a:off x="5775750" y="1940002"/>
            <a:ext cx="192235" cy="20207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E7B0A208-C059-1F40-C9F9-9DFA4B22B1CF}"/>
              </a:ext>
            </a:extLst>
          </p:cNvPr>
          <p:cNvCxnSpPr>
            <a:cxnSpLocks/>
          </p:cNvCxnSpPr>
          <p:nvPr/>
        </p:nvCxnSpPr>
        <p:spPr>
          <a:xfrm flipH="1">
            <a:off x="4750915" y="3736134"/>
            <a:ext cx="157232" cy="20332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823B90DA-1274-94DE-7077-FA8A1E5F706A}"/>
              </a:ext>
            </a:extLst>
          </p:cNvPr>
          <p:cNvCxnSpPr>
            <a:cxnSpLocks/>
          </p:cNvCxnSpPr>
          <p:nvPr/>
        </p:nvCxnSpPr>
        <p:spPr>
          <a:xfrm flipH="1" flipV="1">
            <a:off x="5702928" y="3939460"/>
            <a:ext cx="176765" cy="23206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3208E24C-4C39-6B32-C3C3-49303FFA755A}"/>
              </a:ext>
            </a:extLst>
          </p:cNvPr>
          <p:cNvCxnSpPr>
            <a:cxnSpLocks/>
          </p:cNvCxnSpPr>
          <p:nvPr/>
        </p:nvCxnSpPr>
        <p:spPr>
          <a:xfrm flipH="1" flipV="1">
            <a:off x="4904933" y="4588844"/>
            <a:ext cx="86676" cy="30375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B98A940F-8026-DBFA-5F3B-A342BA25FDC3}"/>
              </a:ext>
            </a:extLst>
          </p:cNvPr>
          <p:cNvCxnSpPr>
            <a:cxnSpLocks/>
          </p:cNvCxnSpPr>
          <p:nvPr/>
        </p:nvCxnSpPr>
        <p:spPr>
          <a:xfrm flipH="1">
            <a:off x="5940566" y="2888075"/>
            <a:ext cx="225736" cy="23552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7D9CBC74-17C7-60FD-2DAE-0CC5B7626102}"/>
              </a:ext>
            </a:extLst>
          </p:cNvPr>
          <p:cNvCxnSpPr>
            <a:cxnSpLocks/>
          </p:cNvCxnSpPr>
          <p:nvPr/>
        </p:nvCxnSpPr>
        <p:spPr>
          <a:xfrm flipH="1">
            <a:off x="6632448" y="3837797"/>
            <a:ext cx="252764" cy="22823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035B6AFF-7A3D-D9C8-8A24-466A67FF3BC1}"/>
              </a:ext>
            </a:extLst>
          </p:cNvPr>
          <p:cNvCxnSpPr>
            <a:cxnSpLocks/>
          </p:cNvCxnSpPr>
          <p:nvPr/>
        </p:nvCxnSpPr>
        <p:spPr>
          <a:xfrm flipH="1">
            <a:off x="5547360" y="4926193"/>
            <a:ext cx="275561" cy="15816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57AA691C-196E-6CFA-1756-5D15A21CF8BB}"/>
              </a:ext>
            </a:extLst>
          </p:cNvPr>
          <p:cNvCxnSpPr>
            <a:cxnSpLocks/>
          </p:cNvCxnSpPr>
          <p:nvPr/>
        </p:nvCxnSpPr>
        <p:spPr>
          <a:xfrm flipH="1">
            <a:off x="5984947" y="5756015"/>
            <a:ext cx="275561" cy="15816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D151FDC2-4A41-12DE-99D8-ED3509F080A0}"/>
              </a:ext>
            </a:extLst>
          </p:cNvPr>
          <p:cNvCxnSpPr>
            <a:cxnSpLocks/>
          </p:cNvCxnSpPr>
          <p:nvPr/>
        </p:nvCxnSpPr>
        <p:spPr>
          <a:xfrm flipH="1" flipV="1">
            <a:off x="6582065" y="4810161"/>
            <a:ext cx="154015" cy="25713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 name="Gerader Verbinder 1">
            <a:extLst>
              <a:ext uri="{FF2B5EF4-FFF2-40B4-BE49-F238E27FC236}">
                <a16:creationId xmlns:a16="http://schemas.microsoft.com/office/drawing/2014/main" id="{1411F177-F897-F340-0148-CB295BB0EAF9}"/>
              </a:ext>
            </a:extLst>
          </p:cNvPr>
          <p:cNvCxnSpPr>
            <a:cxnSpLocks/>
          </p:cNvCxnSpPr>
          <p:nvPr/>
        </p:nvCxnSpPr>
        <p:spPr>
          <a:xfrm flipH="1" flipV="1">
            <a:off x="7489608" y="3913518"/>
            <a:ext cx="154015" cy="25713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99979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Entwurf, Zeichnung enthält.&#10;&#10;Automatisch generierte Beschreibung">
            <a:extLst>
              <a:ext uri="{FF2B5EF4-FFF2-40B4-BE49-F238E27FC236}">
                <a16:creationId xmlns:a16="http://schemas.microsoft.com/office/drawing/2014/main" id="{EB1D6361-4F21-CE91-ADE6-02029E400A8B}"/>
              </a:ext>
            </a:extLst>
          </p:cNvPr>
          <p:cNvPicPr>
            <a:picLocks noChangeAspect="1"/>
          </p:cNvPicPr>
          <p:nvPr/>
        </p:nvPicPr>
        <p:blipFill rotWithShape="1">
          <a:blip r:embed="rId2">
            <a:extLst>
              <a:ext uri="{28A0092B-C50C-407E-A947-70E740481C1C}">
                <a14:useLocalDpi xmlns:a14="http://schemas.microsoft.com/office/drawing/2010/main" val="0"/>
              </a:ext>
            </a:extLst>
          </a:blip>
          <a:srcRect l="6452" t="15918" r="30173" b="12286"/>
          <a:stretch/>
        </p:blipFill>
        <p:spPr>
          <a:xfrm>
            <a:off x="0" y="-911241"/>
            <a:ext cx="12192000" cy="7769241"/>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72</a:t>
            </a:fld>
            <a:endParaRPr lang="en-US" sz="1600" b="1" dirty="0">
              <a:solidFill>
                <a:schemeClr val="tx1"/>
              </a:solidFill>
            </a:endParaRPr>
          </a:p>
        </p:txBody>
      </p:sp>
      <p:sp>
        <p:nvSpPr>
          <p:cNvPr id="3" name="Freihandform: Form 2">
            <a:extLst>
              <a:ext uri="{FF2B5EF4-FFF2-40B4-BE49-F238E27FC236}">
                <a16:creationId xmlns:a16="http://schemas.microsoft.com/office/drawing/2014/main" id="{515337E9-B54C-355C-A4EA-A917A91F9239}"/>
              </a:ext>
            </a:extLst>
          </p:cNvPr>
          <p:cNvSpPr/>
          <p:nvPr/>
        </p:nvSpPr>
        <p:spPr>
          <a:xfrm>
            <a:off x="1786195" y="3696432"/>
            <a:ext cx="3692652" cy="2764537"/>
          </a:xfrm>
          <a:custGeom>
            <a:avLst/>
            <a:gdLst>
              <a:gd name="connsiteX0" fmla="*/ 1938528 w 3962400"/>
              <a:gd name="connsiteY0" fmla="*/ 0 h 3553968"/>
              <a:gd name="connsiteX1" fmla="*/ 804672 w 3962400"/>
              <a:gd name="connsiteY1" fmla="*/ 1414272 h 3553968"/>
              <a:gd name="connsiteX2" fmla="*/ 0 w 3962400"/>
              <a:gd name="connsiteY2" fmla="*/ 2938272 h 3553968"/>
              <a:gd name="connsiteX3" fmla="*/ 1103376 w 3962400"/>
              <a:gd name="connsiteY3" fmla="*/ 3377184 h 3553968"/>
              <a:gd name="connsiteX4" fmla="*/ 2133600 w 3962400"/>
              <a:gd name="connsiteY4" fmla="*/ 3553968 h 3553968"/>
              <a:gd name="connsiteX5" fmla="*/ 2883408 w 3962400"/>
              <a:gd name="connsiteY5" fmla="*/ 2706624 h 3553968"/>
              <a:gd name="connsiteX6" fmla="*/ 3962400 w 3962400"/>
              <a:gd name="connsiteY6" fmla="*/ 1633728 h 3553968"/>
              <a:gd name="connsiteX7" fmla="*/ 2987040 w 3962400"/>
              <a:gd name="connsiteY7" fmla="*/ 725424 h 3553968"/>
              <a:gd name="connsiteX8" fmla="*/ 1938528 w 3962400"/>
              <a:gd name="connsiteY8" fmla="*/ 0 h 3553968"/>
              <a:gd name="connsiteX0" fmla="*/ 2112148 w 3962400"/>
              <a:gd name="connsiteY0" fmla="*/ 0 h 3681290"/>
              <a:gd name="connsiteX1" fmla="*/ 804672 w 3962400"/>
              <a:gd name="connsiteY1" fmla="*/ 1541594 h 3681290"/>
              <a:gd name="connsiteX2" fmla="*/ 0 w 3962400"/>
              <a:gd name="connsiteY2" fmla="*/ 3065594 h 3681290"/>
              <a:gd name="connsiteX3" fmla="*/ 1103376 w 3962400"/>
              <a:gd name="connsiteY3" fmla="*/ 3504506 h 3681290"/>
              <a:gd name="connsiteX4" fmla="*/ 2133600 w 3962400"/>
              <a:gd name="connsiteY4" fmla="*/ 3681290 h 3681290"/>
              <a:gd name="connsiteX5" fmla="*/ 2883408 w 3962400"/>
              <a:gd name="connsiteY5" fmla="*/ 2833946 h 3681290"/>
              <a:gd name="connsiteX6" fmla="*/ 3962400 w 3962400"/>
              <a:gd name="connsiteY6" fmla="*/ 1761050 h 3681290"/>
              <a:gd name="connsiteX7" fmla="*/ 2987040 w 3962400"/>
              <a:gd name="connsiteY7" fmla="*/ 852746 h 3681290"/>
              <a:gd name="connsiteX8" fmla="*/ 2112148 w 3962400"/>
              <a:gd name="connsiteY8" fmla="*/ 0 h 3681290"/>
              <a:gd name="connsiteX0" fmla="*/ 2112148 w 3962400"/>
              <a:gd name="connsiteY0" fmla="*/ 0 h 3681290"/>
              <a:gd name="connsiteX1" fmla="*/ 1056132 w 3962400"/>
              <a:gd name="connsiteY1" fmla="*/ 1061534 h 3681290"/>
              <a:gd name="connsiteX2" fmla="*/ 0 w 3962400"/>
              <a:gd name="connsiteY2" fmla="*/ 3065594 h 3681290"/>
              <a:gd name="connsiteX3" fmla="*/ 1103376 w 3962400"/>
              <a:gd name="connsiteY3" fmla="*/ 3504506 h 3681290"/>
              <a:gd name="connsiteX4" fmla="*/ 2133600 w 3962400"/>
              <a:gd name="connsiteY4" fmla="*/ 3681290 h 3681290"/>
              <a:gd name="connsiteX5" fmla="*/ 2883408 w 3962400"/>
              <a:gd name="connsiteY5" fmla="*/ 2833946 h 3681290"/>
              <a:gd name="connsiteX6" fmla="*/ 3962400 w 3962400"/>
              <a:gd name="connsiteY6" fmla="*/ 1761050 h 3681290"/>
              <a:gd name="connsiteX7" fmla="*/ 2987040 w 3962400"/>
              <a:gd name="connsiteY7" fmla="*/ 852746 h 3681290"/>
              <a:gd name="connsiteX8" fmla="*/ 2112148 w 3962400"/>
              <a:gd name="connsiteY8" fmla="*/ 0 h 3681290"/>
              <a:gd name="connsiteX0" fmla="*/ 1807348 w 3657600"/>
              <a:gd name="connsiteY0" fmla="*/ 0 h 3681290"/>
              <a:gd name="connsiteX1" fmla="*/ 751332 w 3657600"/>
              <a:gd name="connsiteY1" fmla="*/ 1061534 h 3681290"/>
              <a:gd name="connsiteX2" fmla="*/ 0 w 3657600"/>
              <a:gd name="connsiteY2" fmla="*/ 1899734 h 3681290"/>
              <a:gd name="connsiteX3" fmla="*/ 798576 w 3657600"/>
              <a:gd name="connsiteY3" fmla="*/ 3504506 h 3681290"/>
              <a:gd name="connsiteX4" fmla="*/ 1828800 w 3657600"/>
              <a:gd name="connsiteY4" fmla="*/ 3681290 h 3681290"/>
              <a:gd name="connsiteX5" fmla="*/ 2578608 w 3657600"/>
              <a:gd name="connsiteY5" fmla="*/ 2833946 h 3681290"/>
              <a:gd name="connsiteX6" fmla="*/ 3657600 w 3657600"/>
              <a:gd name="connsiteY6" fmla="*/ 1761050 h 3681290"/>
              <a:gd name="connsiteX7" fmla="*/ 2682240 w 3657600"/>
              <a:gd name="connsiteY7" fmla="*/ 852746 h 3681290"/>
              <a:gd name="connsiteX8" fmla="*/ 1807348 w 3657600"/>
              <a:gd name="connsiteY8" fmla="*/ 0 h 3681290"/>
              <a:gd name="connsiteX0" fmla="*/ 1807348 w 3657600"/>
              <a:gd name="connsiteY0" fmla="*/ 0 h 3681290"/>
              <a:gd name="connsiteX1" fmla="*/ 751332 w 3657600"/>
              <a:gd name="connsiteY1" fmla="*/ 1061534 h 3681290"/>
              <a:gd name="connsiteX2" fmla="*/ 0 w 3657600"/>
              <a:gd name="connsiteY2" fmla="*/ 1899734 h 3681290"/>
              <a:gd name="connsiteX3" fmla="*/ 249936 w 3657600"/>
              <a:gd name="connsiteY3" fmla="*/ 2879666 h 3681290"/>
              <a:gd name="connsiteX4" fmla="*/ 1828800 w 3657600"/>
              <a:gd name="connsiteY4" fmla="*/ 3681290 h 3681290"/>
              <a:gd name="connsiteX5" fmla="*/ 2578608 w 3657600"/>
              <a:gd name="connsiteY5" fmla="*/ 2833946 h 3681290"/>
              <a:gd name="connsiteX6" fmla="*/ 3657600 w 3657600"/>
              <a:gd name="connsiteY6" fmla="*/ 1761050 h 3681290"/>
              <a:gd name="connsiteX7" fmla="*/ 2682240 w 3657600"/>
              <a:gd name="connsiteY7" fmla="*/ 852746 h 3681290"/>
              <a:gd name="connsiteX8" fmla="*/ 1807348 w 3657600"/>
              <a:gd name="connsiteY8" fmla="*/ 0 h 3681290"/>
              <a:gd name="connsiteX0" fmla="*/ 1807348 w 3657600"/>
              <a:gd name="connsiteY0" fmla="*/ 0 h 3909890"/>
              <a:gd name="connsiteX1" fmla="*/ 751332 w 3657600"/>
              <a:gd name="connsiteY1" fmla="*/ 1061534 h 3909890"/>
              <a:gd name="connsiteX2" fmla="*/ 0 w 3657600"/>
              <a:gd name="connsiteY2" fmla="*/ 1899734 h 3909890"/>
              <a:gd name="connsiteX3" fmla="*/ 249936 w 3657600"/>
              <a:gd name="connsiteY3" fmla="*/ 2879666 h 3909890"/>
              <a:gd name="connsiteX4" fmla="*/ 777240 w 3657600"/>
              <a:gd name="connsiteY4" fmla="*/ 3909890 h 3909890"/>
              <a:gd name="connsiteX5" fmla="*/ 2578608 w 3657600"/>
              <a:gd name="connsiteY5" fmla="*/ 2833946 h 3909890"/>
              <a:gd name="connsiteX6" fmla="*/ 3657600 w 3657600"/>
              <a:gd name="connsiteY6" fmla="*/ 1761050 h 3909890"/>
              <a:gd name="connsiteX7" fmla="*/ 2682240 w 3657600"/>
              <a:gd name="connsiteY7" fmla="*/ 852746 h 3909890"/>
              <a:gd name="connsiteX8" fmla="*/ 1807348 w 3657600"/>
              <a:gd name="connsiteY8" fmla="*/ 0 h 3909890"/>
              <a:gd name="connsiteX0" fmla="*/ 1807348 w 3657600"/>
              <a:gd name="connsiteY0" fmla="*/ 0 h 3909890"/>
              <a:gd name="connsiteX1" fmla="*/ 751332 w 3657600"/>
              <a:gd name="connsiteY1" fmla="*/ 1061534 h 3909890"/>
              <a:gd name="connsiteX2" fmla="*/ 0 w 3657600"/>
              <a:gd name="connsiteY2" fmla="*/ 1899734 h 3909890"/>
              <a:gd name="connsiteX3" fmla="*/ 249936 w 3657600"/>
              <a:gd name="connsiteY3" fmla="*/ 2879666 h 3909890"/>
              <a:gd name="connsiteX4" fmla="*/ 777240 w 3657600"/>
              <a:gd name="connsiteY4" fmla="*/ 3909890 h 3909890"/>
              <a:gd name="connsiteX5" fmla="*/ 2144268 w 3657600"/>
              <a:gd name="connsiteY5" fmla="*/ 3138746 h 3909890"/>
              <a:gd name="connsiteX6" fmla="*/ 3657600 w 3657600"/>
              <a:gd name="connsiteY6" fmla="*/ 1761050 h 3909890"/>
              <a:gd name="connsiteX7" fmla="*/ 2682240 w 3657600"/>
              <a:gd name="connsiteY7" fmla="*/ 852746 h 3909890"/>
              <a:gd name="connsiteX8" fmla="*/ 1807348 w 3657600"/>
              <a:gd name="connsiteY8" fmla="*/ 0 h 3909890"/>
              <a:gd name="connsiteX0" fmla="*/ 1807348 w 3299460"/>
              <a:gd name="connsiteY0" fmla="*/ 0 h 3909890"/>
              <a:gd name="connsiteX1" fmla="*/ 751332 w 3299460"/>
              <a:gd name="connsiteY1" fmla="*/ 1061534 h 3909890"/>
              <a:gd name="connsiteX2" fmla="*/ 0 w 3299460"/>
              <a:gd name="connsiteY2" fmla="*/ 1899734 h 3909890"/>
              <a:gd name="connsiteX3" fmla="*/ 249936 w 3299460"/>
              <a:gd name="connsiteY3" fmla="*/ 2879666 h 3909890"/>
              <a:gd name="connsiteX4" fmla="*/ 777240 w 3299460"/>
              <a:gd name="connsiteY4" fmla="*/ 3909890 h 3909890"/>
              <a:gd name="connsiteX5" fmla="*/ 2144268 w 3299460"/>
              <a:gd name="connsiteY5" fmla="*/ 3138746 h 3909890"/>
              <a:gd name="connsiteX6" fmla="*/ 3299460 w 3299460"/>
              <a:gd name="connsiteY6" fmla="*/ 2103950 h 3909890"/>
              <a:gd name="connsiteX7" fmla="*/ 2682240 w 3299460"/>
              <a:gd name="connsiteY7" fmla="*/ 852746 h 3909890"/>
              <a:gd name="connsiteX8" fmla="*/ 1807348 w 3299460"/>
              <a:gd name="connsiteY8" fmla="*/ 0 h 3909890"/>
              <a:gd name="connsiteX0" fmla="*/ 1807348 w 3299460"/>
              <a:gd name="connsiteY0" fmla="*/ 0 h 3909890"/>
              <a:gd name="connsiteX1" fmla="*/ 751332 w 3299460"/>
              <a:gd name="connsiteY1" fmla="*/ 1061534 h 3909890"/>
              <a:gd name="connsiteX2" fmla="*/ 0 w 3299460"/>
              <a:gd name="connsiteY2" fmla="*/ 1899734 h 3909890"/>
              <a:gd name="connsiteX3" fmla="*/ 249936 w 3299460"/>
              <a:gd name="connsiteY3" fmla="*/ 2879666 h 3909890"/>
              <a:gd name="connsiteX4" fmla="*/ 777240 w 3299460"/>
              <a:gd name="connsiteY4" fmla="*/ 3909890 h 3909890"/>
              <a:gd name="connsiteX5" fmla="*/ 2144268 w 3299460"/>
              <a:gd name="connsiteY5" fmla="*/ 3138746 h 3909890"/>
              <a:gd name="connsiteX6" fmla="*/ 3299460 w 3299460"/>
              <a:gd name="connsiteY6" fmla="*/ 2103950 h 3909890"/>
              <a:gd name="connsiteX7" fmla="*/ 2689860 w 3299460"/>
              <a:gd name="connsiteY7" fmla="*/ 1058486 h 3909890"/>
              <a:gd name="connsiteX8" fmla="*/ 1807348 w 3299460"/>
              <a:gd name="connsiteY8" fmla="*/ 0 h 3909890"/>
              <a:gd name="connsiteX0" fmla="*/ 1710071 w 3299460"/>
              <a:gd name="connsiteY0" fmla="*/ 0 h 3131677"/>
              <a:gd name="connsiteX1" fmla="*/ 751332 w 3299460"/>
              <a:gd name="connsiteY1" fmla="*/ 283321 h 3131677"/>
              <a:gd name="connsiteX2" fmla="*/ 0 w 3299460"/>
              <a:gd name="connsiteY2" fmla="*/ 1121521 h 3131677"/>
              <a:gd name="connsiteX3" fmla="*/ 249936 w 3299460"/>
              <a:gd name="connsiteY3" fmla="*/ 2101453 h 3131677"/>
              <a:gd name="connsiteX4" fmla="*/ 777240 w 3299460"/>
              <a:gd name="connsiteY4" fmla="*/ 3131677 h 3131677"/>
              <a:gd name="connsiteX5" fmla="*/ 2144268 w 3299460"/>
              <a:gd name="connsiteY5" fmla="*/ 2360533 h 3131677"/>
              <a:gd name="connsiteX6" fmla="*/ 3299460 w 3299460"/>
              <a:gd name="connsiteY6" fmla="*/ 1325737 h 3131677"/>
              <a:gd name="connsiteX7" fmla="*/ 2689860 w 3299460"/>
              <a:gd name="connsiteY7" fmla="*/ 280273 h 3131677"/>
              <a:gd name="connsiteX8" fmla="*/ 1710071 w 3299460"/>
              <a:gd name="connsiteY8" fmla="*/ 0 h 3131677"/>
              <a:gd name="connsiteX0" fmla="*/ 1710071 w 3299460"/>
              <a:gd name="connsiteY0" fmla="*/ 0 h 3131677"/>
              <a:gd name="connsiteX1" fmla="*/ 1711482 w 3299460"/>
              <a:gd name="connsiteY1" fmla="*/ 21044 h 3131677"/>
              <a:gd name="connsiteX2" fmla="*/ 751332 w 3299460"/>
              <a:gd name="connsiteY2" fmla="*/ 283321 h 3131677"/>
              <a:gd name="connsiteX3" fmla="*/ 0 w 3299460"/>
              <a:gd name="connsiteY3" fmla="*/ 1121521 h 3131677"/>
              <a:gd name="connsiteX4" fmla="*/ 249936 w 3299460"/>
              <a:gd name="connsiteY4" fmla="*/ 2101453 h 3131677"/>
              <a:gd name="connsiteX5" fmla="*/ 777240 w 3299460"/>
              <a:gd name="connsiteY5" fmla="*/ 3131677 h 3131677"/>
              <a:gd name="connsiteX6" fmla="*/ 2144268 w 3299460"/>
              <a:gd name="connsiteY6" fmla="*/ 2360533 h 3131677"/>
              <a:gd name="connsiteX7" fmla="*/ 3299460 w 3299460"/>
              <a:gd name="connsiteY7" fmla="*/ 1325737 h 3131677"/>
              <a:gd name="connsiteX8" fmla="*/ 2689860 w 3299460"/>
              <a:gd name="connsiteY8" fmla="*/ 280273 h 3131677"/>
              <a:gd name="connsiteX9" fmla="*/ 1710071 w 3299460"/>
              <a:gd name="connsiteY9" fmla="*/ 0 h 3131677"/>
              <a:gd name="connsiteX0" fmla="*/ 2361824 w 3299460"/>
              <a:gd name="connsiteY0" fmla="*/ 241745 h 3110775"/>
              <a:gd name="connsiteX1" fmla="*/ 1711482 w 3299460"/>
              <a:gd name="connsiteY1" fmla="*/ 142 h 3110775"/>
              <a:gd name="connsiteX2" fmla="*/ 751332 w 3299460"/>
              <a:gd name="connsiteY2" fmla="*/ 262419 h 3110775"/>
              <a:gd name="connsiteX3" fmla="*/ 0 w 3299460"/>
              <a:gd name="connsiteY3" fmla="*/ 1100619 h 3110775"/>
              <a:gd name="connsiteX4" fmla="*/ 249936 w 3299460"/>
              <a:gd name="connsiteY4" fmla="*/ 2080551 h 3110775"/>
              <a:gd name="connsiteX5" fmla="*/ 777240 w 3299460"/>
              <a:gd name="connsiteY5" fmla="*/ 3110775 h 3110775"/>
              <a:gd name="connsiteX6" fmla="*/ 2144268 w 3299460"/>
              <a:gd name="connsiteY6" fmla="*/ 2339631 h 3110775"/>
              <a:gd name="connsiteX7" fmla="*/ 3299460 w 3299460"/>
              <a:gd name="connsiteY7" fmla="*/ 1304835 h 3110775"/>
              <a:gd name="connsiteX8" fmla="*/ 2689860 w 3299460"/>
              <a:gd name="connsiteY8" fmla="*/ 259371 h 3110775"/>
              <a:gd name="connsiteX9" fmla="*/ 2361824 w 3299460"/>
              <a:gd name="connsiteY9" fmla="*/ 241745 h 3110775"/>
              <a:gd name="connsiteX0" fmla="*/ 2361824 w 3299460"/>
              <a:gd name="connsiteY0" fmla="*/ 669673 h 3538703"/>
              <a:gd name="connsiteX1" fmla="*/ 563618 w 3299460"/>
              <a:gd name="connsiteY1" fmla="*/ 53 h 3538703"/>
              <a:gd name="connsiteX2" fmla="*/ 751332 w 3299460"/>
              <a:gd name="connsiteY2" fmla="*/ 690347 h 3538703"/>
              <a:gd name="connsiteX3" fmla="*/ 0 w 3299460"/>
              <a:gd name="connsiteY3" fmla="*/ 1528547 h 3538703"/>
              <a:gd name="connsiteX4" fmla="*/ 249936 w 3299460"/>
              <a:gd name="connsiteY4" fmla="*/ 2508479 h 3538703"/>
              <a:gd name="connsiteX5" fmla="*/ 777240 w 3299460"/>
              <a:gd name="connsiteY5" fmla="*/ 3538703 h 3538703"/>
              <a:gd name="connsiteX6" fmla="*/ 2144268 w 3299460"/>
              <a:gd name="connsiteY6" fmla="*/ 2767559 h 3538703"/>
              <a:gd name="connsiteX7" fmla="*/ 3299460 w 3299460"/>
              <a:gd name="connsiteY7" fmla="*/ 1732763 h 3538703"/>
              <a:gd name="connsiteX8" fmla="*/ 2689860 w 3299460"/>
              <a:gd name="connsiteY8" fmla="*/ 687299 h 3538703"/>
              <a:gd name="connsiteX9" fmla="*/ 2361824 w 3299460"/>
              <a:gd name="connsiteY9" fmla="*/ 669673 h 3538703"/>
              <a:gd name="connsiteX0" fmla="*/ 1651705 w 3299460"/>
              <a:gd name="connsiteY0" fmla="*/ 445963 h 3538729"/>
              <a:gd name="connsiteX1" fmla="*/ 563618 w 3299460"/>
              <a:gd name="connsiteY1" fmla="*/ 79 h 3538729"/>
              <a:gd name="connsiteX2" fmla="*/ 751332 w 3299460"/>
              <a:gd name="connsiteY2" fmla="*/ 690373 h 3538729"/>
              <a:gd name="connsiteX3" fmla="*/ 0 w 3299460"/>
              <a:gd name="connsiteY3" fmla="*/ 1528573 h 3538729"/>
              <a:gd name="connsiteX4" fmla="*/ 249936 w 3299460"/>
              <a:gd name="connsiteY4" fmla="*/ 2508505 h 3538729"/>
              <a:gd name="connsiteX5" fmla="*/ 777240 w 3299460"/>
              <a:gd name="connsiteY5" fmla="*/ 3538729 h 3538729"/>
              <a:gd name="connsiteX6" fmla="*/ 2144268 w 3299460"/>
              <a:gd name="connsiteY6" fmla="*/ 2767585 h 3538729"/>
              <a:gd name="connsiteX7" fmla="*/ 3299460 w 3299460"/>
              <a:gd name="connsiteY7" fmla="*/ 1732789 h 3538729"/>
              <a:gd name="connsiteX8" fmla="*/ 2689860 w 3299460"/>
              <a:gd name="connsiteY8" fmla="*/ 687325 h 3538729"/>
              <a:gd name="connsiteX9" fmla="*/ 1651705 w 3299460"/>
              <a:gd name="connsiteY9" fmla="*/ 445963 h 3538729"/>
              <a:gd name="connsiteX0" fmla="*/ 1651705 w 3299460"/>
              <a:gd name="connsiteY0" fmla="*/ 445963 h 3538729"/>
              <a:gd name="connsiteX1" fmla="*/ 563618 w 3299460"/>
              <a:gd name="connsiteY1" fmla="*/ 79 h 3538729"/>
              <a:gd name="connsiteX2" fmla="*/ 751332 w 3299460"/>
              <a:gd name="connsiteY2" fmla="*/ 690373 h 3538729"/>
              <a:gd name="connsiteX3" fmla="*/ 0 w 3299460"/>
              <a:gd name="connsiteY3" fmla="*/ 1528573 h 3538729"/>
              <a:gd name="connsiteX4" fmla="*/ 249936 w 3299460"/>
              <a:gd name="connsiteY4" fmla="*/ 2508505 h 3538729"/>
              <a:gd name="connsiteX5" fmla="*/ 777240 w 3299460"/>
              <a:gd name="connsiteY5" fmla="*/ 3538729 h 3538729"/>
              <a:gd name="connsiteX6" fmla="*/ 2144268 w 3299460"/>
              <a:gd name="connsiteY6" fmla="*/ 2767585 h 3538729"/>
              <a:gd name="connsiteX7" fmla="*/ 3299460 w 3299460"/>
              <a:gd name="connsiteY7" fmla="*/ 1732789 h 3538729"/>
              <a:gd name="connsiteX8" fmla="*/ 2671572 w 3299460"/>
              <a:gd name="connsiteY8" fmla="*/ 608077 h 3538729"/>
              <a:gd name="connsiteX9" fmla="*/ 1651705 w 3299460"/>
              <a:gd name="connsiteY9" fmla="*/ 445963 h 3538729"/>
              <a:gd name="connsiteX0" fmla="*/ 1651705 w 2951988"/>
              <a:gd name="connsiteY0" fmla="*/ 445963 h 3538729"/>
              <a:gd name="connsiteX1" fmla="*/ 563618 w 2951988"/>
              <a:gd name="connsiteY1" fmla="*/ 79 h 3538729"/>
              <a:gd name="connsiteX2" fmla="*/ 751332 w 2951988"/>
              <a:gd name="connsiteY2" fmla="*/ 690373 h 3538729"/>
              <a:gd name="connsiteX3" fmla="*/ 0 w 2951988"/>
              <a:gd name="connsiteY3" fmla="*/ 1528573 h 3538729"/>
              <a:gd name="connsiteX4" fmla="*/ 249936 w 2951988"/>
              <a:gd name="connsiteY4" fmla="*/ 2508505 h 3538729"/>
              <a:gd name="connsiteX5" fmla="*/ 777240 w 2951988"/>
              <a:gd name="connsiteY5" fmla="*/ 3538729 h 3538729"/>
              <a:gd name="connsiteX6" fmla="*/ 2144268 w 2951988"/>
              <a:gd name="connsiteY6" fmla="*/ 2767585 h 3538729"/>
              <a:gd name="connsiteX7" fmla="*/ 2951988 w 2951988"/>
              <a:gd name="connsiteY7" fmla="*/ 1616965 h 3538729"/>
              <a:gd name="connsiteX8" fmla="*/ 2671572 w 2951988"/>
              <a:gd name="connsiteY8" fmla="*/ 608077 h 3538729"/>
              <a:gd name="connsiteX9" fmla="*/ 1651705 w 2951988"/>
              <a:gd name="connsiteY9" fmla="*/ 445963 h 3538729"/>
              <a:gd name="connsiteX0" fmla="*/ 1651705 w 3454908"/>
              <a:gd name="connsiteY0" fmla="*/ 445963 h 3538729"/>
              <a:gd name="connsiteX1" fmla="*/ 563618 w 3454908"/>
              <a:gd name="connsiteY1" fmla="*/ 79 h 3538729"/>
              <a:gd name="connsiteX2" fmla="*/ 751332 w 3454908"/>
              <a:gd name="connsiteY2" fmla="*/ 690373 h 3538729"/>
              <a:gd name="connsiteX3" fmla="*/ 0 w 3454908"/>
              <a:gd name="connsiteY3" fmla="*/ 1528573 h 3538729"/>
              <a:gd name="connsiteX4" fmla="*/ 249936 w 3454908"/>
              <a:gd name="connsiteY4" fmla="*/ 2508505 h 3538729"/>
              <a:gd name="connsiteX5" fmla="*/ 777240 w 3454908"/>
              <a:gd name="connsiteY5" fmla="*/ 3538729 h 3538729"/>
              <a:gd name="connsiteX6" fmla="*/ 3454908 w 3454908"/>
              <a:gd name="connsiteY6" fmla="*/ 2590801 h 3538729"/>
              <a:gd name="connsiteX7" fmla="*/ 2951988 w 3454908"/>
              <a:gd name="connsiteY7" fmla="*/ 1616965 h 3538729"/>
              <a:gd name="connsiteX8" fmla="*/ 2671572 w 3454908"/>
              <a:gd name="connsiteY8" fmla="*/ 608077 h 3538729"/>
              <a:gd name="connsiteX9" fmla="*/ 1651705 w 3454908"/>
              <a:gd name="connsiteY9" fmla="*/ 445963 h 3538729"/>
              <a:gd name="connsiteX0" fmla="*/ 1651705 w 3454908"/>
              <a:gd name="connsiteY0" fmla="*/ 445963 h 3538729"/>
              <a:gd name="connsiteX1" fmla="*/ 563618 w 3454908"/>
              <a:gd name="connsiteY1" fmla="*/ 79 h 3538729"/>
              <a:gd name="connsiteX2" fmla="*/ 178308 w 3454908"/>
              <a:gd name="connsiteY2" fmla="*/ 1306069 h 3538729"/>
              <a:gd name="connsiteX3" fmla="*/ 0 w 3454908"/>
              <a:gd name="connsiteY3" fmla="*/ 1528573 h 3538729"/>
              <a:gd name="connsiteX4" fmla="*/ 249936 w 3454908"/>
              <a:gd name="connsiteY4" fmla="*/ 2508505 h 3538729"/>
              <a:gd name="connsiteX5" fmla="*/ 777240 w 3454908"/>
              <a:gd name="connsiteY5" fmla="*/ 3538729 h 3538729"/>
              <a:gd name="connsiteX6" fmla="*/ 3454908 w 3454908"/>
              <a:gd name="connsiteY6" fmla="*/ 2590801 h 3538729"/>
              <a:gd name="connsiteX7" fmla="*/ 2951988 w 3454908"/>
              <a:gd name="connsiteY7" fmla="*/ 1616965 h 3538729"/>
              <a:gd name="connsiteX8" fmla="*/ 2671572 w 3454908"/>
              <a:gd name="connsiteY8" fmla="*/ 608077 h 3538729"/>
              <a:gd name="connsiteX9" fmla="*/ 1651705 w 3454908"/>
              <a:gd name="connsiteY9" fmla="*/ 445963 h 3538729"/>
              <a:gd name="connsiteX0" fmla="*/ 1889449 w 3692652"/>
              <a:gd name="connsiteY0" fmla="*/ 445963 h 3538729"/>
              <a:gd name="connsiteX1" fmla="*/ 801362 w 3692652"/>
              <a:gd name="connsiteY1" fmla="*/ 79 h 3538729"/>
              <a:gd name="connsiteX2" fmla="*/ 416052 w 3692652"/>
              <a:gd name="connsiteY2" fmla="*/ 1306069 h 3538729"/>
              <a:gd name="connsiteX3" fmla="*/ 0 w 3692652"/>
              <a:gd name="connsiteY3" fmla="*/ 2266189 h 3538729"/>
              <a:gd name="connsiteX4" fmla="*/ 487680 w 3692652"/>
              <a:gd name="connsiteY4" fmla="*/ 2508505 h 3538729"/>
              <a:gd name="connsiteX5" fmla="*/ 1014984 w 3692652"/>
              <a:gd name="connsiteY5" fmla="*/ 3538729 h 3538729"/>
              <a:gd name="connsiteX6" fmla="*/ 3692652 w 3692652"/>
              <a:gd name="connsiteY6" fmla="*/ 2590801 h 3538729"/>
              <a:gd name="connsiteX7" fmla="*/ 3189732 w 3692652"/>
              <a:gd name="connsiteY7" fmla="*/ 1616965 h 3538729"/>
              <a:gd name="connsiteX8" fmla="*/ 2909316 w 3692652"/>
              <a:gd name="connsiteY8" fmla="*/ 608077 h 3538729"/>
              <a:gd name="connsiteX9" fmla="*/ 1889449 w 3692652"/>
              <a:gd name="connsiteY9" fmla="*/ 445963 h 3538729"/>
              <a:gd name="connsiteX0" fmla="*/ 1889449 w 3692652"/>
              <a:gd name="connsiteY0" fmla="*/ 445963 h 3538729"/>
              <a:gd name="connsiteX1" fmla="*/ 801362 w 3692652"/>
              <a:gd name="connsiteY1" fmla="*/ 79 h 3538729"/>
              <a:gd name="connsiteX2" fmla="*/ 416052 w 3692652"/>
              <a:gd name="connsiteY2" fmla="*/ 1306069 h 3538729"/>
              <a:gd name="connsiteX3" fmla="*/ 0 w 3692652"/>
              <a:gd name="connsiteY3" fmla="*/ 2266189 h 3538729"/>
              <a:gd name="connsiteX4" fmla="*/ 707136 w 3692652"/>
              <a:gd name="connsiteY4" fmla="*/ 2398777 h 3538729"/>
              <a:gd name="connsiteX5" fmla="*/ 1014984 w 3692652"/>
              <a:gd name="connsiteY5" fmla="*/ 3538729 h 3538729"/>
              <a:gd name="connsiteX6" fmla="*/ 3692652 w 3692652"/>
              <a:gd name="connsiteY6" fmla="*/ 2590801 h 3538729"/>
              <a:gd name="connsiteX7" fmla="*/ 3189732 w 3692652"/>
              <a:gd name="connsiteY7" fmla="*/ 1616965 h 3538729"/>
              <a:gd name="connsiteX8" fmla="*/ 2909316 w 3692652"/>
              <a:gd name="connsiteY8" fmla="*/ 608077 h 3538729"/>
              <a:gd name="connsiteX9" fmla="*/ 1889449 w 3692652"/>
              <a:gd name="connsiteY9" fmla="*/ 445963 h 3538729"/>
              <a:gd name="connsiteX0" fmla="*/ 1889449 w 3692652"/>
              <a:gd name="connsiteY0" fmla="*/ 445963 h 2764537"/>
              <a:gd name="connsiteX1" fmla="*/ 801362 w 3692652"/>
              <a:gd name="connsiteY1" fmla="*/ 79 h 2764537"/>
              <a:gd name="connsiteX2" fmla="*/ 416052 w 3692652"/>
              <a:gd name="connsiteY2" fmla="*/ 1306069 h 2764537"/>
              <a:gd name="connsiteX3" fmla="*/ 0 w 3692652"/>
              <a:gd name="connsiteY3" fmla="*/ 2266189 h 2764537"/>
              <a:gd name="connsiteX4" fmla="*/ 707136 w 3692652"/>
              <a:gd name="connsiteY4" fmla="*/ 2398777 h 2764537"/>
              <a:gd name="connsiteX5" fmla="*/ 2081784 w 3692652"/>
              <a:gd name="connsiteY5" fmla="*/ 2764537 h 2764537"/>
              <a:gd name="connsiteX6" fmla="*/ 3692652 w 3692652"/>
              <a:gd name="connsiteY6" fmla="*/ 2590801 h 2764537"/>
              <a:gd name="connsiteX7" fmla="*/ 3189732 w 3692652"/>
              <a:gd name="connsiteY7" fmla="*/ 1616965 h 2764537"/>
              <a:gd name="connsiteX8" fmla="*/ 2909316 w 3692652"/>
              <a:gd name="connsiteY8" fmla="*/ 608077 h 2764537"/>
              <a:gd name="connsiteX9" fmla="*/ 1889449 w 3692652"/>
              <a:gd name="connsiteY9" fmla="*/ 445963 h 2764537"/>
              <a:gd name="connsiteX0" fmla="*/ 1889449 w 3692652"/>
              <a:gd name="connsiteY0" fmla="*/ 445963 h 2764537"/>
              <a:gd name="connsiteX1" fmla="*/ 801362 w 3692652"/>
              <a:gd name="connsiteY1" fmla="*/ 79 h 2764537"/>
              <a:gd name="connsiteX2" fmla="*/ 416052 w 3692652"/>
              <a:gd name="connsiteY2" fmla="*/ 1306069 h 2764537"/>
              <a:gd name="connsiteX3" fmla="*/ 0 w 3692652"/>
              <a:gd name="connsiteY3" fmla="*/ 2266189 h 2764537"/>
              <a:gd name="connsiteX4" fmla="*/ 707136 w 3692652"/>
              <a:gd name="connsiteY4" fmla="*/ 2398777 h 2764537"/>
              <a:gd name="connsiteX5" fmla="*/ 737549 w 3692652"/>
              <a:gd name="connsiteY5" fmla="*/ 2436144 h 2764537"/>
              <a:gd name="connsiteX6" fmla="*/ 2081784 w 3692652"/>
              <a:gd name="connsiteY6" fmla="*/ 2764537 h 2764537"/>
              <a:gd name="connsiteX7" fmla="*/ 3692652 w 3692652"/>
              <a:gd name="connsiteY7" fmla="*/ 2590801 h 2764537"/>
              <a:gd name="connsiteX8" fmla="*/ 3189732 w 3692652"/>
              <a:gd name="connsiteY8" fmla="*/ 1616965 h 2764537"/>
              <a:gd name="connsiteX9" fmla="*/ 2909316 w 3692652"/>
              <a:gd name="connsiteY9" fmla="*/ 608077 h 2764537"/>
              <a:gd name="connsiteX10" fmla="*/ 1889449 w 3692652"/>
              <a:gd name="connsiteY10" fmla="*/ 445963 h 2764537"/>
              <a:gd name="connsiteX0" fmla="*/ 1889449 w 3692652"/>
              <a:gd name="connsiteY0" fmla="*/ 445963 h 2764537"/>
              <a:gd name="connsiteX1" fmla="*/ 801362 w 3692652"/>
              <a:gd name="connsiteY1" fmla="*/ 79 h 2764537"/>
              <a:gd name="connsiteX2" fmla="*/ 416052 w 3692652"/>
              <a:gd name="connsiteY2" fmla="*/ 1306069 h 2764537"/>
              <a:gd name="connsiteX3" fmla="*/ 0 w 3692652"/>
              <a:gd name="connsiteY3" fmla="*/ 2266189 h 2764537"/>
              <a:gd name="connsiteX4" fmla="*/ 707136 w 3692652"/>
              <a:gd name="connsiteY4" fmla="*/ 2398777 h 2764537"/>
              <a:gd name="connsiteX5" fmla="*/ 1152077 w 3692652"/>
              <a:gd name="connsiteY5" fmla="*/ 2704368 h 2764537"/>
              <a:gd name="connsiteX6" fmla="*/ 2081784 w 3692652"/>
              <a:gd name="connsiteY6" fmla="*/ 2764537 h 2764537"/>
              <a:gd name="connsiteX7" fmla="*/ 3692652 w 3692652"/>
              <a:gd name="connsiteY7" fmla="*/ 2590801 h 2764537"/>
              <a:gd name="connsiteX8" fmla="*/ 3189732 w 3692652"/>
              <a:gd name="connsiteY8" fmla="*/ 1616965 h 2764537"/>
              <a:gd name="connsiteX9" fmla="*/ 2909316 w 3692652"/>
              <a:gd name="connsiteY9" fmla="*/ 608077 h 2764537"/>
              <a:gd name="connsiteX10" fmla="*/ 1889449 w 3692652"/>
              <a:gd name="connsiteY10" fmla="*/ 445963 h 2764537"/>
              <a:gd name="connsiteX0" fmla="*/ 1889449 w 3692652"/>
              <a:gd name="connsiteY0" fmla="*/ 445963 h 2764537"/>
              <a:gd name="connsiteX1" fmla="*/ 801362 w 3692652"/>
              <a:gd name="connsiteY1" fmla="*/ 79 h 2764537"/>
              <a:gd name="connsiteX2" fmla="*/ 416052 w 3692652"/>
              <a:gd name="connsiteY2" fmla="*/ 1306069 h 2764537"/>
              <a:gd name="connsiteX3" fmla="*/ 0 w 3692652"/>
              <a:gd name="connsiteY3" fmla="*/ 2266189 h 2764537"/>
              <a:gd name="connsiteX4" fmla="*/ 701040 w 3692652"/>
              <a:gd name="connsiteY4" fmla="*/ 2410969 h 2764537"/>
              <a:gd name="connsiteX5" fmla="*/ 1152077 w 3692652"/>
              <a:gd name="connsiteY5" fmla="*/ 2704368 h 2764537"/>
              <a:gd name="connsiteX6" fmla="*/ 2081784 w 3692652"/>
              <a:gd name="connsiteY6" fmla="*/ 2764537 h 2764537"/>
              <a:gd name="connsiteX7" fmla="*/ 3692652 w 3692652"/>
              <a:gd name="connsiteY7" fmla="*/ 2590801 h 2764537"/>
              <a:gd name="connsiteX8" fmla="*/ 3189732 w 3692652"/>
              <a:gd name="connsiteY8" fmla="*/ 1616965 h 2764537"/>
              <a:gd name="connsiteX9" fmla="*/ 2909316 w 3692652"/>
              <a:gd name="connsiteY9" fmla="*/ 608077 h 2764537"/>
              <a:gd name="connsiteX10" fmla="*/ 1889449 w 3692652"/>
              <a:gd name="connsiteY10" fmla="*/ 445963 h 2764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2652" h="2764537">
                <a:moveTo>
                  <a:pt x="1889449" y="445963"/>
                </a:moveTo>
                <a:cubicBezTo>
                  <a:pt x="1889919" y="452978"/>
                  <a:pt x="800892" y="-6936"/>
                  <a:pt x="801362" y="79"/>
                </a:cubicBezTo>
                <a:lnTo>
                  <a:pt x="416052" y="1306069"/>
                </a:lnTo>
                <a:lnTo>
                  <a:pt x="0" y="2266189"/>
                </a:lnTo>
                <a:lnTo>
                  <a:pt x="701040" y="2410969"/>
                </a:lnTo>
                <a:lnTo>
                  <a:pt x="1152077" y="2704368"/>
                </a:lnTo>
                <a:lnTo>
                  <a:pt x="2081784" y="2764537"/>
                </a:lnTo>
                <a:lnTo>
                  <a:pt x="3692652" y="2590801"/>
                </a:lnTo>
                <a:lnTo>
                  <a:pt x="3189732" y="1616965"/>
                </a:lnTo>
                <a:lnTo>
                  <a:pt x="2909316" y="608077"/>
                </a:lnTo>
                <a:lnTo>
                  <a:pt x="1889449" y="445963"/>
                </a:lnTo>
                <a:close/>
              </a:path>
            </a:pathLst>
          </a:custGeom>
          <a:solidFill>
            <a:srgbClr val="C00000">
              <a:alpha val="25000"/>
            </a:srgbClr>
          </a:solid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Gerader Verbinder 34">
            <a:extLst>
              <a:ext uri="{FF2B5EF4-FFF2-40B4-BE49-F238E27FC236}">
                <a16:creationId xmlns:a16="http://schemas.microsoft.com/office/drawing/2014/main" id="{AE56B221-7C1D-1D81-21A4-946FBD7A4D2D}"/>
              </a:ext>
            </a:extLst>
          </p:cNvPr>
          <p:cNvCxnSpPr>
            <a:cxnSpLocks/>
          </p:cNvCxnSpPr>
          <p:nvPr/>
        </p:nvCxnSpPr>
        <p:spPr>
          <a:xfrm flipH="1">
            <a:off x="4023121" y="1401948"/>
            <a:ext cx="194755" cy="24411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14BD18E8-08BB-747A-9C61-E5DA820D4CF5}"/>
              </a:ext>
            </a:extLst>
          </p:cNvPr>
          <p:cNvCxnSpPr>
            <a:cxnSpLocks/>
          </p:cNvCxnSpPr>
          <p:nvPr/>
        </p:nvCxnSpPr>
        <p:spPr>
          <a:xfrm flipH="1">
            <a:off x="4737609" y="1834665"/>
            <a:ext cx="194755" cy="24411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01C73AA8-FC4E-46F6-2DF0-9D40B5A8C3C6}"/>
              </a:ext>
            </a:extLst>
          </p:cNvPr>
          <p:cNvCxnSpPr>
            <a:cxnSpLocks/>
          </p:cNvCxnSpPr>
          <p:nvPr/>
        </p:nvCxnSpPr>
        <p:spPr>
          <a:xfrm flipH="1" flipV="1">
            <a:off x="3673669" y="2555871"/>
            <a:ext cx="244224" cy="14759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BB66D45A-20AF-7166-82D4-38E5BA2BAB20}"/>
              </a:ext>
            </a:extLst>
          </p:cNvPr>
          <p:cNvCxnSpPr>
            <a:cxnSpLocks/>
          </p:cNvCxnSpPr>
          <p:nvPr/>
        </p:nvCxnSpPr>
        <p:spPr>
          <a:xfrm flipH="1" flipV="1">
            <a:off x="3094453" y="3589207"/>
            <a:ext cx="276964" cy="17216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BBA682E8-63E4-641A-C0A3-7353AFBE2740}"/>
              </a:ext>
            </a:extLst>
          </p:cNvPr>
          <p:cNvCxnSpPr>
            <a:cxnSpLocks/>
          </p:cNvCxnSpPr>
          <p:nvPr/>
        </p:nvCxnSpPr>
        <p:spPr>
          <a:xfrm flipH="1" flipV="1">
            <a:off x="4921734" y="2833103"/>
            <a:ext cx="245767" cy="17273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7DCBE2AA-D7FC-8651-4EBE-F023280108A4}"/>
              </a:ext>
            </a:extLst>
          </p:cNvPr>
          <p:cNvCxnSpPr>
            <a:cxnSpLocks/>
          </p:cNvCxnSpPr>
          <p:nvPr/>
        </p:nvCxnSpPr>
        <p:spPr>
          <a:xfrm flipH="1">
            <a:off x="4165987" y="3430517"/>
            <a:ext cx="140968" cy="21390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6A57D574-03C1-5075-3A61-CD88403633F3}"/>
              </a:ext>
            </a:extLst>
          </p:cNvPr>
          <p:cNvCxnSpPr>
            <a:cxnSpLocks/>
          </p:cNvCxnSpPr>
          <p:nvPr/>
        </p:nvCxnSpPr>
        <p:spPr>
          <a:xfrm flipH="1" flipV="1">
            <a:off x="5775750" y="1940002"/>
            <a:ext cx="192235" cy="20207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E7B0A208-C059-1F40-C9F9-9DFA4B22B1CF}"/>
              </a:ext>
            </a:extLst>
          </p:cNvPr>
          <p:cNvCxnSpPr>
            <a:cxnSpLocks/>
          </p:cNvCxnSpPr>
          <p:nvPr/>
        </p:nvCxnSpPr>
        <p:spPr>
          <a:xfrm flipH="1">
            <a:off x="4750915" y="3736134"/>
            <a:ext cx="157232" cy="20332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823B90DA-1274-94DE-7077-FA8A1E5F706A}"/>
              </a:ext>
            </a:extLst>
          </p:cNvPr>
          <p:cNvCxnSpPr>
            <a:cxnSpLocks/>
          </p:cNvCxnSpPr>
          <p:nvPr/>
        </p:nvCxnSpPr>
        <p:spPr>
          <a:xfrm flipH="1" flipV="1">
            <a:off x="5702928" y="3939460"/>
            <a:ext cx="176765" cy="23206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3208E24C-4C39-6B32-C3C3-49303FFA755A}"/>
              </a:ext>
            </a:extLst>
          </p:cNvPr>
          <p:cNvCxnSpPr>
            <a:cxnSpLocks/>
          </p:cNvCxnSpPr>
          <p:nvPr/>
        </p:nvCxnSpPr>
        <p:spPr>
          <a:xfrm flipH="1" flipV="1">
            <a:off x="4904933" y="4588844"/>
            <a:ext cx="86676" cy="30375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B98A940F-8026-DBFA-5F3B-A342BA25FDC3}"/>
              </a:ext>
            </a:extLst>
          </p:cNvPr>
          <p:cNvCxnSpPr>
            <a:cxnSpLocks/>
          </p:cNvCxnSpPr>
          <p:nvPr/>
        </p:nvCxnSpPr>
        <p:spPr>
          <a:xfrm flipH="1">
            <a:off x="5940566" y="2888075"/>
            <a:ext cx="225736" cy="23552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7D9CBC74-17C7-60FD-2DAE-0CC5B7626102}"/>
              </a:ext>
            </a:extLst>
          </p:cNvPr>
          <p:cNvCxnSpPr>
            <a:cxnSpLocks/>
          </p:cNvCxnSpPr>
          <p:nvPr/>
        </p:nvCxnSpPr>
        <p:spPr>
          <a:xfrm flipH="1">
            <a:off x="6632448" y="3837797"/>
            <a:ext cx="252764" cy="22823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035B6AFF-7A3D-D9C8-8A24-466A67FF3BC1}"/>
              </a:ext>
            </a:extLst>
          </p:cNvPr>
          <p:cNvCxnSpPr>
            <a:cxnSpLocks/>
          </p:cNvCxnSpPr>
          <p:nvPr/>
        </p:nvCxnSpPr>
        <p:spPr>
          <a:xfrm flipH="1">
            <a:off x="5547360" y="4926193"/>
            <a:ext cx="275561" cy="15816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57AA691C-196E-6CFA-1756-5D15A21CF8BB}"/>
              </a:ext>
            </a:extLst>
          </p:cNvPr>
          <p:cNvCxnSpPr>
            <a:cxnSpLocks/>
          </p:cNvCxnSpPr>
          <p:nvPr/>
        </p:nvCxnSpPr>
        <p:spPr>
          <a:xfrm flipH="1">
            <a:off x="5984947" y="5756015"/>
            <a:ext cx="275561" cy="15816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D151FDC2-4A41-12DE-99D8-ED3509F080A0}"/>
              </a:ext>
            </a:extLst>
          </p:cNvPr>
          <p:cNvCxnSpPr>
            <a:cxnSpLocks/>
          </p:cNvCxnSpPr>
          <p:nvPr/>
        </p:nvCxnSpPr>
        <p:spPr>
          <a:xfrm flipH="1" flipV="1">
            <a:off x="6582065" y="4810161"/>
            <a:ext cx="154015" cy="25713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 name="Gerader Verbinder 1">
            <a:extLst>
              <a:ext uri="{FF2B5EF4-FFF2-40B4-BE49-F238E27FC236}">
                <a16:creationId xmlns:a16="http://schemas.microsoft.com/office/drawing/2014/main" id="{3263C4D2-754F-BC77-0A22-25558237EABB}"/>
              </a:ext>
            </a:extLst>
          </p:cNvPr>
          <p:cNvCxnSpPr>
            <a:cxnSpLocks/>
          </p:cNvCxnSpPr>
          <p:nvPr/>
        </p:nvCxnSpPr>
        <p:spPr>
          <a:xfrm flipH="1" flipV="1">
            <a:off x="3998227" y="4300039"/>
            <a:ext cx="335519" cy="6994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Gerader Verbinder 4">
            <a:extLst>
              <a:ext uri="{FF2B5EF4-FFF2-40B4-BE49-F238E27FC236}">
                <a16:creationId xmlns:a16="http://schemas.microsoft.com/office/drawing/2014/main" id="{D3F16036-DB1E-FD69-141E-AED825A0D1DD}"/>
              </a:ext>
            </a:extLst>
          </p:cNvPr>
          <p:cNvCxnSpPr>
            <a:cxnSpLocks/>
          </p:cNvCxnSpPr>
          <p:nvPr/>
        </p:nvCxnSpPr>
        <p:spPr>
          <a:xfrm flipH="1">
            <a:off x="3970926" y="5291328"/>
            <a:ext cx="332850" cy="4636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CB2ACD90-837B-6FB0-82B2-FEA1280A98B8}"/>
              </a:ext>
            </a:extLst>
          </p:cNvPr>
          <p:cNvCxnSpPr>
            <a:cxnSpLocks/>
          </p:cNvCxnSpPr>
          <p:nvPr/>
        </p:nvCxnSpPr>
        <p:spPr>
          <a:xfrm flipH="1">
            <a:off x="3371417" y="4614672"/>
            <a:ext cx="72823" cy="32405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F1FA607A-AF60-CEB8-3A9F-C339886F42AF}"/>
              </a:ext>
            </a:extLst>
          </p:cNvPr>
          <p:cNvCxnSpPr>
            <a:cxnSpLocks/>
          </p:cNvCxnSpPr>
          <p:nvPr/>
        </p:nvCxnSpPr>
        <p:spPr>
          <a:xfrm flipH="1">
            <a:off x="2463113" y="4218432"/>
            <a:ext cx="103303" cy="31358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12041F72-2053-8DAE-C8B4-6CB3032B3302}"/>
              </a:ext>
            </a:extLst>
          </p:cNvPr>
          <p:cNvCxnSpPr>
            <a:cxnSpLocks/>
          </p:cNvCxnSpPr>
          <p:nvPr/>
        </p:nvCxnSpPr>
        <p:spPr>
          <a:xfrm flipH="1" flipV="1">
            <a:off x="2518891" y="5291328"/>
            <a:ext cx="327941" cy="15849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0ACD843D-6A2D-9F15-9A15-11363CE4E0B4}"/>
              </a:ext>
            </a:extLst>
          </p:cNvPr>
          <p:cNvCxnSpPr>
            <a:cxnSpLocks/>
          </p:cNvCxnSpPr>
          <p:nvPr/>
        </p:nvCxnSpPr>
        <p:spPr>
          <a:xfrm flipH="1" flipV="1">
            <a:off x="2031211" y="5914177"/>
            <a:ext cx="340133" cy="8428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40D6D742-F499-FF3C-4D53-87758AF97DC8}"/>
              </a:ext>
            </a:extLst>
          </p:cNvPr>
          <p:cNvCxnSpPr>
            <a:cxnSpLocks/>
          </p:cNvCxnSpPr>
          <p:nvPr/>
        </p:nvCxnSpPr>
        <p:spPr>
          <a:xfrm flipH="1" flipV="1">
            <a:off x="4976546" y="5620809"/>
            <a:ext cx="113791" cy="26475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4DD49857-2FFB-5999-61D9-48A5F8EA7E62}"/>
              </a:ext>
            </a:extLst>
          </p:cNvPr>
          <p:cNvCxnSpPr>
            <a:cxnSpLocks/>
          </p:cNvCxnSpPr>
          <p:nvPr/>
        </p:nvCxnSpPr>
        <p:spPr>
          <a:xfrm flipH="1" flipV="1">
            <a:off x="3689975" y="5866084"/>
            <a:ext cx="132970" cy="25023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6DFD016B-1DF8-CF11-173F-E1B16F08D4AB}"/>
              </a:ext>
            </a:extLst>
          </p:cNvPr>
          <p:cNvCxnSpPr>
            <a:cxnSpLocks/>
          </p:cNvCxnSpPr>
          <p:nvPr/>
        </p:nvCxnSpPr>
        <p:spPr>
          <a:xfrm flipH="1">
            <a:off x="2846832" y="5874983"/>
            <a:ext cx="221876" cy="12604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C815B267-B156-3305-EF01-2AF807D90158}"/>
              </a:ext>
            </a:extLst>
          </p:cNvPr>
          <p:cNvCxnSpPr>
            <a:cxnSpLocks/>
          </p:cNvCxnSpPr>
          <p:nvPr/>
        </p:nvCxnSpPr>
        <p:spPr>
          <a:xfrm flipH="1" flipV="1">
            <a:off x="3149541" y="6346465"/>
            <a:ext cx="238819" cy="861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Gerader Verbinder 3">
            <a:extLst>
              <a:ext uri="{FF2B5EF4-FFF2-40B4-BE49-F238E27FC236}">
                <a16:creationId xmlns:a16="http://schemas.microsoft.com/office/drawing/2014/main" id="{7B73A8AC-88FA-EF87-FE09-596E94EEDBFD}"/>
              </a:ext>
            </a:extLst>
          </p:cNvPr>
          <p:cNvCxnSpPr>
            <a:cxnSpLocks/>
          </p:cNvCxnSpPr>
          <p:nvPr/>
        </p:nvCxnSpPr>
        <p:spPr>
          <a:xfrm flipH="1" flipV="1">
            <a:off x="7489608" y="3913518"/>
            <a:ext cx="154015" cy="25713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8663627"/>
      </p:ext>
    </p:extLst>
  </p:cSld>
  <p:clrMapOvr>
    <a:masterClrMapping/>
  </p:clrMapOvr>
  <p:transition spd="slow">
    <p:wip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Entwurf, Zeichnung enthält.&#10;&#10;Automatisch generierte Beschreibung">
            <a:extLst>
              <a:ext uri="{FF2B5EF4-FFF2-40B4-BE49-F238E27FC236}">
                <a16:creationId xmlns:a16="http://schemas.microsoft.com/office/drawing/2014/main" id="{EB1D6361-4F21-CE91-ADE6-02029E400A8B}"/>
              </a:ext>
            </a:extLst>
          </p:cNvPr>
          <p:cNvPicPr>
            <a:picLocks noChangeAspect="1"/>
          </p:cNvPicPr>
          <p:nvPr/>
        </p:nvPicPr>
        <p:blipFill rotWithShape="1">
          <a:blip r:embed="rId2">
            <a:extLst>
              <a:ext uri="{28A0092B-C50C-407E-A947-70E740481C1C}">
                <a14:useLocalDpi xmlns:a14="http://schemas.microsoft.com/office/drawing/2010/main" val="0"/>
              </a:ext>
            </a:extLst>
          </a:blip>
          <a:srcRect l="6452" t="15918" r="30173" b="12286"/>
          <a:stretch/>
        </p:blipFill>
        <p:spPr>
          <a:xfrm>
            <a:off x="0" y="-911241"/>
            <a:ext cx="12192000" cy="7769241"/>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73</a:t>
            </a:fld>
            <a:endParaRPr lang="en-US" sz="1600" b="1" dirty="0">
              <a:solidFill>
                <a:schemeClr val="tx1"/>
              </a:solidFill>
            </a:endParaRPr>
          </a:p>
        </p:txBody>
      </p:sp>
      <p:cxnSp>
        <p:nvCxnSpPr>
          <p:cNvPr id="35" name="Gerader Verbinder 34">
            <a:extLst>
              <a:ext uri="{FF2B5EF4-FFF2-40B4-BE49-F238E27FC236}">
                <a16:creationId xmlns:a16="http://schemas.microsoft.com/office/drawing/2014/main" id="{AE56B221-7C1D-1D81-21A4-946FBD7A4D2D}"/>
              </a:ext>
            </a:extLst>
          </p:cNvPr>
          <p:cNvCxnSpPr>
            <a:cxnSpLocks/>
          </p:cNvCxnSpPr>
          <p:nvPr/>
        </p:nvCxnSpPr>
        <p:spPr>
          <a:xfrm flipH="1">
            <a:off x="4023121" y="1401948"/>
            <a:ext cx="194755" cy="24411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14BD18E8-08BB-747A-9C61-E5DA820D4CF5}"/>
              </a:ext>
            </a:extLst>
          </p:cNvPr>
          <p:cNvCxnSpPr>
            <a:cxnSpLocks/>
          </p:cNvCxnSpPr>
          <p:nvPr/>
        </p:nvCxnSpPr>
        <p:spPr>
          <a:xfrm flipH="1">
            <a:off x="4737609" y="1834665"/>
            <a:ext cx="194755" cy="24411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01C73AA8-FC4E-46F6-2DF0-9D40B5A8C3C6}"/>
              </a:ext>
            </a:extLst>
          </p:cNvPr>
          <p:cNvCxnSpPr>
            <a:cxnSpLocks/>
          </p:cNvCxnSpPr>
          <p:nvPr/>
        </p:nvCxnSpPr>
        <p:spPr>
          <a:xfrm flipH="1" flipV="1">
            <a:off x="3673669" y="2555871"/>
            <a:ext cx="244224" cy="14759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BB66D45A-20AF-7166-82D4-38E5BA2BAB20}"/>
              </a:ext>
            </a:extLst>
          </p:cNvPr>
          <p:cNvCxnSpPr>
            <a:cxnSpLocks/>
          </p:cNvCxnSpPr>
          <p:nvPr/>
        </p:nvCxnSpPr>
        <p:spPr>
          <a:xfrm flipH="1" flipV="1">
            <a:off x="3094453" y="3589207"/>
            <a:ext cx="276964" cy="17216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BBA682E8-63E4-641A-C0A3-7353AFBE2740}"/>
              </a:ext>
            </a:extLst>
          </p:cNvPr>
          <p:cNvCxnSpPr>
            <a:cxnSpLocks/>
          </p:cNvCxnSpPr>
          <p:nvPr/>
        </p:nvCxnSpPr>
        <p:spPr>
          <a:xfrm flipH="1" flipV="1">
            <a:off x="4921734" y="2833103"/>
            <a:ext cx="245767" cy="17273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7DCBE2AA-D7FC-8651-4EBE-F023280108A4}"/>
              </a:ext>
            </a:extLst>
          </p:cNvPr>
          <p:cNvCxnSpPr>
            <a:cxnSpLocks/>
          </p:cNvCxnSpPr>
          <p:nvPr/>
        </p:nvCxnSpPr>
        <p:spPr>
          <a:xfrm flipH="1">
            <a:off x="4165987" y="3430517"/>
            <a:ext cx="140968" cy="21390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6A57D574-03C1-5075-3A61-CD88403633F3}"/>
              </a:ext>
            </a:extLst>
          </p:cNvPr>
          <p:cNvCxnSpPr>
            <a:cxnSpLocks/>
          </p:cNvCxnSpPr>
          <p:nvPr/>
        </p:nvCxnSpPr>
        <p:spPr>
          <a:xfrm flipH="1" flipV="1">
            <a:off x="5775750" y="1940002"/>
            <a:ext cx="192235" cy="20207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E7B0A208-C059-1F40-C9F9-9DFA4B22B1CF}"/>
              </a:ext>
            </a:extLst>
          </p:cNvPr>
          <p:cNvCxnSpPr>
            <a:cxnSpLocks/>
          </p:cNvCxnSpPr>
          <p:nvPr/>
        </p:nvCxnSpPr>
        <p:spPr>
          <a:xfrm flipH="1">
            <a:off x="4750915" y="3736134"/>
            <a:ext cx="157232" cy="20332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823B90DA-1274-94DE-7077-FA8A1E5F706A}"/>
              </a:ext>
            </a:extLst>
          </p:cNvPr>
          <p:cNvCxnSpPr>
            <a:cxnSpLocks/>
          </p:cNvCxnSpPr>
          <p:nvPr/>
        </p:nvCxnSpPr>
        <p:spPr>
          <a:xfrm flipH="1" flipV="1">
            <a:off x="5702928" y="3939460"/>
            <a:ext cx="176765" cy="23206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3208E24C-4C39-6B32-C3C3-49303FFA755A}"/>
              </a:ext>
            </a:extLst>
          </p:cNvPr>
          <p:cNvCxnSpPr>
            <a:cxnSpLocks/>
          </p:cNvCxnSpPr>
          <p:nvPr/>
        </p:nvCxnSpPr>
        <p:spPr>
          <a:xfrm flipH="1" flipV="1">
            <a:off x="4904933" y="4588844"/>
            <a:ext cx="86676" cy="30375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B98A940F-8026-DBFA-5F3B-A342BA25FDC3}"/>
              </a:ext>
            </a:extLst>
          </p:cNvPr>
          <p:cNvCxnSpPr>
            <a:cxnSpLocks/>
          </p:cNvCxnSpPr>
          <p:nvPr/>
        </p:nvCxnSpPr>
        <p:spPr>
          <a:xfrm flipH="1">
            <a:off x="5940566" y="2888075"/>
            <a:ext cx="225736" cy="23552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7D9CBC74-17C7-60FD-2DAE-0CC5B7626102}"/>
              </a:ext>
            </a:extLst>
          </p:cNvPr>
          <p:cNvCxnSpPr>
            <a:cxnSpLocks/>
          </p:cNvCxnSpPr>
          <p:nvPr/>
        </p:nvCxnSpPr>
        <p:spPr>
          <a:xfrm flipH="1">
            <a:off x="6632448" y="3837797"/>
            <a:ext cx="252764" cy="22823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035B6AFF-7A3D-D9C8-8A24-466A67FF3BC1}"/>
              </a:ext>
            </a:extLst>
          </p:cNvPr>
          <p:cNvCxnSpPr>
            <a:cxnSpLocks/>
          </p:cNvCxnSpPr>
          <p:nvPr/>
        </p:nvCxnSpPr>
        <p:spPr>
          <a:xfrm flipH="1">
            <a:off x="5547360" y="4926193"/>
            <a:ext cx="275561" cy="15816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57AA691C-196E-6CFA-1756-5D15A21CF8BB}"/>
              </a:ext>
            </a:extLst>
          </p:cNvPr>
          <p:cNvCxnSpPr>
            <a:cxnSpLocks/>
          </p:cNvCxnSpPr>
          <p:nvPr/>
        </p:nvCxnSpPr>
        <p:spPr>
          <a:xfrm flipH="1">
            <a:off x="5984947" y="5756015"/>
            <a:ext cx="275561" cy="15816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D151FDC2-4A41-12DE-99D8-ED3509F080A0}"/>
              </a:ext>
            </a:extLst>
          </p:cNvPr>
          <p:cNvCxnSpPr>
            <a:cxnSpLocks/>
          </p:cNvCxnSpPr>
          <p:nvPr/>
        </p:nvCxnSpPr>
        <p:spPr>
          <a:xfrm flipH="1" flipV="1">
            <a:off x="6582065" y="4810161"/>
            <a:ext cx="154015" cy="25713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 name="Gerader Verbinder 1">
            <a:extLst>
              <a:ext uri="{FF2B5EF4-FFF2-40B4-BE49-F238E27FC236}">
                <a16:creationId xmlns:a16="http://schemas.microsoft.com/office/drawing/2014/main" id="{3263C4D2-754F-BC77-0A22-25558237EABB}"/>
              </a:ext>
            </a:extLst>
          </p:cNvPr>
          <p:cNvCxnSpPr>
            <a:cxnSpLocks/>
          </p:cNvCxnSpPr>
          <p:nvPr/>
        </p:nvCxnSpPr>
        <p:spPr>
          <a:xfrm flipH="1" flipV="1">
            <a:off x="3998227" y="4300039"/>
            <a:ext cx="335519" cy="6994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Gerader Verbinder 4">
            <a:extLst>
              <a:ext uri="{FF2B5EF4-FFF2-40B4-BE49-F238E27FC236}">
                <a16:creationId xmlns:a16="http://schemas.microsoft.com/office/drawing/2014/main" id="{D3F16036-DB1E-FD69-141E-AED825A0D1DD}"/>
              </a:ext>
            </a:extLst>
          </p:cNvPr>
          <p:cNvCxnSpPr>
            <a:cxnSpLocks/>
          </p:cNvCxnSpPr>
          <p:nvPr/>
        </p:nvCxnSpPr>
        <p:spPr>
          <a:xfrm flipH="1">
            <a:off x="3970926" y="5291328"/>
            <a:ext cx="332850" cy="4636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CB2ACD90-837B-6FB0-82B2-FEA1280A98B8}"/>
              </a:ext>
            </a:extLst>
          </p:cNvPr>
          <p:cNvCxnSpPr>
            <a:cxnSpLocks/>
          </p:cNvCxnSpPr>
          <p:nvPr/>
        </p:nvCxnSpPr>
        <p:spPr>
          <a:xfrm flipH="1">
            <a:off x="3371417" y="4614672"/>
            <a:ext cx="72823" cy="32405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F1FA607A-AF60-CEB8-3A9F-C339886F42AF}"/>
              </a:ext>
            </a:extLst>
          </p:cNvPr>
          <p:cNvCxnSpPr>
            <a:cxnSpLocks/>
          </p:cNvCxnSpPr>
          <p:nvPr/>
        </p:nvCxnSpPr>
        <p:spPr>
          <a:xfrm flipH="1">
            <a:off x="2463113" y="4218432"/>
            <a:ext cx="103303" cy="31358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12041F72-2053-8DAE-C8B4-6CB3032B3302}"/>
              </a:ext>
            </a:extLst>
          </p:cNvPr>
          <p:cNvCxnSpPr>
            <a:cxnSpLocks/>
          </p:cNvCxnSpPr>
          <p:nvPr/>
        </p:nvCxnSpPr>
        <p:spPr>
          <a:xfrm flipH="1" flipV="1">
            <a:off x="2518891" y="5291328"/>
            <a:ext cx="327941" cy="15849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0ACD843D-6A2D-9F15-9A15-11363CE4E0B4}"/>
              </a:ext>
            </a:extLst>
          </p:cNvPr>
          <p:cNvCxnSpPr>
            <a:cxnSpLocks/>
          </p:cNvCxnSpPr>
          <p:nvPr/>
        </p:nvCxnSpPr>
        <p:spPr>
          <a:xfrm flipH="1" flipV="1">
            <a:off x="2031211" y="5914177"/>
            <a:ext cx="340133" cy="8428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4DD49857-2FFB-5999-61D9-48A5F8EA7E62}"/>
              </a:ext>
            </a:extLst>
          </p:cNvPr>
          <p:cNvCxnSpPr>
            <a:cxnSpLocks/>
          </p:cNvCxnSpPr>
          <p:nvPr/>
        </p:nvCxnSpPr>
        <p:spPr>
          <a:xfrm flipH="1" flipV="1">
            <a:off x="3689975" y="5866084"/>
            <a:ext cx="132970" cy="25023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6DFD016B-1DF8-CF11-173F-E1B16F08D4AB}"/>
              </a:ext>
            </a:extLst>
          </p:cNvPr>
          <p:cNvCxnSpPr>
            <a:cxnSpLocks/>
          </p:cNvCxnSpPr>
          <p:nvPr/>
        </p:nvCxnSpPr>
        <p:spPr>
          <a:xfrm flipH="1">
            <a:off x="2846832" y="5874983"/>
            <a:ext cx="221876" cy="12604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C815B267-B156-3305-EF01-2AF807D90158}"/>
              </a:ext>
            </a:extLst>
          </p:cNvPr>
          <p:cNvCxnSpPr>
            <a:cxnSpLocks/>
          </p:cNvCxnSpPr>
          <p:nvPr/>
        </p:nvCxnSpPr>
        <p:spPr>
          <a:xfrm flipH="1" flipV="1">
            <a:off x="3149541" y="6346465"/>
            <a:ext cx="238819" cy="861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87BF426B-7849-E8E6-ECB2-57B25663A095}"/>
              </a:ext>
            </a:extLst>
          </p:cNvPr>
          <p:cNvCxnSpPr>
            <a:cxnSpLocks/>
          </p:cNvCxnSpPr>
          <p:nvPr/>
        </p:nvCxnSpPr>
        <p:spPr>
          <a:xfrm flipH="1" flipV="1">
            <a:off x="5010369" y="5671114"/>
            <a:ext cx="113791" cy="26475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895530BF-0C47-E08B-8BF2-3C4B2D32DD05}"/>
              </a:ext>
            </a:extLst>
          </p:cNvPr>
          <p:cNvCxnSpPr>
            <a:cxnSpLocks/>
          </p:cNvCxnSpPr>
          <p:nvPr/>
        </p:nvCxnSpPr>
        <p:spPr>
          <a:xfrm flipH="1" flipV="1">
            <a:off x="7489608" y="3913518"/>
            <a:ext cx="154015" cy="25713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9087883"/>
      </p:ext>
    </p:extLst>
  </p:cSld>
  <p:clrMapOvr>
    <a:masterClrMapping/>
  </p:clrMapOvr>
  <p:transition spd="slow">
    <p:wip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Entwurf, Zeichnung enthält.&#10;&#10;Automatisch generierte Beschreibung">
            <a:extLst>
              <a:ext uri="{FF2B5EF4-FFF2-40B4-BE49-F238E27FC236}">
                <a16:creationId xmlns:a16="http://schemas.microsoft.com/office/drawing/2014/main" id="{EB1D6361-4F21-CE91-ADE6-02029E400A8B}"/>
              </a:ext>
            </a:extLst>
          </p:cNvPr>
          <p:cNvPicPr>
            <a:picLocks noChangeAspect="1"/>
          </p:cNvPicPr>
          <p:nvPr/>
        </p:nvPicPr>
        <p:blipFill rotWithShape="1">
          <a:blip r:embed="rId2">
            <a:extLst>
              <a:ext uri="{28A0092B-C50C-407E-A947-70E740481C1C}">
                <a14:useLocalDpi xmlns:a14="http://schemas.microsoft.com/office/drawing/2010/main" val="0"/>
              </a:ext>
            </a:extLst>
          </a:blip>
          <a:srcRect l="6452" t="15918" r="30173" b="12286"/>
          <a:stretch/>
        </p:blipFill>
        <p:spPr>
          <a:xfrm>
            <a:off x="0" y="-911241"/>
            <a:ext cx="12192000" cy="7769241"/>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74</a:t>
            </a:fld>
            <a:endParaRPr lang="en-US" sz="1600" b="1" dirty="0">
              <a:solidFill>
                <a:schemeClr val="tx1"/>
              </a:solidFill>
            </a:endParaRPr>
          </a:p>
        </p:txBody>
      </p:sp>
      <p:cxnSp>
        <p:nvCxnSpPr>
          <p:cNvPr id="35" name="Gerader Verbinder 34">
            <a:extLst>
              <a:ext uri="{FF2B5EF4-FFF2-40B4-BE49-F238E27FC236}">
                <a16:creationId xmlns:a16="http://schemas.microsoft.com/office/drawing/2014/main" id="{AE56B221-7C1D-1D81-21A4-946FBD7A4D2D}"/>
              </a:ext>
            </a:extLst>
          </p:cNvPr>
          <p:cNvCxnSpPr>
            <a:cxnSpLocks/>
          </p:cNvCxnSpPr>
          <p:nvPr/>
        </p:nvCxnSpPr>
        <p:spPr>
          <a:xfrm flipH="1">
            <a:off x="4023121" y="1401948"/>
            <a:ext cx="194755" cy="24411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14BD18E8-08BB-747A-9C61-E5DA820D4CF5}"/>
              </a:ext>
            </a:extLst>
          </p:cNvPr>
          <p:cNvCxnSpPr>
            <a:cxnSpLocks/>
          </p:cNvCxnSpPr>
          <p:nvPr/>
        </p:nvCxnSpPr>
        <p:spPr>
          <a:xfrm flipH="1">
            <a:off x="4737609" y="1834665"/>
            <a:ext cx="194755" cy="24411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01C73AA8-FC4E-46F6-2DF0-9D40B5A8C3C6}"/>
              </a:ext>
            </a:extLst>
          </p:cNvPr>
          <p:cNvCxnSpPr>
            <a:cxnSpLocks/>
          </p:cNvCxnSpPr>
          <p:nvPr/>
        </p:nvCxnSpPr>
        <p:spPr>
          <a:xfrm flipH="1" flipV="1">
            <a:off x="3673669" y="2555871"/>
            <a:ext cx="244224" cy="14759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BB66D45A-20AF-7166-82D4-38E5BA2BAB20}"/>
              </a:ext>
            </a:extLst>
          </p:cNvPr>
          <p:cNvCxnSpPr>
            <a:cxnSpLocks/>
          </p:cNvCxnSpPr>
          <p:nvPr/>
        </p:nvCxnSpPr>
        <p:spPr>
          <a:xfrm flipH="1" flipV="1">
            <a:off x="3094453" y="3589207"/>
            <a:ext cx="276964" cy="17216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BBA682E8-63E4-641A-C0A3-7353AFBE2740}"/>
              </a:ext>
            </a:extLst>
          </p:cNvPr>
          <p:cNvCxnSpPr>
            <a:cxnSpLocks/>
          </p:cNvCxnSpPr>
          <p:nvPr/>
        </p:nvCxnSpPr>
        <p:spPr>
          <a:xfrm flipH="1" flipV="1">
            <a:off x="4921734" y="2833103"/>
            <a:ext cx="245767" cy="17273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7DCBE2AA-D7FC-8651-4EBE-F023280108A4}"/>
              </a:ext>
            </a:extLst>
          </p:cNvPr>
          <p:cNvCxnSpPr>
            <a:cxnSpLocks/>
          </p:cNvCxnSpPr>
          <p:nvPr/>
        </p:nvCxnSpPr>
        <p:spPr>
          <a:xfrm flipH="1">
            <a:off x="4165987" y="3430517"/>
            <a:ext cx="140968" cy="21390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6A57D574-03C1-5075-3A61-CD88403633F3}"/>
              </a:ext>
            </a:extLst>
          </p:cNvPr>
          <p:cNvCxnSpPr>
            <a:cxnSpLocks/>
          </p:cNvCxnSpPr>
          <p:nvPr/>
        </p:nvCxnSpPr>
        <p:spPr>
          <a:xfrm flipH="1" flipV="1">
            <a:off x="5775750" y="1940002"/>
            <a:ext cx="192235" cy="20207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E7B0A208-C059-1F40-C9F9-9DFA4B22B1CF}"/>
              </a:ext>
            </a:extLst>
          </p:cNvPr>
          <p:cNvCxnSpPr>
            <a:cxnSpLocks/>
          </p:cNvCxnSpPr>
          <p:nvPr/>
        </p:nvCxnSpPr>
        <p:spPr>
          <a:xfrm flipH="1">
            <a:off x="4750915" y="3736134"/>
            <a:ext cx="157232" cy="20332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823B90DA-1274-94DE-7077-FA8A1E5F706A}"/>
              </a:ext>
            </a:extLst>
          </p:cNvPr>
          <p:cNvCxnSpPr>
            <a:cxnSpLocks/>
          </p:cNvCxnSpPr>
          <p:nvPr/>
        </p:nvCxnSpPr>
        <p:spPr>
          <a:xfrm flipH="1" flipV="1">
            <a:off x="5702928" y="3939460"/>
            <a:ext cx="176765" cy="23206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3208E24C-4C39-6B32-C3C3-49303FFA755A}"/>
              </a:ext>
            </a:extLst>
          </p:cNvPr>
          <p:cNvCxnSpPr>
            <a:cxnSpLocks/>
          </p:cNvCxnSpPr>
          <p:nvPr/>
        </p:nvCxnSpPr>
        <p:spPr>
          <a:xfrm flipH="1" flipV="1">
            <a:off x="4904933" y="4588844"/>
            <a:ext cx="86676" cy="30375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B98A940F-8026-DBFA-5F3B-A342BA25FDC3}"/>
              </a:ext>
            </a:extLst>
          </p:cNvPr>
          <p:cNvCxnSpPr>
            <a:cxnSpLocks/>
          </p:cNvCxnSpPr>
          <p:nvPr/>
        </p:nvCxnSpPr>
        <p:spPr>
          <a:xfrm flipH="1">
            <a:off x="5940566" y="2888075"/>
            <a:ext cx="225736" cy="23552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7D9CBC74-17C7-60FD-2DAE-0CC5B7626102}"/>
              </a:ext>
            </a:extLst>
          </p:cNvPr>
          <p:cNvCxnSpPr>
            <a:cxnSpLocks/>
          </p:cNvCxnSpPr>
          <p:nvPr/>
        </p:nvCxnSpPr>
        <p:spPr>
          <a:xfrm flipH="1">
            <a:off x="6632448" y="3837797"/>
            <a:ext cx="252764" cy="22823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035B6AFF-7A3D-D9C8-8A24-466A67FF3BC1}"/>
              </a:ext>
            </a:extLst>
          </p:cNvPr>
          <p:cNvCxnSpPr>
            <a:cxnSpLocks/>
          </p:cNvCxnSpPr>
          <p:nvPr/>
        </p:nvCxnSpPr>
        <p:spPr>
          <a:xfrm flipH="1">
            <a:off x="5547360" y="4926193"/>
            <a:ext cx="275561" cy="15816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57AA691C-196E-6CFA-1756-5D15A21CF8BB}"/>
              </a:ext>
            </a:extLst>
          </p:cNvPr>
          <p:cNvCxnSpPr>
            <a:cxnSpLocks/>
          </p:cNvCxnSpPr>
          <p:nvPr/>
        </p:nvCxnSpPr>
        <p:spPr>
          <a:xfrm flipH="1">
            <a:off x="5984947" y="5756015"/>
            <a:ext cx="275561" cy="15816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D151FDC2-4A41-12DE-99D8-ED3509F080A0}"/>
              </a:ext>
            </a:extLst>
          </p:cNvPr>
          <p:cNvCxnSpPr>
            <a:cxnSpLocks/>
          </p:cNvCxnSpPr>
          <p:nvPr/>
        </p:nvCxnSpPr>
        <p:spPr>
          <a:xfrm flipH="1" flipV="1">
            <a:off x="6582065" y="4810161"/>
            <a:ext cx="154015" cy="25713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2A10FFF1-1D48-9304-DBCC-EB2407910631}"/>
              </a:ext>
            </a:extLst>
          </p:cNvPr>
          <p:cNvCxnSpPr>
            <a:cxnSpLocks/>
          </p:cNvCxnSpPr>
          <p:nvPr/>
        </p:nvCxnSpPr>
        <p:spPr>
          <a:xfrm flipH="1" flipV="1">
            <a:off x="7489608" y="3913518"/>
            <a:ext cx="154015" cy="25713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 name="Gerader Verbinder 1">
            <a:extLst>
              <a:ext uri="{FF2B5EF4-FFF2-40B4-BE49-F238E27FC236}">
                <a16:creationId xmlns:a16="http://schemas.microsoft.com/office/drawing/2014/main" id="{3263C4D2-754F-BC77-0A22-25558237EABB}"/>
              </a:ext>
            </a:extLst>
          </p:cNvPr>
          <p:cNvCxnSpPr>
            <a:cxnSpLocks/>
          </p:cNvCxnSpPr>
          <p:nvPr/>
        </p:nvCxnSpPr>
        <p:spPr>
          <a:xfrm flipH="1" flipV="1">
            <a:off x="3998227" y="4300039"/>
            <a:ext cx="335519" cy="6994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Gerader Verbinder 4">
            <a:extLst>
              <a:ext uri="{FF2B5EF4-FFF2-40B4-BE49-F238E27FC236}">
                <a16:creationId xmlns:a16="http://schemas.microsoft.com/office/drawing/2014/main" id="{D3F16036-DB1E-FD69-141E-AED825A0D1DD}"/>
              </a:ext>
            </a:extLst>
          </p:cNvPr>
          <p:cNvCxnSpPr>
            <a:cxnSpLocks/>
          </p:cNvCxnSpPr>
          <p:nvPr/>
        </p:nvCxnSpPr>
        <p:spPr>
          <a:xfrm flipH="1">
            <a:off x="3970926" y="5291328"/>
            <a:ext cx="332850" cy="4636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CB2ACD90-837B-6FB0-82B2-FEA1280A98B8}"/>
              </a:ext>
            </a:extLst>
          </p:cNvPr>
          <p:cNvCxnSpPr>
            <a:cxnSpLocks/>
          </p:cNvCxnSpPr>
          <p:nvPr/>
        </p:nvCxnSpPr>
        <p:spPr>
          <a:xfrm flipH="1">
            <a:off x="3371417" y="4614672"/>
            <a:ext cx="72823" cy="32405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F1FA607A-AF60-CEB8-3A9F-C339886F42AF}"/>
              </a:ext>
            </a:extLst>
          </p:cNvPr>
          <p:cNvCxnSpPr>
            <a:cxnSpLocks/>
          </p:cNvCxnSpPr>
          <p:nvPr/>
        </p:nvCxnSpPr>
        <p:spPr>
          <a:xfrm flipH="1">
            <a:off x="2463113" y="4218432"/>
            <a:ext cx="103303" cy="31358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12041F72-2053-8DAE-C8B4-6CB3032B3302}"/>
              </a:ext>
            </a:extLst>
          </p:cNvPr>
          <p:cNvCxnSpPr>
            <a:cxnSpLocks/>
          </p:cNvCxnSpPr>
          <p:nvPr/>
        </p:nvCxnSpPr>
        <p:spPr>
          <a:xfrm flipH="1" flipV="1">
            <a:off x="2518891" y="5291328"/>
            <a:ext cx="327941" cy="15849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0ACD843D-6A2D-9F15-9A15-11363CE4E0B4}"/>
              </a:ext>
            </a:extLst>
          </p:cNvPr>
          <p:cNvCxnSpPr>
            <a:cxnSpLocks/>
          </p:cNvCxnSpPr>
          <p:nvPr/>
        </p:nvCxnSpPr>
        <p:spPr>
          <a:xfrm flipH="1" flipV="1">
            <a:off x="2031211" y="5914177"/>
            <a:ext cx="340133" cy="8428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40D6D742-F499-FF3C-4D53-87758AF97DC8}"/>
              </a:ext>
            </a:extLst>
          </p:cNvPr>
          <p:cNvCxnSpPr>
            <a:cxnSpLocks/>
          </p:cNvCxnSpPr>
          <p:nvPr/>
        </p:nvCxnSpPr>
        <p:spPr>
          <a:xfrm flipH="1" flipV="1">
            <a:off x="5010369" y="5671114"/>
            <a:ext cx="113791" cy="26475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4DD49857-2FFB-5999-61D9-48A5F8EA7E62}"/>
              </a:ext>
            </a:extLst>
          </p:cNvPr>
          <p:cNvCxnSpPr>
            <a:cxnSpLocks/>
          </p:cNvCxnSpPr>
          <p:nvPr/>
        </p:nvCxnSpPr>
        <p:spPr>
          <a:xfrm flipH="1" flipV="1">
            <a:off x="3689975" y="5866084"/>
            <a:ext cx="132970" cy="25023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6DFD016B-1DF8-CF11-173F-E1B16F08D4AB}"/>
              </a:ext>
            </a:extLst>
          </p:cNvPr>
          <p:cNvCxnSpPr>
            <a:cxnSpLocks/>
          </p:cNvCxnSpPr>
          <p:nvPr/>
        </p:nvCxnSpPr>
        <p:spPr>
          <a:xfrm flipH="1">
            <a:off x="2846832" y="5874983"/>
            <a:ext cx="221876" cy="12604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C815B267-B156-3305-EF01-2AF807D90158}"/>
              </a:ext>
            </a:extLst>
          </p:cNvPr>
          <p:cNvCxnSpPr>
            <a:cxnSpLocks/>
          </p:cNvCxnSpPr>
          <p:nvPr/>
        </p:nvCxnSpPr>
        <p:spPr>
          <a:xfrm flipH="1" flipV="1">
            <a:off x="3149541" y="6346465"/>
            <a:ext cx="238819" cy="861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2" name="Gruppieren 101">
            <a:extLst>
              <a:ext uri="{FF2B5EF4-FFF2-40B4-BE49-F238E27FC236}">
                <a16:creationId xmlns:a16="http://schemas.microsoft.com/office/drawing/2014/main" id="{91C862E0-7861-A951-4E99-856807633EAD}"/>
              </a:ext>
            </a:extLst>
          </p:cNvPr>
          <p:cNvGrpSpPr/>
          <p:nvPr/>
        </p:nvGrpSpPr>
        <p:grpSpPr>
          <a:xfrm>
            <a:off x="1810954" y="944628"/>
            <a:ext cx="5997593" cy="5632956"/>
            <a:chOff x="1810954" y="944628"/>
            <a:chExt cx="5997593" cy="5632956"/>
          </a:xfrm>
        </p:grpSpPr>
        <p:cxnSp>
          <p:nvCxnSpPr>
            <p:cNvPr id="34" name="Gerade Verbindung mit Pfeil 33">
              <a:extLst>
                <a:ext uri="{FF2B5EF4-FFF2-40B4-BE49-F238E27FC236}">
                  <a16:creationId xmlns:a16="http://schemas.microsoft.com/office/drawing/2014/main" id="{C8933331-B9E3-9B04-AC51-EA040D286B19}"/>
                </a:ext>
              </a:extLst>
            </p:cNvPr>
            <p:cNvCxnSpPr>
              <a:cxnSpLocks/>
            </p:cNvCxnSpPr>
            <p:nvPr/>
          </p:nvCxnSpPr>
          <p:spPr>
            <a:xfrm rot="16395173" flipH="1" flipV="1">
              <a:off x="5889087" y="1800033"/>
              <a:ext cx="249944" cy="233209"/>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3" name="Gerade Verbindung mit Pfeil 42">
              <a:extLst>
                <a:ext uri="{FF2B5EF4-FFF2-40B4-BE49-F238E27FC236}">
                  <a16:creationId xmlns:a16="http://schemas.microsoft.com/office/drawing/2014/main" id="{2DCAFF98-B090-C8DE-49E4-0E958255A83B}"/>
                </a:ext>
              </a:extLst>
            </p:cNvPr>
            <p:cNvCxnSpPr>
              <a:cxnSpLocks/>
            </p:cNvCxnSpPr>
            <p:nvPr/>
          </p:nvCxnSpPr>
          <p:spPr>
            <a:xfrm>
              <a:off x="5921199" y="2794021"/>
              <a:ext cx="170764" cy="221027"/>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4" name="Gerade Verbindung mit Pfeil 43">
              <a:extLst>
                <a:ext uri="{FF2B5EF4-FFF2-40B4-BE49-F238E27FC236}">
                  <a16:creationId xmlns:a16="http://schemas.microsoft.com/office/drawing/2014/main" id="{51110C34-E2C9-0C45-E6E9-B51769145F21}"/>
                </a:ext>
              </a:extLst>
            </p:cNvPr>
            <p:cNvCxnSpPr>
              <a:cxnSpLocks/>
            </p:cNvCxnSpPr>
            <p:nvPr/>
          </p:nvCxnSpPr>
          <p:spPr>
            <a:xfrm rot="15976033">
              <a:off x="4812909" y="2962839"/>
              <a:ext cx="260505" cy="224261"/>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5" name="Gerade Verbindung mit Pfeil 44">
              <a:extLst>
                <a:ext uri="{FF2B5EF4-FFF2-40B4-BE49-F238E27FC236}">
                  <a16:creationId xmlns:a16="http://schemas.microsoft.com/office/drawing/2014/main" id="{E08F0F13-0508-ABED-8677-D43BDCC44A0E}"/>
                </a:ext>
              </a:extLst>
            </p:cNvPr>
            <p:cNvCxnSpPr>
              <a:cxnSpLocks/>
            </p:cNvCxnSpPr>
            <p:nvPr/>
          </p:nvCxnSpPr>
          <p:spPr>
            <a:xfrm flipH="1" flipV="1">
              <a:off x="4863879" y="1958320"/>
              <a:ext cx="249944" cy="233209"/>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6" name="Gerade Verbindung mit Pfeil 45">
              <a:extLst>
                <a:ext uri="{FF2B5EF4-FFF2-40B4-BE49-F238E27FC236}">
                  <a16:creationId xmlns:a16="http://schemas.microsoft.com/office/drawing/2014/main" id="{963979AF-C387-CA08-43C8-CF24B2BBE2F3}"/>
                </a:ext>
              </a:extLst>
            </p:cNvPr>
            <p:cNvCxnSpPr>
              <a:cxnSpLocks/>
            </p:cNvCxnSpPr>
            <p:nvPr/>
          </p:nvCxnSpPr>
          <p:spPr>
            <a:xfrm rot="15976033">
              <a:off x="4877936" y="962750"/>
              <a:ext cx="260505" cy="224261"/>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7" name="Gerade Verbindung mit Pfeil 46">
              <a:extLst>
                <a:ext uri="{FF2B5EF4-FFF2-40B4-BE49-F238E27FC236}">
                  <a16:creationId xmlns:a16="http://schemas.microsoft.com/office/drawing/2014/main" id="{5789555C-7465-325E-7651-9E39F5155C8F}"/>
                </a:ext>
              </a:extLst>
            </p:cNvPr>
            <p:cNvCxnSpPr>
              <a:cxnSpLocks/>
            </p:cNvCxnSpPr>
            <p:nvPr/>
          </p:nvCxnSpPr>
          <p:spPr>
            <a:xfrm flipH="1">
              <a:off x="3804247" y="2357281"/>
              <a:ext cx="166738" cy="26874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8" name="Gerade Verbindung mit Pfeil 47">
              <a:extLst>
                <a:ext uri="{FF2B5EF4-FFF2-40B4-BE49-F238E27FC236}">
                  <a16:creationId xmlns:a16="http://schemas.microsoft.com/office/drawing/2014/main" id="{074441B8-65D6-3371-2EF6-7552DCD22537}"/>
                </a:ext>
              </a:extLst>
            </p:cNvPr>
            <p:cNvCxnSpPr>
              <a:cxnSpLocks/>
            </p:cNvCxnSpPr>
            <p:nvPr/>
          </p:nvCxnSpPr>
          <p:spPr>
            <a:xfrm>
              <a:off x="3847006" y="1289289"/>
              <a:ext cx="273486" cy="238906"/>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9" name="Gerade Verbindung mit Pfeil 48">
              <a:extLst>
                <a:ext uri="{FF2B5EF4-FFF2-40B4-BE49-F238E27FC236}">
                  <a16:creationId xmlns:a16="http://schemas.microsoft.com/office/drawing/2014/main" id="{6226CAA1-FCE5-D02A-0E29-8837B6C01C5D}"/>
                </a:ext>
              </a:extLst>
            </p:cNvPr>
            <p:cNvCxnSpPr>
              <a:cxnSpLocks/>
            </p:cNvCxnSpPr>
            <p:nvPr/>
          </p:nvCxnSpPr>
          <p:spPr>
            <a:xfrm>
              <a:off x="3935479" y="3336079"/>
              <a:ext cx="296011" cy="203667"/>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0" name="Gerade Verbindung mit Pfeil 49">
              <a:extLst>
                <a:ext uri="{FF2B5EF4-FFF2-40B4-BE49-F238E27FC236}">
                  <a16:creationId xmlns:a16="http://schemas.microsoft.com/office/drawing/2014/main" id="{6DD789A7-2A70-F70A-236F-E135D43C7B81}"/>
                </a:ext>
              </a:extLst>
            </p:cNvPr>
            <p:cNvCxnSpPr>
              <a:cxnSpLocks/>
            </p:cNvCxnSpPr>
            <p:nvPr/>
          </p:nvCxnSpPr>
          <p:spPr>
            <a:xfrm flipH="1" flipV="1">
              <a:off x="2730434" y="2820765"/>
              <a:ext cx="314060" cy="157197"/>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1" name="Gerade Verbindung mit Pfeil 50">
              <a:extLst>
                <a:ext uri="{FF2B5EF4-FFF2-40B4-BE49-F238E27FC236}">
                  <a16:creationId xmlns:a16="http://schemas.microsoft.com/office/drawing/2014/main" id="{DBF4E2E0-F8C4-B77B-4377-5E7B117226A4}"/>
                </a:ext>
              </a:extLst>
            </p:cNvPr>
            <p:cNvCxnSpPr>
              <a:cxnSpLocks/>
            </p:cNvCxnSpPr>
            <p:nvPr/>
          </p:nvCxnSpPr>
          <p:spPr>
            <a:xfrm flipH="1" flipV="1">
              <a:off x="4863879" y="3841677"/>
              <a:ext cx="249944" cy="233209"/>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2" name="Gerade Verbindung mit Pfeil 51">
              <a:extLst>
                <a:ext uri="{FF2B5EF4-FFF2-40B4-BE49-F238E27FC236}">
                  <a16:creationId xmlns:a16="http://schemas.microsoft.com/office/drawing/2014/main" id="{B2BC062E-1E0B-0FA9-1271-C5E83BD223E0}"/>
                </a:ext>
              </a:extLst>
            </p:cNvPr>
            <p:cNvCxnSpPr>
              <a:cxnSpLocks/>
            </p:cNvCxnSpPr>
            <p:nvPr/>
          </p:nvCxnSpPr>
          <p:spPr>
            <a:xfrm flipV="1">
              <a:off x="3053555" y="3682758"/>
              <a:ext cx="175453" cy="317836"/>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3" name="Gerade Verbindung mit Pfeil 52">
              <a:extLst>
                <a:ext uri="{FF2B5EF4-FFF2-40B4-BE49-F238E27FC236}">
                  <a16:creationId xmlns:a16="http://schemas.microsoft.com/office/drawing/2014/main" id="{1A3011B5-A2F5-4AF3-BC70-26B9D30E48D5}"/>
                </a:ext>
              </a:extLst>
            </p:cNvPr>
            <p:cNvCxnSpPr>
              <a:cxnSpLocks/>
            </p:cNvCxnSpPr>
            <p:nvPr/>
          </p:nvCxnSpPr>
          <p:spPr>
            <a:xfrm flipH="1">
              <a:off x="4148808" y="4148395"/>
              <a:ext cx="55499" cy="297632"/>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5" name="Gerade Verbindung mit Pfeil 54">
              <a:extLst>
                <a:ext uri="{FF2B5EF4-FFF2-40B4-BE49-F238E27FC236}">
                  <a16:creationId xmlns:a16="http://schemas.microsoft.com/office/drawing/2014/main" id="{E36DF761-A656-5175-A307-5611C28FEDDD}"/>
                </a:ext>
              </a:extLst>
            </p:cNvPr>
            <p:cNvCxnSpPr>
              <a:cxnSpLocks/>
            </p:cNvCxnSpPr>
            <p:nvPr/>
          </p:nvCxnSpPr>
          <p:spPr>
            <a:xfrm>
              <a:off x="5531045" y="4751439"/>
              <a:ext cx="154095" cy="22857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7" name="Gerade Verbindung mit Pfeil 56">
              <a:extLst>
                <a:ext uri="{FF2B5EF4-FFF2-40B4-BE49-F238E27FC236}">
                  <a16:creationId xmlns:a16="http://schemas.microsoft.com/office/drawing/2014/main" id="{2100F21C-663F-BB1C-EE42-CC7812EE9A76}"/>
                </a:ext>
              </a:extLst>
            </p:cNvPr>
            <p:cNvCxnSpPr>
              <a:cxnSpLocks/>
            </p:cNvCxnSpPr>
            <p:nvPr/>
          </p:nvCxnSpPr>
          <p:spPr>
            <a:xfrm flipH="1" flipV="1">
              <a:off x="6758830" y="3958281"/>
              <a:ext cx="205850" cy="212376"/>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0" name="Gerade Verbindung mit Pfeil 59">
              <a:extLst>
                <a:ext uri="{FF2B5EF4-FFF2-40B4-BE49-F238E27FC236}">
                  <a16:creationId xmlns:a16="http://schemas.microsoft.com/office/drawing/2014/main" id="{24431469-4E55-9718-33D9-C21F6DC7DF8C}"/>
                </a:ext>
              </a:extLst>
            </p:cNvPr>
            <p:cNvCxnSpPr>
              <a:cxnSpLocks/>
            </p:cNvCxnSpPr>
            <p:nvPr/>
          </p:nvCxnSpPr>
          <p:spPr>
            <a:xfrm flipH="1">
              <a:off x="5811974" y="3876711"/>
              <a:ext cx="202085" cy="178781"/>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3" name="Gerade Verbindung mit Pfeil 62">
              <a:extLst>
                <a:ext uri="{FF2B5EF4-FFF2-40B4-BE49-F238E27FC236}">
                  <a16:creationId xmlns:a16="http://schemas.microsoft.com/office/drawing/2014/main" id="{95A0BC3B-BFF9-1080-A0A6-0914756DF4FB}"/>
                </a:ext>
              </a:extLst>
            </p:cNvPr>
            <p:cNvCxnSpPr>
              <a:cxnSpLocks/>
            </p:cNvCxnSpPr>
            <p:nvPr/>
          </p:nvCxnSpPr>
          <p:spPr>
            <a:xfrm flipV="1">
              <a:off x="6444284" y="4938730"/>
              <a:ext cx="214788" cy="145625"/>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6" name="Gerade Verbindung mit Pfeil 65">
              <a:extLst>
                <a:ext uri="{FF2B5EF4-FFF2-40B4-BE49-F238E27FC236}">
                  <a16:creationId xmlns:a16="http://schemas.microsoft.com/office/drawing/2014/main" id="{2C77B731-A9E4-B619-C961-1A484B9AEDC8}"/>
                </a:ext>
              </a:extLst>
            </p:cNvPr>
            <p:cNvCxnSpPr>
              <a:cxnSpLocks/>
            </p:cNvCxnSpPr>
            <p:nvPr/>
          </p:nvCxnSpPr>
          <p:spPr>
            <a:xfrm flipV="1">
              <a:off x="3538114" y="5998464"/>
              <a:ext cx="192138" cy="117856"/>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8" name="Gerade Verbindung mit Pfeil 67">
              <a:extLst>
                <a:ext uri="{FF2B5EF4-FFF2-40B4-BE49-F238E27FC236}">
                  <a16:creationId xmlns:a16="http://schemas.microsoft.com/office/drawing/2014/main" id="{63394670-D44B-0DC5-77E5-02691349B95B}"/>
                </a:ext>
              </a:extLst>
            </p:cNvPr>
            <p:cNvCxnSpPr>
              <a:cxnSpLocks/>
            </p:cNvCxnSpPr>
            <p:nvPr/>
          </p:nvCxnSpPr>
          <p:spPr>
            <a:xfrm flipH="1">
              <a:off x="5079404" y="5686998"/>
              <a:ext cx="234906" cy="132379"/>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1" name="Gerade Verbindung mit Pfeil 70">
              <a:extLst>
                <a:ext uri="{FF2B5EF4-FFF2-40B4-BE49-F238E27FC236}">
                  <a16:creationId xmlns:a16="http://schemas.microsoft.com/office/drawing/2014/main" id="{DD97C20B-EA3B-26F2-D701-279DFB521E7A}"/>
                </a:ext>
              </a:extLst>
            </p:cNvPr>
            <p:cNvCxnSpPr>
              <a:cxnSpLocks/>
            </p:cNvCxnSpPr>
            <p:nvPr/>
          </p:nvCxnSpPr>
          <p:spPr>
            <a:xfrm flipV="1">
              <a:off x="4688840" y="4740721"/>
              <a:ext cx="243524" cy="98159"/>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4" name="Gerade Verbindung mit Pfeil 73">
              <a:extLst>
                <a:ext uri="{FF2B5EF4-FFF2-40B4-BE49-F238E27FC236}">
                  <a16:creationId xmlns:a16="http://schemas.microsoft.com/office/drawing/2014/main" id="{C4186648-3D3F-2FBD-3307-3383693299C9}"/>
                </a:ext>
              </a:extLst>
            </p:cNvPr>
            <p:cNvCxnSpPr>
              <a:cxnSpLocks/>
            </p:cNvCxnSpPr>
            <p:nvPr/>
          </p:nvCxnSpPr>
          <p:spPr>
            <a:xfrm flipH="1" flipV="1">
              <a:off x="4134933" y="5314508"/>
              <a:ext cx="82943" cy="293812"/>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7" name="Gerade Verbindung mit Pfeil 76">
              <a:extLst>
                <a:ext uri="{FF2B5EF4-FFF2-40B4-BE49-F238E27FC236}">
                  <a16:creationId xmlns:a16="http://schemas.microsoft.com/office/drawing/2014/main" id="{FAB52883-0CAF-17B7-7413-5A62B9CADCDB}"/>
                </a:ext>
              </a:extLst>
            </p:cNvPr>
            <p:cNvCxnSpPr>
              <a:cxnSpLocks/>
            </p:cNvCxnSpPr>
            <p:nvPr/>
          </p:nvCxnSpPr>
          <p:spPr>
            <a:xfrm flipH="1" flipV="1">
              <a:off x="6122727" y="5865906"/>
              <a:ext cx="137781" cy="250414"/>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9" name="Gerade Verbindung mit Pfeil 78">
              <a:extLst>
                <a:ext uri="{FF2B5EF4-FFF2-40B4-BE49-F238E27FC236}">
                  <a16:creationId xmlns:a16="http://schemas.microsoft.com/office/drawing/2014/main" id="{B51727E9-9776-404E-19B5-B4DE25A5A4AD}"/>
                </a:ext>
              </a:extLst>
            </p:cNvPr>
            <p:cNvCxnSpPr>
              <a:cxnSpLocks/>
            </p:cNvCxnSpPr>
            <p:nvPr/>
          </p:nvCxnSpPr>
          <p:spPr>
            <a:xfrm flipH="1">
              <a:off x="7568724" y="3890899"/>
              <a:ext cx="239823" cy="16459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1" name="Gerade Verbindung mit Pfeil 80">
              <a:extLst>
                <a:ext uri="{FF2B5EF4-FFF2-40B4-BE49-F238E27FC236}">
                  <a16:creationId xmlns:a16="http://schemas.microsoft.com/office/drawing/2014/main" id="{7AB26462-709D-27B1-96F6-B853FDEF7CA1}"/>
                </a:ext>
              </a:extLst>
            </p:cNvPr>
            <p:cNvCxnSpPr>
              <a:cxnSpLocks/>
            </p:cNvCxnSpPr>
            <p:nvPr/>
          </p:nvCxnSpPr>
          <p:spPr>
            <a:xfrm>
              <a:off x="7401902" y="4878425"/>
              <a:ext cx="154095" cy="22857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2" name="Gerade Verbindung mit Pfeil 81">
              <a:extLst>
                <a:ext uri="{FF2B5EF4-FFF2-40B4-BE49-F238E27FC236}">
                  <a16:creationId xmlns:a16="http://schemas.microsoft.com/office/drawing/2014/main" id="{87CA714E-4FF8-972E-7831-E435C5A7F062}"/>
                </a:ext>
              </a:extLst>
            </p:cNvPr>
            <p:cNvCxnSpPr>
              <a:cxnSpLocks/>
            </p:cNvCxnSpPr>
            <p:nvPr/>
          </p:nvCxnSpPr>
          <p:spPr>
            <a:xfrm flipV="1">
              <a:off x="6885212" y="2749964"/>
              <a:ext cx="255725" cy="223415"/>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5" name="Gerade Verbindung mit Pfeil 84">
              <a:extLst>
                <a:ext uri="{FF2B5EF4-FFF2-40B4-BE49-F238E27FC236}">
                  <a16:creationId xmlns:a16="http://schemas.microsoft.com/office/drawing/2014/main" id="{C9A75166-14B6-D275-E193-389966E6D711}"/>
                </a:ext>
              </a:extLst>
            </p:cNvPr>
            <p:cNvCxnSpPr>
              <a:cxnSpLocks/>
            </p:cNvCxnSpPr>
            <p:nvPr/>
          </p:nvCxnSpPr>
          <p:spPr>
            <a:xfrm>
              <a:off x="4572000" y="6248400"/>
              <a:ext cx="66778" cy="329184"/>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8" name="Gerade Verbindung mit Pfeil 87">
              <a:extLst>
                <a:ext uri="{FF2B5EF4-FFF2-40B4-BE49-F238E27FC236}">
                  <a16:creationId xmlns:a16="http://schemas.microsoft.com/office/drawing/2014/main" id="{CE914582-CE87-36E2-4C01-9C581634A7AE}"/>
                </a:ext>
              </a:extLst>
            </p:cNvPr>
            <p:cNvCxnSpPr>
              <a:cxnSpLocks/>
            </p:cNvCxnSpPr>
            <p:nvPr/>
          </p:nvCxnSpPr>
          <p:spPr>
            <a:xfrm>
              <a:off x="2793580" y="5803493"/>
              <a:ext cx="154095" cy="145889"/>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90" name="Gerade Verbindung mit Pfeil 89">
              <a:extLst>
                <a:ext uri="{FF2B5EF4-FFF2-40B4-BE49-F238E27FC236}">
                  <a16:creationId xmlns:a16="http://schemas.microsoft.com/office/drawing/2014/main" id="{FD909A66-67D3-5654-EF30-243072274755}"/>
                </a:ext>
              </a:extLst>
            </p:cNvPr>
            <p:cNvCxnSpPr>
              <a:cxnSpLocks/>
            </p:cNvCxnSpPr>
            <p:nvPr/>
          </p:nvCxnSpPr>
          <p:spPr>
            <a:xfrm flipH="1" flipV="1">
              <a:off x="3250579" y="6327170"/>
              <a:ext cx="18371" cy="250414"/>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92" name="Gerade Verbindung mit Pfeil 91">
              <a:extLst>
                <a:ext uri="{FF2B5EF4-FFF2-40B4-BE49-F238E27FC236}">
                  <a16:creationId xmlns:a16="http://schemas.microsoft.com/office/drawing/2014/main" id="{02FC7CAD-CF0D-0147-925A-6E4C3A630F1B}"/>
                </a:ext>
              </a:extLst>
            </p:cNvPr>
            <p:cNvCxnSpPr>
              <a:cxnSpLocks/>
            </p:cNvCxnSpPr>
            <p:nvPr/>
          </p:nvCxnSpPr>
          <p:spPr>
            <a:xfrm flipH="1">
              <a:off x="2675193" y="5067300"/>
              <a:ext cx="118387" cy="280577"/>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94" name="Gerade Verbindung mit Pfeil 93">
              <a:extLst>
                <a:ext uri="{FF2B5EF4-FFF2-40B4-BE49-F238E27FC236}">
                  <a16:creationId xmlns:a16="http://schemas.microsoft.com/office/drawing/2014/main" id="{6BCFE696-F2E7-33AD-B185-502EBFB95B41}"/>
                </a:ext>
              </a:extLst>
            </p:cNvPr>
            <p:cNvCxnSpPr>
              <a:cxnSpLocks/>
            </p:cNvCxnSpPr>
            <p:nvPr/>
          </p:nvCxnSpPr>
          <p:spPr>
            <a:xfrm flipV="1">
              <a:off x="2133600" y="5949382"/>
              <a:ext cx="67662" cy="217738"/>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96" name="Gerade Verbindung mit Pfeil 95">
              <a:extLst>
                <a:ext uri="{FF2B5EF4-FFF2-40B4-BE49-F238E27FC236}">
                  <a16:creationId xmlns:a16="http://schemas.microsoft.com/office/drawing/2014/main" id="{2EE9E846-9813-020D-BA34-8085D0850EB2}"/>
                </a:ext>
              </a:extLst>
            </p:cNvPr>
            <p:cNvCxnSpPr>
              <a:cxnSpLocks/>
            </p:cNvCxnSpPr>
            <p:nvPr/>
          </p:nvCxnSpPr>
          <p:spPr>
            <a:xfrm>
              <a:off x="2232619" y="4262324"/>
              <a:ext cx="277450" cy="107659"/>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98" name="Gerade Verbindung mit Pfeil 97">
              <a:extLst>
                <a:ext uri="{FF2B5EF4-FFF2-40B4-BE49-F238E27FC236}">
                  <a16:creationId xmlns:a16="http://schemas.microsoft.com/office/drawing/2014/main" id="{EB3DB930-35AE-B511-4638-E387CA569AF2}"/>
                </a:ext>
              </a:extLst>
            </p:cNvPr>
            <p:cNvCxnSpPr>
              <a:cxnSpLocks/>
            </p:cNvCxnSpPr>
            <p:nvPr/>
          </p:nvCxnSpPr>
          <p:spPr>
            <a:xfrm flipH="1" flipV="1">
              <a:off x="1810954" y="5391245"/>
              <a:ext cx="276926" cy="130715"/>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00" name="Gerade Verbindung mit Pfeil 99">
              <a:extLst>
                <a:ext uri="{FF2B5EF4-FFF2-40B4-BE49-F238E27FC236}">
                  <a16:creationId xmlns:a16="http://schemas.microsoft.com/office/drawing/2014/main" id="{4137BAA5-5EB0-3059-E30D-B9FCC8FBC853}"/>
                </a:ext>
              </a:extLst>
            </p:cNvPr>
            <p:cNvCxnSpPr>
              <a:cxnSpLocks/>
            </p:cNvCxnSpPr>
            <p:nvPr/>
          </p:nvCxnSpPr>
          <p:spPr>
            <a:xfrm flipH="1">
              <a:off x="2640134" y="6209140"/>
              <a:ext cx="180599" cy="160050"/>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grpSp>
      <p:cxnSp>
        <p:nvCxnSpPr>
          <p:cNvPr id="3" name="Gerade Verbindung mit Pfeil 2">
            <a:extLst>
              <a:ext uri="{FF2B5EF4-FFF2-40B4-BE49-F238E27FC236}">
                <a16:creationId xmlns:a16="http://schemas.microsoft.com/office/drawing/2014/main" id="{31BE8A6F-7A2F-9CF8-F2C7-11919493E2A3}"/>
              </a:ext>
            </a:extLst>
          </p:cNvPr>
          <p:cNvCxnSpPr>
            <a:cxnSpLocks/>
          </p:cNvCxnSpPr>
          <p:nvPr/>
        </p:nvCxnSpPr>
        <p:spPr>
          <a:xfrm flipH="1" flipV="1">
            <a:off x="3418616" y="4779975"/>
            <a:ext cx="255053" cy="58905"/>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07023598"/>
      </p:ext>
    </p:extLst>
  </p:cSld>
  <p:clrMapOvr>
    <a:masterClrMapping/>
  </p:clrMapOvr>
  <p:transition spd="slow">
    <p:wip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Entwurf, Zeichnung enthält.&#10;&#10;Automatisch generierte Beschreibung">
            <a:extLst>
              <a:ext uri="{FF2B5EF4-FFF2-40B4-BE49-F238E27FC236}">
                <a16:creationId xmlns:a16="http://schemas.microsoft.com/office/drawing/2014/main" id="{EB1D6361-4F21-CE91-ADE6-02029E400A8B}"/>
              </a:ext>
            </a:extLst>
          </p:cNvPr>
          <p:cNvPicPr>
            <a:picLocks noChangeAspect="1"/>
          </p:cNvPicPr>
          <p:nvPr/>
        </p:nvPicPr>
        <p:blipFill rotWithShape="1">
          <a:blip r:embed="rId2">
            <a:extLst>
              <a:ext uri="{28A0092B-C50C-407E-A947-70E740481C1C}">
                <a14:useLocalDpi xmlns:a14="http://schemas.microsoft.com/office/drawing/2010/main" val="0"/>
              </a:ext>
            </a:extLst>
          </a:blip>
          <a:srcRect l="6452" t="15918" r="30173" b="12286"/>
          <a:stretch/>
        </p:blipFill>
        <p:spPr>
          <a:xfrm>
            <a:off x="0" y="-911241"/>
            <a:ext cx="12192000" cy="7769241"/>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75</a:t>
            </a:fld>
            <a:endParaRPr lang="en-US" sz="1600" b="1" dirty="0">
              <a:solidFill>
                <a:schemeClr val="tx1"/>
              </a:solidFill>
            </a:endParaRPr>
          </a:p>
        </p:txBody>
      </p:sp>
      <p:cxnSp>
        <p:nvCxnSpPr>
          <p:cNvPr id="35" name="Gerader Verbinder 34">
            <a:extLst>
              <a:ext uri="{FF2B5EF4-FFF2-40B4-BE49-F238E27FC236}">
                <a16:creationId xmlns:a16="http://schemas.microsoft.com/office/drawing/2014/main" id="{AE56B221-7C1D-1D81-21A4-946FBD7A4D2D}"/>
              </a:ext>
            </a:extLst>
          </p:cNvPr>
          <p:cNvCxnSpPr>
            <a:cxnSpLocks/>
          </p:cNvCxnSpPr>
          <p:nvPr/>
        </p:nvCxnSpPr>
        <p:spPr>
          <a:xfrm flipH="1">
            <a:off x="4023121" y="1401948"/>
            <a:ext cx="194755" cy="24411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14BD18E8-08BB-747A-9C61-E5DA820D4CF5}"/>
              </a:ext>
            </a:extLst>
          </p:cNvPr>
          <p:cNvCxnSpPr>
            <a:cxnSpLocks/>
          </p:cNvCxnSpPr>
          <p:nvPr/>
        </p:nvCxnSpPr>
        <p:spPr>
          <a:xfrm flipH="1">
            <a:off x="4737609" y="1834665"/>
            <a:ext cx="194755" cy="24411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01C73AA8-FC4E-46F6-2DF0-9D40B5A8C3C6}"/>
              </a:ext>
            </a:extLst>
          </p:cNvPr>
          <p:cNvCxnSpPr>
            <a:cxnSpLocks/>
          </p:cNvCxnSpPr>
          <p:nvPr/>
        </p:nvCxnSpPr>
        <p:spPr>
          <a:xfrm flipH="1" flipV="1">
            <a:off x="3673669" y="2555871"/>
            <a:ext cx="244224" cy="14759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BB66D45A-20AF-7166-82D4-38E5BA2BAB20}"/>
              </a:ext>
            </a:extLst>
          </p:cNvPr>
          <p:cNvCxnSpPr>
            <a:cxnSpLocks/>
          </p:cNvCxnSpPr>
          <p:nvPr/>
        </p:nvCxnSpPr>
        <p:spPr>
          <a:xfrm flipH="1" flipV="1">
            <a:off x="3094453" y="3589207"/>
            <a:ext cx="276964" cy="17216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BBA682E8-63E4-641A-C0A3-7353AFBE2740}"/>
              </a:ext>
            </a:extLst>
          </p:cNvPr>
          <p:cNvCxnSpPr>
            <a:cxnSpLocks/>
          </p:cNvCxnSpPr>
          <p:nvPr/>
        </p:nvCxnSpPr>
        <p:spPr>
          <a:xfrm flipH="1" flipV="1">
            <a:off x="4921734" y="2833103"/>
            <a:ext cx="245767" cy="17273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7DCBE2AA-D7FC-8651-4EBE-F023280108A4}"/>
              </a:ext>
            </a:extLst>
          </p:cNvPr>
          <p:cNvCxnSpPr>
            <a:cxnSpLocks/>
          </p:cNvCxnSpPr>
          <p:nvPr/>
        </p:nvCxnSpPr>
        <p:spPr>
          <a:xfrm flipH="1">
            <a:off x="4165987" y="3430517"/>
            <a:ext cx="140968" cy="21390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6A57D574-03C1-5075-3A61-CD88403633F3}"/>
              </a:ext>
            </a:extLst>
          </p:cNvPr>
          <p:cNvCxnSpPr>
            <a:cxnSpLocks/>
          </p:cNvCxnSpPr>
          <p:nvPr/>
        </p:nvCxnSpPr>
        <p:spPr>
          <a:xfrm flipH="1" flipV="1">
            <a:off x="5775750" y="1940002"/>
            <a:ext cx="192235" cy="20207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E7B0A208-C059-1F40-C9F9-9DFA4B22B1CF}"/>
              </a:ext>
            </a:extLst>
          </p:cNvPr>
          <p:cNvCxnSpPr>
            <a:cxnSpLocks/>
          </p:cNvCxnSpPr>
          <p:nvPr/>
        </p:nvCxnSpPr>
        <p:spPr>
          <a:xfrm flipH="1">
            <a:off x="4750915" y="3736134"/>
            <a:ext cx="157232" cy="20332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823B90DA-1274-94DE-7077-FA8A1E5F706A}"/>
              </a:ext>
            </a:extLst>
          </p:cNvPr>
          <p:cNvCxnSpPr>
            <a:cxnSpLocks/>
          </p:cNvCxnSpPr>
          <p:nvPr/>
        </p:nvCxnSpPr>
        <p:spPr>
          <a:xfrm flipH="1" flipV="1">
            <a:off x="5702928" y="3939460"/>
            <a:ext cx="176765" cy="23206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3208E24C-4C39-6B32-C3C3-49303FFA755A}"/>
              </a:ext>
            </a:extLst>
          </p:cNvPr>
          <p:cNvCxnSpPr>
            <a:cxnSpLocks/>
          </p:cNvCxnSpPr>
          <p:nvPr/>
        </p:nvCxnSpPr>
        <p:spPr>
          <a:xfrm flipH="1" flipV="1">
            <a:off x="4904933" y="4588844"/>
            <a:ext cx="86676" cy="30375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B98A940F-8026-DBFA-5F3B-A342BA25FDC3}"/>
              </a:ext>
            </a:extLst>
          </p:cNvPr>
          <p:cNvCxnSpPr>
            <a:cxnSpLocks/>
          </p:cNvCxnSpPr>
          <p:nvPr/>
        </p:nvCxnSpPr>
        <p:spPr>
          <a:xfrm flipH="1">
            <a:off x="5940566" y="2888075"/>
            <a:ext cx="225736" cy="23552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7D9CBC74-17C7-60FD-2DAE-0CC5B7626102}"/>
              </a:ext>
            </a:extLst>
          </p:cNvPr>
          <p:cNvCxnSpPr>
            <a:cxnSpLocks/>
          </p:cNvCxnSpPr>
          <p:nvPr/>
        </p:nvCxnSpPr>
        <p:spPr>
          <a:xfrm flipH="1">
            <a:off x="6632448" y="3837797"/>
            <a:ext cx="252764" cy="22823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035B6AFF-7A3D-D9C8-8A24-466A67FF3BC1}"/>
              </a:ext>
            </a:extLst>
          </p:cNvPr>
          <p:cNvCxnSpPr>
            <a:cxnSpLocks/>
          </p:cNvCxnSpPr>
          <p:nvPr/>
        </p:nvCxnSpPr>
        <p:spPr>
          <a:xfrm flipH="1">
            <a:off x="5547360" y="4926193"/>
            <a:ext cx="275561" cy="15816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57AA691C-196E-6CFA-1756-5D15A21CF8BB}"/>
              </a:ext>
            </a:extLst>
          </p:cNvPr>
          <p:cNvCxnSpPr>
            <a:cxnSpLocks/>
          </p:cNvCxnSpPr>
          <p:nvPr/>
        </p:nvCxnSpPr>
        <p:spPr>
          <a:xfrm flipH="1">
            <a:off x="5984947" y="5756015"/>
            <a:ext cx="275561" cy="15816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D151FDC2-4A41-12DE-99D8-ED3509F080A0}"/>
              </a:ext>
            </a:extLst>
          </p:cNvPr>
          <p:cNvCxnSpPr>
            <a:cxnSpLocks/>
          </p:cNvCxnSpPr>
          <p:nvPr/>
        </p:nvCxnSpPr>
        <p:spPr>
          <a:xfrm flipH="1" flipV="1">
            <a:off x="6582065" y="4810161"/>
            <a:ext cx="154015" cy="25713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2A10FFF1-1D48-9304-DBCC-EB2407910631}"/>
              </a:ext>
            </a:extLst>
          </p:cNvPr>
          <p:cNvCxnSpPr>
            <a:cxnSpLocks/>
          </p:cNvCxnSpPr>
          <p:nvPr/>
        </p:nvCxnSpPr>
        <p:spPr>
          <a:xfrm flipH="1" flipV="1">
            <a:off x="7489608" y="3913518"/>
            <a:ext cx="154015" cy="25713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 name="Gerader Verbinder 1">
            <a:extLst>
              <a:ext uri="{FF2B5EF4-FFF2-40B4-BE49-F238E27FC236}">
                <a16:creationId xmlns:a16="http://schemas.microsoft.com/office/drawing/2014/main" id="{3263C4D2-754F-BC77-0A22-25558237EABB}"/>
              </a:ext>
            </a:extLst>
          </p:cNvPr>
          <p:cNvCxnSpPr>
            <a:cxnSpLocks/>
          </p:cNvCxnSpPr>
          <p:nvPr/>
        </p:nvCxnSpPr>
        <p:spPr>
          <a:xfrm flipH="1" flipV="1">
            <a:off x="3998227" y="4300039"/>
            <a:ext cx="335519" cy="6994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Gerader Verbinder 4">
            <a:extLst>
              <a:ext uri="{FF2B5EF4-FFF2-40B4-BE49-F238E27FC236}">
                <a16:creationId xmlns:a16="http://schemas.microsoft.com/office/drawing/2014/main" id="{D3F16036-DB1E-FD69-141E-AED825A0D1DD}"/>
              </a:ext>
            </a:extLst>
          </p:cNvPr>
          <p:cNvCxnSpPr>
            <a:cxnSpLocks/>
          </p:cNvCxnSpPr>
          <p:nvPr/>
        </p:nvCxnSpPr>
        <p:spPr>
          <a:xfrm flipH="1">
            <a:off x="3970926" y="5291328"/>
            <a:ext cx="332850" cy="4636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CB2ACD90-837B-6FB0-82B2-FEA1280A98B8}"/>
              </a:ext>
            </a:extLst>
          </p:cNvPr>
          <p:cNvCxnSpPr>
            <a:cxnSpLocks/>
          </p:cNvCxnSpPr>
          <p:nvPr/>
        </p:nvCxnSpPr>
        <p:spPr>
          <a:xfrm flipH="1">
            <a:off x="3371417" y="4614672"/>
            <a:ext cx="72823" cy="32405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F1FA607A-AF60-CEB8-3A9F-C339886F42AF}"/>
              </a:ext>
            </a:extLst>
          </p:cNvPr>
          <p:cNvCxnSpPr>
            <a:cxnSpLocks/>
          </p:cNvCxnSpPr>
          <p:nvPr/>
        </p:nvCxnSpPr>
        <p:spPr>
          <a:xfrm flipH="1">
            <a:off x="2463113" y="4218432"/>
            <a:ext cx="103303" cy="31358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12041F72-2053-8DAE-C8B4-6CB3032B3302}"/>
              </a:ext>
            </a:extLst>
          </p:cNvPr>
          <p:cNvCxnSpPr>
            <a:cxnSpLocks/>
          </p:cNvCxnSpPr>
          <p:nvPr/>
        </p:nvCxnSpPr>
        <p:spPr>
          <a:xfrm flipH="1" flipV="1">
            <a:off x="2518891" y="5291328"/>
            <a:ext cx="327941" cy="15849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0ACD843D-6A2D-9F15-9A15-11363CE4E0B4}"/>
              </a:ext>
            </a:extLst>
          </p:cNvPr>
          <p:cNvCxnSpPr>
            <a:cxnSpLocks/>
          </p:cNvCxnSpPr>
          <p:nvPr/>
        </p:nvCxnSpPr>
        <p:spPr>
          <a:xfrm flipH="1" flipV="1">
            <a:off x="2031211" y="5914177"/>
            <a:ext cx="340133" cy="8428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40D6D742-F499-FF3C-4D53-87758AF97DC8}"/>
              </a:ext>
            </a:extLst>
          </p:cNvPr>
          <p:cNvCxnSpPr>
            <a:cxnSpLocks/>
          </p:cNvCxnSpPr>
          <p:nvPr/>
        </p:nvCxnSpPr>
        <p:spPr>
          <a:xfrm flipH="1" flipV="1">
            <a:off x="5010369" y="5671114"/>
            <a:ext cx="113791" cy="26475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4DD49857-2FFB-5999-61D9-48A5F8EA7E62}"/>
              </a:ext>
            </a:extLst>
          </p:cNvPr>
          <p:cNvCxnSpPr>
            <a:cxnSpLocks/>
          </p:cNvCxnSpPr>
          <p:nvPr/>
        </p:nvCxnSpPr>
        <p:spPr>
          <a:xfrm flipH="1" flipV="1">
            <a:off x="3689975" y="5866084"/>
            <a:ext cx="132970" cy="25023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6DFD016B-1DF8-CF11-173F-E1B16F08D4AB}"/>
              </a:ext>
            </a:extLst>
          </p:cNvPr>
          <p:cNvCxnSpPr>
            <a:cxnSpLocks/>
          </p:cNvCxnSpPr>
          <p:nvPr/>
        </p:nvCxnSpPr>
        <p:spPr>
          <a:xfrm flipH="1">
            <a:off x="2846832" y="5874983"/>
            <a:ext cx="221876" cy="12604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C815B267-B156-3305-EF01-2AF807D90158}"/>
              </a:ext>
            </a:extLst>
          </p:cNvPr>
          <p:cNvCxnSpPr>
            <a:cxnSpLocks/>
          </p:cNvCxnSpPr>
          <p:nvPr/>
        </p:nvCxnSpPr>
        <p:spPr>
          <a:xfrm flipH="1" flipV="1">
            <a:off x="3149541" y="6346465"/>
            <a:ext cx="238819" cy="861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Gruppieren 5">
            <a:extLst>
              <a:ext uri="{FF2B5EF4-FFF2-40B4-BE49-F238E27FC236}">
                <a16:creationId xmlns:a16="http://schemas.microsoft.com/office/drawing/2014/main" id="{B6BEA8DE-2606-5074-AE9E-BD2B709D559D}"/>
              </a:ext>
            </a:extLst>
          </p:cNvPr>
          <p:cNvGrpSpPr/>
          <p:nvPr/>
        </p:nvGrpSpPr>
        <p:grpSpPr>
          <a:xfrm>
            <a:off x="1810954" y="944628"/>
            <a:ext cx="5997593" cy="5632956"/>
            <a:chOff x="1810954" y="944628"/>
            <a:chExt cx="5997593" cy="5632956"/>
          </a:xfrm>
        </p:grpSpPr>
        <p:cxnSp>
          <p:nvCxnSpPr>
            <p:cNvPr id="10" name="Gerade Verbindung mit Pfeil 9">
              <a:extLst>
                <a:ext uri="{FF2B5EF4-FFF2-40B4-BE49-F238E27FC236}">
                  <a16:creationId xmlns:a16="http://schemas.microsoft.com/office/drawing/2014/main" id="{DEA09AFF-0FDC-3E40-1DC5-45FC3962C423}"/>
                </a:ext>
              </a:extLst>
            </p:cNvPr>
            <p:cNvCxnSpPr>
              <a:cxnSpLocks/>
            </p:cNvCxnSpPr>
            <p:nvPr/>
          </p:nvCxnSpPr>
          <p:spPr>
            <a:xfrm rot="16395173" flipH="1" flipV="1">
              <a:off x="5889087" y="1800033"/>
              <a:ext cx="249944" cy="233209"/>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3" name="Gerade Verbindung mit Pfeil 12">
              <a:extLst>
                <a:ext uri="{FF2B5EF4-FFF2-40B4-BE49-F238E27FC236}">
                  <a16:creationId xmlns:a16="http://schemas.microsoft.com/office/drawing/2014/main" id="{5F5E3685-4ACE-4295-DA48-512FFBEF91E9}"/>
                </a:ext>
              </a:extLst>
            </p:cNvPr>
            <p:cNvCxnSpPr>
              <a:cxnSpLocks/>
            </p:cNvCxnSpPr>
            <p:nvPr/>
          </p:nvCxnSpPr>
          <p:spPr>
            <a:xfrm>
              <a:off x="5921199" y="2794021"/>
              <a:ext cx="170764" cy="221027"/>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6" name="Gerade Verbindung mit Pfeil 15">
              <a:extLst>
                <a:ext uri="{FF2B5EF4-FFF2-40B4-BE49-F238E27FC236}">
                  <a16:creationId xmlns:a16="http://schemas.microsoft.com/office/drawing/2014/main" id="{BCB5F9EB-8E81-A8E7-D6AD-F108C95E485E}"/>
                </a:ext>
              </a:extLst>
            </p:cNvPr>
            <p:cNvCxnSpPr>
              <a:cxnSpLocks/>
            </p:cNvCxnSpPr>
            <p:nvPr/>
          </p:nvCxnSpPr>
          <p:spPr>
            <a:xfrm rot="15976033">
              <a:off x="4812909" y="2962839"/>
              <a:ext cx="260505" cy="224261"/>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20" name="Gerade Verbindung mit Pfeil 19">
              <a:extLst>
                <a:ext uri="{FF2B5EF4-FFF2-40B4-BE49-F238E27FC236}">
                  <a16:creationId xmlns:a16="http://schemas.microsoft.com/office/drawing/2014/main" id="{A564DB74-D27C-6333-548A-7206CF25D929}"/>
                </a:ext>
              </a:extLst>
            </p:cNvPr>
            <p:cNvCxnSpPr>
              <a:cxnSpLocks/>
            </p:cNvCxnSpPr>
            <p:nvPr/>
          </p:nvCxnSpPr>
          <p:spPr>
            <a:xfrm flipH="1" flipV="1">
              <a:off x="4863879" y="1958320"/>
              <a:ext cx="249944" cy="233209"/>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25" name="Gerade Verbindung mit Pfeil 24">
              <a:extLst>
                <a:ext uri="{FF2B5EF4-FFF2-40B4-BE49-F238E27FC236}">
                  <a16:creationId xmlns:a16="http://schemas.microsoft.com/office/drawing/2014/main" id="{1C9721D4-02BE-7030-3078-1A6B2736371C}"/>
                </a:ext>
              </a:extLst>
            </p:cNvPr>
            <p:cNvCxnSpPr>
              <a:cxnSpLocks/>
            </p:cNvCxnSpPr>
            <p:nvPr/>
          </p:nvCxnSpPr>
          <p:spPr>
            <a:xfrm rot="15976033">
              <a:off x="4877936" y="962750"/>
              <a:ext cx="260505" cy="224261"/>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27" name="Gerade Verbindung mit Pfeil 26">
              <a:extLst>
                <a:ext uri="{FF2B5EF4-FFF2-40B4-BE49-F238E27FC236}">
                  <a16:creationId xmlns:a16="http://schemas.microsoft.com/office/drawing/2014/main" id="{B29A3E14-8A22-0AE5-05D9-D0D174A5BC78}"/>
                </a:ext>
              </a:extLst>
            </p:cNvPr>
            <p:cNvCxnSpPr>
              <a:cxnSpLocks/>
            </p:cNvCxnSpPr>
            <p:nvPr/>
          </p:nvCxnSpPr>
          <p:spPr>
            <a:xfrm flipH="1">
              <a:off x="3804247" y="2357281"/>
              <a:ext cx="166738" cy="26874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29" name="Gerade Verbindung mit Pfeil 28">
              <a:extLst>
                <a:ext uri="{FF2B5EF4-FFF2-40B4-BE49-F238E27FC236}">
                  <a16:creationId xmlns:a16="http://schemas.microsoft.com/office/drawing/2014/main" id="{64FD9E07-ACCE-39D9-654F-0EA885DF3304}"/>
                </a:ext>
              </a:extLst>
            </p:cNvPr>
            <p:cNvCxnSpPr>
              <a:cxnSpLocks/>
            </p:cNvCxnSpPr>
            <p:nvPr/>
          </p:nvCxnSpPr>
          <p:spPr>
            <a:xfrm>
              <a:off x="3847006" y="1289289"/>
              <a:ext cx="273486" cy="238906"/>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31" name="Gerade Verbindung mit Pfeil 30">
              <a:extLst>
                <a:ext uri="{FF2B5EF4-FFF2-40B4-BE49-F238E27FC236}">
                  <a16:creationId xmlns:a16="http://schemas.microsoft.com/office/drawing/2014/main" id="{6966D773-DA78-B83F-6342-C4E9D680DBA1}"/>
                </a:ext>
              </a:extLst>
            </p:cNvPr>
            <p:cNvCxnSpPr>
              <a:cxnSpLocks/>
            </p:cNvCxnSpPr>
            <p:nvPr/>
          </p:nvCxnSpPr>
          <p:spPr>
            <a:xfrm>
              <a:off x="3935479" y="3336079"/>
              <a:ext cx="296011" cy="203667"/>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33" name="Gerade Verbindung mit Pfeil 32">
              <a:extLst>
                <a:ext uri="{FF2B5EF4-FFF2-40B4-BE49-F238E27FC236}">
                  <a16:creationId xmlns:a16="http://schemas.microsoft.com/office/drawing/2014/main" id="{95579304-6FC6-8BAF-5610-BCF2DAA1EC44}"/>
                </a:ext>
              </a:extLst>
            </p:cNvPr>
            <p:cNvCxnSpPr>
              <a:cxnSpLocks/>
            </p:cNvCxnSpPr>
            <p:nvPr/>
          </p:nvCxnSpPr>
          <p:spPr>
            <a:xfrm flipH="1" flipV="1">
              <a:off x="2730434" y="2820765"/>
              <a:ext cx="314060" cy="157197"/>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4" name="Gerade Verbindung mit Pfeil 53">
              <a:extLst>
                <a:ext uri="{FF2B5EF4-FFF2-40B4-BE49-F238E27FC236}">
                  <a16:creationId xmlns:a16="http://schemas.microsoft.com/office/drawing/2014/main" id="{A39671A9-4146-EB72-5126-F6F9AE01F097}"/>
                </a:ext>
              </a:extLst>
            </p:cNvPr>
            <p:cNvCxnSpPr>
              <a:cxnSpLocks/>
            </p:cNvCxnSpPr>
            <p:nvPr/>
          </p:nvCxnSpPr>
          <p:spPr>
            <a:xfrm flipH="1" flipV="1">
              <a:off x="4863879" y="3841677"/>
              <a:ext cx="249944" cy="233209"/>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6" name="Gerade Verbindung mit Pfeil 55">
              <a:extLst>
                <a:ext uri="{FF2B5EF4-FFF2-40B4-BE49-F238E27FC236}">
                  <a16:creationId xmlns:a16="http://schemas.microsoft.com/office/drawing/2014/main" id="{38E3C0C0-A7E1-7308-422C-1BFF2CCE3A18}"/>
                </a:ext>
              </a:extLst>
            </p:cNvPr>
            <p:cNvCxnSpPr>
              <a:cxnSpLocks/>
            </p:cNvCxnSpPr>
            <p:nvPr/>
          </p:nvCxnSpPr>
          <p:spPr>
            <a:xfrm flipV="1">
              <a:off x="3053555" y="3682758"/>
              <a:ext cx="175453" cy="317836"/>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8" name="Gerade Verbindung mit Pfeil 57">
              <a:extLst>
                <a:ext uri="{FF2B5EF4-FFF2-40B4-BE49-F238E27FC236}">
                  <a16:creationId xmlns:a16="http://schemas.microsoft.com/office/drawing/2014/main" id="{915265A4-4D49-A16C-BF3F-8F9BEA7274BD}"/>
                </a:ext>
              </a:extLst>
            </p:cNvPr>
            <p:cNvCxnSpPr>
              <a:cxnSpLocks/>
            </p:cNvCxnSpPr>
            <p:nvPr/>
          </p:nvCxnSpPr>
          <p:spPr>
            <a:xfrm flipH="1">
              <a:off x="4148808" y="4148395"/>
              <a:ext cx="55499" cy="297632"/>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9" name="Gerade Verbindung mit Pfeil 58">
              <a:extLst>
                <a:ext uri="{FF2B5EF4-FFF2-40B4-BE49-F238E27FC236}">
                  <a16:creationId xmlns:a16="http://schemas.microsoft.com/office/drawing/2014/main" id="{BD34654E-C02C-ECE0-6CAA-E8FAC1330664}"/>
                </a:ext>
              </a:extLst>
            </p:cNvPr>
            <p:cNvCxnSpPr>
              <a:cxnSpLocks/>
            </p:cNvCxnSpPr>
            <p:nvPr/>
          </p:nvCxnSpPr>
          <p:spPr>
            <a:xfrm>
              <a:off x="5531045" y="4751439"/>
              <a:ext cx="154095" cy="22857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1" name="Gerade Verbindung mit Pfeil 60">
              <a:extLst>
                <a:ext uri="{FF2B5EF4-FFF2-40B4-BE49-F238E27FC236}">
                  <a16:creationId xmlns:a16="http://schemas.microsoft.com/office/drawing/2014/main" id="{9B324703-4906-06E1-9EE2-DB13E55EA22F}"/>
                </a:ext>
              </a:extLst>
            </p:cNvPr>
            <p:cNvCxnSpPr>
              <a:cxnSpLocks/>
            </p:cNvCxnSpPr>
            <p:nvPr/>
          </p:nvCxnSpPr>
          <p:spPr>
            <a:xfrm flipH="1" flipV="1">
              <a:off x="6758830" y="3958281"/>
              <a:ext cx="205850" cy="212376"/>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2" name="Gerade Verbindung mit Pfeil 61">
              <a:extLst>
                <a:ext uri="{FF2B5EF4-FFF2-40B4-BE49-F238E27FC236}">
                  <a16:creationId xmlns:a16="http://schemas.microsoft.com/office/drawing/2014/main" id="{20AA0600-9608-F105-4AC0-C0A40D477154}"/>
                </a:ext>
              </a:extLst>
            </p:cNvPr>
            <p:cNvCxnSpPr>
              <a:cxnSpLocks/>
            </p:cNvCxnSpPr>
            <p:nvPr/>
          </p:nvCxnSpPr>
          <p:spPr>
            <a:xfrm flipH="1">
              <a:off x="5811974" y="3876711"/>
              <a:ext cx="202085" cy="178781"/>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4" name="Gerade Verbindung mit Pfeil 63">
              <a:extLst>
                <a:ext uri="{FF2B5EF4-FFF2-40B4-BE49-F238E27FC236}">
                  <a16:creationId xmlns:a16="http://schemas.microsoft.com/office/drawing/2014/main" id="{DF106241-F597-764B-C7E8-A07DC93F731F}"/>
                </a:ext>
              </a:extLst>
            </p:cNvPr>
            <p:cNvCxnSpPr>
              <a:cxnSpLocks/>
            </p:cNvCxnSpPr>
            <p:nvPr/>
          </p:nvCxnSpPr>
          <p:spPr>
            <a:xfrm flipV="1">
              <a:off x="6444284" y="4938730"/>
              <a:ext cx="214788" cy="145625"/>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5" name="Gerade Verbindung mit Pfeil 64">
              <a:extLst>
                <a:ext uri="{FF2B5EF4-FFF2-40B4-BE49-F238E27FC236}">
                  <a16:creationId xmlns:a16="http://schemas.microsoft.com/office/drawing/2014/main" id="{35B48495-08D2-C56A-27B2-467575E9BDAC}"/>
                </a:ext>
              </a:extLst>
            </p:cNvPr>
            <p:cNvCxnSpPr>
              <a:cxnSpLocks/>
            </p:cNvCxnSpPr>
            <p:nvPr/>
          </p:nvCxnSpPr>
          <p:spPr>
            <a:xfrm flipV="1">
              <a:off x="3538114" y="5998464"/>
              <a:ext cx="192138" cy="117856"/>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7" name="Gerade Verbindung mit Pfeil 66">
              <a:extLst>
                <a:ext uri="{FF2B5EF4-FFF2-40B4-BE49-F238E27FC236}">
                  <a16:creationId xmlns:a16="http://schemas.microsoft.com/office/drawing/2014/main" id="{3C469BB1-D8B6-451E-EB44-B7FB8F6F52B0}"/>
                </a:ext>
              </a:extLst>
            </p:cNvPr>
            <p:cNvCxnSpPr>
              <a:cxnSpLocks/>
            </p:cNvCxnSpPr>
            <p:nvPr/>
          </p:nvCxnSpPr>
          <p:spPr>
            <a:xfrm flipH="1">
              <a:off x="5079404" y="5686998"/>
              <a:ext cx="234906" cy="132379"/>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9" name="Gerade Verbindung mit Pfeil 68">
              <a:extLst>
                <a:ext uri="{FF2B5EF4-FFF2-40B4-BE49-F238E27FC236}">
                  <a16:creationId xmlns:a16="http://schemas.microsoft.com/office/drawing/2014/main" id="{C160F13E-AC0C-095F-E590-0C963098C431}"/>
                </a:ext>
              </a:extLst>
            </p:cNvPr>
            <p:cNvCxnSpPr>
              <a:cxnSpLocks/>
            </p:cNvCxnSpPr>
            <p:nvPr/>
          </p:nvCxnSpPr>
          <p:spPr>
            <a:xfrm flipV="1">
              <a:off x="4688840" y="4740721"/>
              <a:ext cx="243524" cy="98159"/>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0" name="Gerade Verbindung mit Pfeil 69">
              <a:extLst>
                <a:ext uri="{FF2B5EF4-FFF2-40B4-BE49-F238E27FC236}">
                  <a16:creationId xmlns:a16="http://schemas.microsoft.com/office/drawing/2014/main" id="{57A71278-07E7-DD56-61A7-23AA340C3615}"/>
                </a:ext>
              </a:extLst>
            </p:cNvPr>
            <p:cNvCxnSpPr>
              <a:cxnSpLocks/>
            </p:cNvCxnSpPr>
            <p:nvPr/>
          </p:nvCxnSpPr>
          <p:spPr>
            <a:xfrm flipH="1" flipV="1">
              <a:off x="4134933" y="5314508"/>
              <a:ext cx="82943" cy="293812"/>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2" name="Gerade Verbindung mit Pfeil 71">
              <a:extLst>
                <a:ext uri="{FF2B5EF4-FFF2-40B4-BE49-F238E27FC236}">
                  <a16:creationId xmlns:a16="http://schemas.microsoft.com/office/drawing/2014/main" id="{91A07120-FEF4-3B02-7742-CF7824AEF058}"/>
                </a:ext>
              </a:extLst>
            </p:cNvPr>
            <p:cNvCxnSpPr>
              <a:cxnSpLocks/>
            </p:cNvCxnSpPr>
            <p:nvPr/>
          </p:nvCxnSpPr>
          <p:spPr>
            <a:xfrm flipH="1" flipV="1">
              <a:off x="6122727" y="5865906"/>
              <a:ext cx="137781" cy="250414"/>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3" name="Gerade Verbindung mit Pfeil 72">
              <a:extLst>
                <a:ext uri="{FF2B5EF4-FFF2-40B4-BE49-F238E27FC236}">
                  <a16:creationId xmlns:a16="http://schemas.microsoft.com/office/drawing/2014/main" id="{8649DC44-FBF5-6627-FAC5-619718137C3F}"/>
                </a:ext>
              </a:extLst>
            </p:cNvPr>
            <p:cNvCxnSpPr>
              <a:cxnSpLocks/>
            </p:cNvCxnSpPr>
            <p:nvPr/>
          </p:nvCxnSpPr>
          <p:spPr>
            <a:xfrm flipH="1">
              <a:off x="7568724" y="3890899"/>
              <a:ext cx="239823" cy="16459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5" name="Gerade Verbindung mit Pfeil 74">
              <a:extLst>
                <a:ext uri="{FF2B5EF4-FFF2-40B4-BE49-F238E27FC236}">
                  <a16:creationId xmlns:a16="http://schemas.microsoft.com/office/drawing/2014/main" id="{E68AAF8B-60AB-FF7F-1828-0A7B5F99A705}"/>
                </a:ext>
              </a:extLst>
            </p:cNvPr>
            <p:cNvCxnSpPr>
              <a:cxnSpLocks/>
            </p:cNvCxnSpPr>
            <p:nvPr/>
          </p:nvCxnSpPr>
          <p:spPr>
            <a:xfrm>
              <a:off x="7401902" y="4878425"/>
              <a:ext cx="154095" cy="22857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6" name="Gerade Verbindung mit Pfeil 75">
              <a:extLst>
                <a:ext uri="{FF2B5EF4-FFF2-40B4-BE49-F238E27FC236}">
                  <a16:creationId xmlns:a16="http://schemas.microsoft.com/office/drawing/2014/main" id="{8308B785-C0D8-2729-1D10-6FD6CF09EE2A}"/>
                </a:ext>
              </a:extLst>
            </p:cNvPr>
            <p:cNvCxnSpPr>
              <a:cxnSpLocks/>
            </p:cNvCxnSpPr>
            <p:nvPr/>
          </p:nvCxnSpPr>
          <p:spPr>
            <a:xfrm flipV="1">
              <a:off x="6885212" y="2749964"/>
              <a:ext cx="255725" cy="223415"/>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8" name="Gerade Verbindung mit Pfeil 77">
              <a:extLst>
                <a:ext uri="{FF2B5EF4-FFF2-40B4-BE49-F238E27FC236}">
                  <a16:creationId xmlns:a16="http://schemas.microsoft.com/office/drawing/2014/main" id="{69D5A700-5097-393E-2E44-3B44BA66E939}"/>
                </a:ext>
              </a:extLst>
            </p:cNvPr>
            <p:cNvCxnSpPr>
              <a:cxnSpLocks/>
            </p:cNvCxnSpPr>
            <p:nvPr/>
          </p:nvCxnSpPr>
          <p:spPr>
            <a:xfrm>
              <a:off x="4572000" y="6248400"/>
              <a:ext cx="66778" cy="329184"/>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0" name="Gerade Verbindung mit Pfeil 79">
              <a:extLst>
                <a:ext uri="{FF2B5EF4-FFF2-40B4-BE49-F238E27FC236}">
                  <a16:creationId xmlns:a16="http://schemas.microsoft.com/office/drawing/2014/main" id="{D0D1043A-D288-B5C3-143E-A76C82D3A157}"/>
                </a:ext>
              </a:extLst>
            </p:cNvPr>
            <p:cNvCxnSpPr>
              <a:cxnSpLocks/>
            </p:cNvCxnSpPr>
            <p:nvPr/>
          </p:nvCxnSpPr>
          <p:spPr>
            <a:xfrm>
              <a:off x="2793580" y="5803493"/>
              <a:ext cx="154095" cy="145889"/>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3" name="Gerade Verbindung mit Pfeil 82">
              <a:extLst>
                <a:ext uri="{FF2B5EF4-FFF2-40B4-BE49-F238E27FC236}">
                  <a16:creationId xmlns:a16="http://schemas.microsoft.com/office/drawing/2014/main" id="{873D4411-31E8-2502-A9C7-8A45B0AD6187}"/>
                </a:ext>
              </a:extLst>
            </p:cNvPr>
            <p:cNvCxnSpPr>
              <a:cxnSpLocks/>
            </p:cNvCxnSpPr>
            <p:nvPr/>
          </p:nvCxnSpPr>
          <p:spPr>
            <a:xfrm flipH="1" flipV="1">
              <a:off x="3250579" y="6327170"/>
              <a:ext cx="18371" cy="250414"/>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4" name="Gerade Verbindung mit Pfeil 83">
              <a:extLst>
                <a:ext uri="{FF2B5EF4-FFF2-40B4-BE49-F238E27FC236}">
                  <a16:creationId xmlns:a16="http://schemas.microsoft.com/office/drawing/2014/main" id="{5307ADD5-C86A-10AE-8473-428021474C2E}"/>
                </a:ext>
              </a:extLst>
            </p:cNvPr>
            <p:cNvCxnSpPr>
              <a:cxnSpLocks/>
            </p:cNvCxnSpPr>
            <p:nvPr/>
          </p:nvCxnSpPr>
          <p:spPr>
            <a:xfrm flipH="1">
              <a:off x="2675193" y="5067300"/>
              <a:ext cx="118387" cy="280577"/>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6" name="Gerade Verbindung mit Pfeil 85">
              <a:extLst>
                <a:ext uri="{FF2B5EF4-FFF2-40B4-BE49-F238E27FC236}">
                  <a16:creationId xmlns:a16="http://schemas.microsoft.com/office/drawing/2014/main" id="{02613C87-0517-44AF-40E6-357840C777DF}"/>
                </a:ext>
              </a:extLst>
            </p:cNvPr>
            <p:cNvCxnSpPr>
              <a:cxnSpLocks/>
            </p:cNvCxnSpPr>
            <p:nvPr/>
          </p:nvCxnSpPr>
          <p:spPr>
            <a:xfrm flipV="1">
              <a:off x="2133600" y="5949382"/>
              <a:ext cx="67662" cy="217738"/>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7" name="Gerade Verbindung mit Pfeil 86">
              <a:extLst>
                <a:ext uri="{FF2B5EF4-FFF2-40B4-BE49-F238E27FC236}">
                  <a16:creationId xmlns:a16="http://schemas.microsoft.com/office/drawing/2014/main" id="{69728946-88A9-75B4-1979-42046615BB95}"/>
                </a:ext>
              </a:extLst>
            </p:cNvPr>
            <p:cNvCxnSpPr>
              <a:cxnSpLocks/>
            </p:cNvCxnSpPr>
            <p:nvPr/>
          </p:nvCxnSpPr>
          <p:spPr>
            <a:xfrm>
              <a:off x="2232619" y="4262324"/>
              <a:ext cx="277450" cy="107659"/>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9" name="Gerade Verbindung mit Pfeil 88">
              <a:extLst>
                <a:ext uri="{FF2B5EF4-FFF2-40B4-BE49-F238E27FC236}">
                  <a16:creationId xmlns:a16="http://schemas.microsoft.com/office/drawing/2014/main" id="{FC193EA2-EDE9-B5F8-2875-5236773DF717}"/>
                </a:ext>
              </a:extLst>
            </p:cNvPr>
            <p:cNvCxnSpPr>
              <a:cxnSpLocks/>
            </p:cNvCxnSpPr>
            <p:nvPr/>
          </p:nvCxnSpPr>
          <p:spPr>
            <a:xfrm flipH="1" flipV="1">
              <a:off x="1810954" y="5391245"/>
              <a:ext cx="276926" cy="130715"/>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91" name="Gerade Verbindung mit Pfeil 90">
              <a:extLst>
                <a:ext uri="{FF2B5EF4-FFF2-40B4-BE49-F238E27FC236}">
                  <a16:creationId xmlns:a16="http://schemas.microsoft.com/office/drawing/2014/main" id="{34255C8D-8F68-D155-273B-095C45E30CBD}"/>
                </a:ext>
              </a:extLst>
            </p:cNvPr>
            <p:cNvCxnSpPr>
              <a:cxnSpLocks/>
            </p:cNvCxnSpPr>
            <p:nvPr/>
          </p:nvCxnSpPr>
          <p:spPr>
            <a:xfrm flipH="1">
              <a:off x="2640134" y="6209140"/>
              <a:ext cx="180599" cy="160050"/>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grpSp>
      <p:sp>
        <p:nvSpPr>
          <p:cNvPr id="3" name="Textfeld 2">
            <a:extLst>
              <a:ext uri="{FF2B5EF4-FFF2-40B4-BE49-F238E27FC236}">
                <a16:creationId xmlns:a16="http://schemas.microsoft.com/office/drawing/2014/main" id="{D94D02E6-3AB5-1289-46F3-E5C856E0EAD4}"/>
              </a:ext>
            </a:extLst>
          </p:cNvPr>
          <p:cNvSpPr txBox="1"/>
          <p:nvPr/>
        </p:nvSpPr>
        <p:spPr>
          <a:xfrm>
            <a:off x="7063227" y="1196690"/>
            <a:ext cx="4836654" cy="4464620"/>
          </a:xfrm>
          <a:prstGeom prst="rect">
            <a:avLst/>
          </a:prstGeom>
          <a:solidFill>
            <a:schemeClr val="bg1"/>
          </a:solidFill>
          <a:ln>
            <a:solidFill>
              <a:schemeClr val="tx1"/>
            </a:solidFill>
          </a:ln>
        </p:spPr>
        <p:txBody>
          <a:bodyPr wrap="square">
            <a:spAutoFit/>
          </a:bodyPr>
          <a:lstStyle/>
          <a:p>
            <a:pPr algn="ctr">
              <a:lnSpc>
                <a:spcPct val="150000"/>
              </a:lnSpc>
            </a:pPr>
            <a:r>
              <a:rPr lang="en-US" sz="2400" b="1" dirty="0">
                <a:latin typeface="MV Boli" panose="02000500030200090000" pitchFamily="2" charset="0"/>
                <a:cs typeface="MV Boli" panose="02000500030200090000" pitchFamily="2" charset="0"/>
              </a:rPr>
              <a:t>ToDo</a:t>
            </a:r>
            <a:endParaRPr lang="en-US" sz="2400" dirty="0"/>
          </a:p>
          <a:p>
            <a:pPr>
              <a:lnSpc>
                <a:spcPct val="150000"/>
              </a:lnSpc>
            </a:pPr>
            <a:r>
              <a:rPr lang="en-US" sz="2400" dirty="0"/>
              <a:t>☐ run </a:t>
            </a:r>
            <a:r>
              <a:rPr lang="en-US" sz="2400" b="1" dirty="0"/>
              <a:t>fast</a:t>
            </a:r>
            <a:br>
              <a:rPr lang="en-US" sz="2400" b="1" dirty="0"/>
            </a:br>
            <a:r>
              <a:rPr lang="en-US" sz="2400" dirty="0"/>
              <a:t>☐ </a:t>
            </a:r>
            <a:r>
              <a:rPr lang="en-US" sz="2400" b="1" dirty="0"/>
              <a:t>real-time</a:t>
            </a:r>
            <a:r>
              <a:rPr lang="en-US" sz="2400" dirty="0"/>
              <a:t> topology changes</a:t>
            </a:r>
          </a:p>
          <a:p>
            <a:pPr>
              <a:lnSpc>
                <a:spcPct val="150000"/>
              </a:lnSpc>
            </a:pPr>
            <a:r>
              <a:rPr lang="en-US" sz="2400" dirty="0"/>
              <a:t>☐ </a:t>
            </a:r>
            <a:r>
              <a:rPr lang="en-US" sz="2400" b="1" dirty="0"/>
              <a:t>easy</a:t>
            </a:r>
            <a:r>
              <a:rPr lang="en-US" sz="2400" dirty="0"/>
              <a:t> to implement and extensible</a:t>
            </a:r>
          </a:p>
          <a:p>
            <a:pPr>
              <a:lnSpc>
                <a:spcPct val="150000"/>
              </a:lnSpc>
            </a:pPr>
            <a:r>
              <a:rPr lang="en-US" sz="2400" dirty="0"/>
              <a:t>☐ </a:t>
            </a:r>
            <a:r>
              <a:rPr lang="en-US" sz="2400" b="1" dirty="0"/>
              <a:t>reduce</a:t>
            </a:r>
            <a:r>
              <a:rPr lang="en-US" sz="2400" dirty="0"/>
              <a:t> neighbor information</a:t>
            </a:r>
          </a:p>
          <a:p>
            <a:pPr>
              <a:lnSpc>
                <a:spcPct val="150000"/>
              </a:lnSpc>
            </a:pPr>
            <a:r>
              <a:rPr lang="en-US" sz="2400" dirty="0"/>
              <a:t>☐ merge to </a:t>
            </a:r>
            <a:r>
              <a:rPr lang="en-US" sz="2400" b="1" dirty="0"/>
              <a:t>single dispatch</a:t>
            </a:r>
          </a:p>
          <a:p>
            <a:pPr>
              <a:lnSpc>
                <a:spcPct val="150000"/>
              </a:lnSpc>
            </a:pPr>
            <a:r>
              <a:rPr lang="en-US" sz="2400" dirty="0"/>
              <a:t>☐ remove all </a:t>
            </a:r>
            <a:r>
              <a:rPr lang="en-US" sz="2400" b="1" dirty="0"/>
              <a:t>atomic float</a:t>
            </a:r>
            <a:r>
              <a:rPr lang="en-US" sz="2400" dirty="0"/>
              <a:t> arithmetic</a:t>
            </a:r>
          </a:p>
          <a:p>
            <a:pPr>
              <a:lnSpc>
                <a:spcPct val="150000"/>
              </a:lnSpc>
            </a:pPr>
            <a:r>
              <a:rPr lang="en-US" sz="2400" dirty="0"/>
              <a:t>☐ improve </a:t>
            </a:r>
            <a:r>
              <a:rPr lang="en-US" sz="2400" b="1" dirty="0"/>
              <a:t>memory layout</a:t>
            </a:r>
          </a:p>
        </p:txBody>
      </p:sp>
      <p:sp>
        <p:nvSpPr>
          <p:cNvPr id="4" name="Rechteck 3">
            <a:extLst>
              <a:ext uri="{FF2B5EF4-FFF2-40B4-BE49-F238E27FC236}">
                <a16:creationId xmlns:a16="http://schemas.microsoft.com/office/drawing/2014/main" id="{39FA2053-331B-D6D0-9E4D-E77DE838C54E}"/>
              </a:ext>
            </a:extLst>
          </p:cNvPr>
          <p:cNvSpPr/>
          <p:nvPr/>
        </p:nvSpPr>
        <p:spPr>
          <a:xfrm>
            <a:off x="7091062" y="3543481"/>
            <a:ext cx="4006176" cy="408433"/>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Gerade Verbindung mit Pfeil 33">
            <a:extLst>
              <a:ext uri="{FF2B5EF4-FFF2-40B4-BE49-F238E27FC236}">
                <a16:creationId xmlns:a16="http://schemas.microsoft.com/office/drawing/2014/main" id="{D9E79C84-B11A-A2DD-814B-BBE1A2B1FF8F}"/>
              </a:ext>
            </a:extLst>
          </p:cNvPr>
          <p:cNvCxnSpPr>
            <a:cxnSpLocks/>
          </p:cNvCxnSpPr>
          <p:nvPr/>
        </p:nvCxnSpPr>
        <p:spPr>
          <a:xfrm flipH="1" flipV="1">
            <a:off x="3418616" y="4779975"/>
            <a:ext cx="255053" cy="58905"/>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79245751"/>
      </p:ext>
    </p:extLst>
  </p:cSld>
  <p:clrMapOvr>
    <a:masterClrMapping/>
  </p:clrMapOvr>
  <p:transition spd="slow">
    <p:wip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Entwurf, Zeichnung enthält.&#10;&#10;Automatisch generierte Beschreibung">
            <a:extLst>
              <a:ext uri="{FF2B5EF4-FFF2-40B4-BE49-F238E27FC236}">
                <a16:creationId xmlns:a16="http://schemas.microsoft.com/office/drawing/2014/main" id="{EB1D6361-4F21-CE91-ADE6-02029E400A8B}"/>
              </a:ext>
            </a:extLst>
          </p:cNvPr>
          <p:cNvPicPr>
            <a:picLocks noChangeAspect="1"/>
          </p:cNvPicPr>
          <p:nvPr/>
        </p:nvPicPr>
        <p:blipFill rotWithShape="1">
          <a:blip r:embed="rId2">
            <a:extLst>
              <a:ext uri="{28A0092B-C50C-407E-A947-70E740481C1C}">
                <a14:useLocalDpi xmlns:a14="http://schemas.microsoft.com/office/drawing/2010/main" val="0"/>
              </a:ext>
            </a:extLst>
          </a:blip>
          <a:srcRect l="6452" t="15918" r="30173" b="12286"/>
          <a:stretch/>
        </p:blipFill>
        <p:spPr>
          <a:xfrm>
            <a:off x="0" y="-911241"/>
            <a:ext cx="12192000" cy="7769241"/>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76</a:t>
            </a:fld>
            <a:endParaRPr lang="en-US" sz="1600" b="1" dirty="0">
              <a:solidFill>
                <a:schemeClr val="tx1"/>
              </a:solidFill>
            </a:endParaRPr>
          </a:p>
        </p:txBody>
      </p:sp>
      <p:cxnSp>
        <p:nvCxnSpPr>
          <p:cNvPr id="35" name="Gerader Verbinder 34">
            <a:extLst>
              <a:ext uri="{FF2B5EF4-FFF2-40B4-BE49-F238E27FC236}">
                <a16:creationId xmlns:a16="http://schemas.microsoft.com/office/drawing/2014/main" id="{AE56B221-7C1D-1D81-21A4-946FBD7A4D2D}"/>
              </a:ext>
            </a:extLst>
          </p:cNvPr>
          <p:cNvCxnSpPr>
            <a:cxnSpLocks/>
          </p:cNvCxnSpPr>
          <p:nvPr/>
        </p:nvCxnSpPr>
        <p:spPr>
          <a:xfrm flipH="1">
            <a:off x="4023121" y="1401948"/>
            <a:ext cx="194755" cy="24411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14BD18E8-08BB-747A-9C61-E5DA820D4CF5}"/>
              </a:ext>
            </a:extLst>
          </p:cNvPr>
          <p:cNvCxnSpPr>
            <a:cxnSpLocks/>
          </p:cNvCxnSpPr>
          <p:nvPr/>
        </p:nvCxnSpPr>
        <p:spPr>
          <a:xfrm flipH="1">
            <a:off x="4737609" y="1834665"/>
            <a:ext cx="194755" cy="24411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01C73AA8-FC4E-46F6-2DF0-9D40B5A8C3C6}"/>
              </a:ext>
            </a:extLst>
          </p:cNvPr>
          <p:cNvCxnSpPr>
            <a:cxnSpLocks/>
          </p:cNvCxnSpPr>
          <p:nvPr/>
        </p:nvCxnSpPr>
        <p:spPr>
          <a:xfrm flipH="1" flipV="1">
            <a:off x="3673669" y="2555871"/>
            <a:ext cx="244224" cy="14759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BB66D45A-20AF-7166-82D4-38E5BA2BAB20}"/>
              </a:ext>
            </a:extLst>
          </p:cNvPr>
          <p:cNvCxnSpPr>
            <a:cxnSpLocks/>
          </p:cNvCxnSpPr>
          <p:nvPr/>
        </p:nvCxnSpPr>
        <p:spPr>
          <a:xfrm flipH="1" flipV="1">
            <a:off x="3094453" y="3589207"/>
            <a:ext cx="276964" cy="17216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BBA682E8-63E4-641A-C0A3-7353AFBE2740}"/>
              </a:ext>
            </a:extLst>
          </p:cNvPr>
          <p:cNvCxnSpPr>
            <a:cxnSpLocks/>
          </p:cNvCxnSpPr>
          <p:nvPr/>
        </p:nvCxnSpPr>
        <p:spPr>
          <a:xfrm flipH="1" flipV="1">
            <a:off x="4921734" y="2833103"/>
            <a:ext cx="245767" cy="17273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7DCBE2AA-D7FC-8651-4EBE-F023280108A4}"/>
              </a:ext>
            </a:extLst>
          </p:cNvPr>
          <p:cNvCxnSpPr>
            <a:cxnSpLocks/>
          </p:cNvCxnSpPr>
          <p:nvPr/>
        </p:nvCxnSpPr>
        <p:spPr>
          <a:xfrm flipH="1">
            <a:off x="4165987" y="3430517"/>
            <a:ext cx="140968" cy="21390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6A57D574-03C1-5075-3A61-CD88403633F3}"/>
              </a:ext>
            </a:extLst>
          </p:cNvPr>
          <p:cNvCxnSpPr>
            <a:cxnSpLocks/>
          </p:cNvCxnSpPr>
          <p:nvPr/>
        </p:nvCxnSpPr>
        <p:spPr>
          <a:xfrm flipH="1" flipV="1">
            <a:off x="5775750" y="1940002"/>
            <a:ext cx="192235" cy="20207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E7B0A208-C059-1F40-C9F9-9DFA4B22B1CF}"/>
              </a:ext>
            </a:extLst>
          </p:cNvPr>
          <p:cNvCxnSpPr>
            <a:cxnSpLocks/>
          </p:cNvCxnSpPr>
          <p:nvPr/>
        </p:nvCxnSpPr>
        <p:spPr>
          <a:xfrm flipH="1">
            <a:off x="4750915" y="3736134"/>
            <a:ext cx="157232" cy="20332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823B90DA-1274-94DE-7077-FA8A1E5F706A}"/>
              </a:ext>
            </a:extLst>
          </p:cNvPr>
          <p:cNvCxnSpPr>
            <a:cxnSpLocks/>
          </p:cNvCxnSpPr>
          <p:nvPr/>
        </p:nvCxnSpPr>
        <p:spPr>
          <a:xfrm flipH="1" flipV="1">
            <a:off x="5702928" y="3939460"/>
            <a:ext cx="176765" cy="23206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3208E24C-4C39-6B32-C3C3-49303FFA755A}"/>
              </a:ext>
            </a:extLst>
          </p:cNvPr>
          <p:cNvCxnSpPr>
            <a:cxnSpLocks/>
          </p:cNvCxnSpPr>
          <p:nvPr/>
        </p:nvCxnSpPr>
        <p:spPr>
          <a:xfrm flipH="1" flipV="1">
            <a:off x="4904933" y="4588844"/>
            <a:ext cx="86676" cy="30375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B98A940F-8026-DBFA-5F3B-A342BA25FDC3}"/>
              </a:ext>
            </a:extLst>
          </p:cNvPr>
          <p:cNvCxnSpPr>
            <a:cxnSpLocks/>
          </p:cNvCxnSpPr>
          <p:nvPr/>
        </p:nvCxnSpPr>
        <p:spPr>
          <a:xfrm flipH="1">
            <a:off x="5940566" y="2888075"/>
            <a:ext cx="225736" cy="23552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7D9CBC74-17C7-60FD-2DAE-0CC5B7626102}"/>
              </a:ext>
            </a:extLst>
          </p:cNvPr>
          <p:cNvCxnSpPr>
            <a:cxnSpLocks/>
          </p:cNvCxnSpPr>
          <p:nvPr/>
        </p:nvCxnSpPr>
        <p:spPr>
          <a:xfrm flipH="1">
            <a:off x="6632448" y="3837797"/>
            <a:ext cx="252764" cy="22823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035B6AFF-7A3D-D9C8-8A24-466A67FF3BC1}"/>
              </a:ext>
            </a:extLst>
          </p:cNvPr>
          <p:cNvCxnSpPr>
            <a:cxnSpLocks/>
          </p:cNvCxnSpPr>
          <p:nvPr/>
        </p:nvCxnSpPr>
        <p:spPr>
          <a:xfrm flipH="1">
            <a:off x="5547360" y="4926193"/>
            <a:ext cx="275561" cy="15816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57AA691C-196E-6CFA-1756-5D15A21CF8BB}"/>
              </a:ext>
            </a:extLst>
          </p:cNvPr>
          <p:cNvCxnSpPr>
            <a:cxnSpLocks/>
          </p:cNvCxnSpPr>
          <p:nvPr/>
        </p:nvCxnSpPr>
        <p:spPr>
          <a:xfrm flipH="1">
            <a:off x="5984947" y="5756015"/>
            <a:ext cx="275561" cy="15816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D151FDC2-4A41-12DE-99D8-ED3509F080A0}"/>
              </a:ext>
            </a:extLst>
          </p:cNvPr>
          <p:cNvCxnSpPr>
            <a:cxnSpLocks/>
          </p:cNvCxnSpPr>
          <p:nvPr/>
        </p:nvCxnSpPr>
        <p:spPr>
          <a:xfrm flipH="1" flipV="1">
            <a:off x="6582065" y="4810161"/>
            <a:ext cx="154015" cy="25713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2A10FFF1-1D48-9304-DBCC-EB2407910631}"/>
              </a:ext>
            </a:extLst>
          </p:cNvPr>
          <p:cNvCxnSpPr>
            <a:cxnSpLocks/>
          </p:cNvCxnSpPr>
          <p:nvPr/>
        </p:nvCxnSpPr>
        <p:spPr>
          <a:xfrm flipH="1" flipV="1">
            <a:off x="7489608" y="3913518"/>
            <a:ext cx="154015" cy="25713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 name="Gerader Verbinder 1">
            <a:extLst>
              <a:ext uri="{FF2B5EF4-FFF2-40B4-BE49-F238E27FC236}">
                <a16:creationId xmlns:a16="http://schemas.microsoft.com/office/drawing/2014/main" id="{3263C4D2-754F-BC77-0A22-25558237EABB}"/>
              </a:ext>
            </a:extLst>
          </p:cNvPr>
          <p:cNvCxnSpPr>
            <a:cxnSpLocks/>
          </p:cNvCxnSpPr>
          <p:nvPr/>
        </p:nvCxnSpPr>
        <p:spPr>
          <a:xfrm flipH="1" flipV="1">
            <a:off x="3998227" y="4300039"/>
            <a:ext cx="335519" cy="6994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Gerader Verbinder 4">
            <a:extLst>
              <a:ext uri="{FF2B5EF4-FFF2-40B4-BE49-F238E27FC236}">
                <a16:creationId xmlns:a16="http://schemas.microsoft.com/office/drawing/2014/main" id="{D3F16036-DB1E-FD69-141E-AED825A0D1DD}"/>
              </a:ext>
            </a:extLst>
          </p:cNvPr>
          <p:cNvCxnSpPr>
            <a:cxnSpLocks/>
          </p:cNvCxnSpPr>
          <p:nvPr/>
        </p:nvCxnSpPr>
        <p:spPr>
          <a:xfrm flipH="1">
            <a:off x="3970926" y="5291328"/>
            <a:ext cx="332850" cy="4636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CB2ACD90-837B-6FB0-82B2-FEA1280A98B8}"/>
              </a:ext>
            </a:extLst>
          </p:cNvPr>
          <p:cNvCxnSpPr>
            <a:cxnSpLocks/>
          </p:cNvCxnSpPr>
          <p:nvPr/>
        </p:nvCxnSpPr>
        <p:spPr>
          <a:xfrm flipH="1">
            <a:off x="3371417" y="4614672"/>
            <a:ext cx="72823" cy="32405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F1FA607A-AF60-CEB8-3A9F-C339886F42AF}"/>
              </a:ext>
            </a:extLst>
          </p:cNvPr>
          <p:cNvCxnSpPr>
            <a:cxnSpLocks/>
          </p:cNvCxnSpPr>
          <p:nvPr/>
        </p:nvCxnSpPr>
        <p:spPr>
          <a:xfrm flipH="1">
            <a:off x="2463113" y="4218432"/>
            <a:ext cx="103303" cy="31358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12041F72-2053-8DAE-C8B4-6CB3032B3302}"/>
              </a:ext>
            </a:extLst>
          </p:cNvPr>
          <p:cNvCxnSpPr>
            <a:cxnSpLocks/>
          </p:cNvCxnSpPr>
          <p:nvPr/>
        </p:nvCxnSpPr>
        <p:spPr>
          <a:xfrm flipH="1" flipV="1">
            <a:off x="2518891" y="5291328"/>
            <a:ext cx="327941" cy="15849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0ACD843D-6A2D-9F15-9A15-11363CE4E0B4}"/>
              </a:ext>
            </a:extLst>
          </p:cNvPr>
          <p:cNvCxnSpPr>
            <a:cxnSpLocks/>
          </p:cNvCxnSpPr>
          <p:nvPr/>
        </p:nvCxnSpPr>
        <p:spPr>
          <a:xfrm flipH="1" flipV="1">
            <a:off x="2031211" y="5914177"/>
            <a:ext cx="340133" cy="8428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40D6D742-F499-FF3C-4D53-87758AF97DC8}"/>
              </a:ext>
            </a:extLst>
          </p:cNvPr>
          <p:cNvCxnSpPr>
            <a:cxnSpLocks/>
          </p:cNvCxnSpPr>
          <p:nvPr/>
        </p:nvCxnSpPr>
        <p:spPr>
          <a:xfrm flipH="1" flipV="1">
            <a:off x="5010369" y="5671114"/>
            <a:ext cx="113791" cy="26475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4DD49857-2FFB-5999-61D9-48A5F8EA7E62}"/>
              </a:ext>
            </a:extLst>
          </p:cNvPr>
          <p:cNvCxnSpPr>
            <a:cxnSpLocks/>
          </p:cNvCxnSpPr>
          <p:nvPr/>
        </p:nvCxnSpPr>
        <p:spPr>
          <a:xfrm flipH="1" flipV="1">
            <a:off x="3689975" y="5866084"/>
            <a:ext cx="132970" cy="25023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6DFD016B-1DF8-CF11-173F-E1B16F08D4AB}"/>
              </a:ext>
            </a:extLst>
          </p:cNvPr>
          <p:cNvCxnSpPr>
            <a:cxnSpLocks/>
          </p:cNvCxnSpPr>
          <p:nvPr/>
        </p:nvCxnSpPr>
        <p:spPr>
          <a:xfrm flipH="1">
            <a:off x="2846832" y="5874983"/>
            <a:ext cx="221876" cy="12604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C815B267-B156-3305-EF01-2AF807D90158}"/>
              </a:ext>
            </a:extLst>
          </p:cNvPr>
          <p:cNvCxnSpPr>
            <a:cxnSpLocks/>
          </p:cNvCxnSpPr>
          <p:nvPr/>
        </p:nvCxnSpPr>
        <p:spPr>
          <a:xfrm flipH="1" flipV="1">
            <a:off x="3149541" y="6346465"/>
            <a:ext cx="238819" cy="861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Gruppieren 5">
            <a:extLst>
              <a:ext uri="{FF2B5EF4-FFF2-40B4-BE49-F238E27FC236}">
                <a16:creationId xmlns:a16="http://schemas.microsoft.com/office/drawing/2014/main" id="{AE2338E3-8FD8-D813-4254-A698377F0E1B}"/>
              </a:ext>
            </a:extLst>
          </p:cNvPr>
          <p:cNvGrpSpPr/>
          <p:nvPr/>
        </p:nvGrpSpPr>
        <p:grpSpPr>
          <a:xfrm>
            <a:off x="1810954" y="944628"/>
            <a:ext cx="5997593" cy="5632956"/>
            <a:chOff x="1810954" y="944628"/>
            <a:chExt cx="5997593" cy="5632956"/>
          </a:xfrm>
        </p:grpSpPr>
        <p:cxnSp>
          <p:nvCxnSpPr>
            <p:cNvPr id="10" name="Gerade Verbindung mit Pfeil 9">
              <a:extLst>
                <a:ext uri="{FF2B5EF4-FFF2-40B4-BE49-F238E27FC236}">
                  <a16:creationId xmlns:a16="http://schemas.microsoft.com/office/drawing/2014/main" id="{1C730840-B33F-8C84-8689-5206B6589A71}"/>
                </a:ext>
              </a:extLst>
            </p:cNvPr>
            <p:cNvCxnSpPr>
              <a:cxnSpLocks/>
            </p:cNvCxnSpPr>
            <p:nvPr/>
          </p:nvCxnSpPr>
          <p:spPr>
            <a:xfrm rot="16395173" flipH="1" flipV="1">
              <a:off x="5889087" y="1800033"/>
              <a:ext cx="249944" cy="233209"/>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3" name="Gerade Verbindung mit Pfeil 12">
              <a:extLst>
                <a:ext uri="{FF2B5EF4-FFF2-40B4-BE49-F238E27FC236}">
                  <a16:creationId xmlns:a16="http://schemas.microsoft.com/office/drawing/2014/main" id="{2CA213F2-3926-089C-6FB7-5D45A52DBD39}"/>
                </a:ext>
              </a:extLst>
            </p:cNvPr>
            <p:cNvCxnSpPr>
              <a:cxnSpLocks/>
            </p:cNvCxnSpPr>
            <p:nvPr/>
          </p:nvCxnSpPr>
          <p:spPr>
            <a:xfrm>
              <a:off x="5921199" y="2794021"/>
              <a:ext cx="170764" cy="221027"/>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6" name="Gerade Verbindung mit Pfeil 15">
              <a:extLst>
                <a:ext uri="{FF2B5EF4-FFF2-40B4-BE49-F238E27FC236}">
                  <a16:creationId xmlns:a16="http://schemas.microsoft.com/office/drawing/2014/main" id="{9160C886-EC29-59E0-DA31-705D790C3475}"/>
                </a:ext>
              </a:extLst>
            </p:cNvPr>
            <p:cNvCxnSpPr>
              <a:cxnSpLocks/>
            </p:cNvCxnSpPr>
            <p:nvPr/>
          </p:nvCxnSpPr>
          <p:spPr>
            <a:xfrm rot="15976033">
              <a:off x="4812909" y="2962839"/>
              <a:ext cx="260505" cy="224261"/>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20" name="Gerade Verbindung mit Pfeil 19">
              <a:extLst>
                <a:ext uri="{FF2B5EF4-FFF2-40B4-BE49-F238E27FC236}">
                  <a16:creationId xmlns:a16="http://schemas.microsoft.com/office/drawing/2014/main" id="{278C7FFC-8361-A6C1-508A-E76235427733}"/>
                </a:ext>
              </a:extLst>
            </p:cNvPr>
            <p:cNvCxnSpPr>
              <a:cxnSpLocks/>
            </p:cNvCxnSpPr>
            <p:nvPr/>
          </p:nvCxnSpPr>
          <p:spPr>
            <a:xfrm flipH="1" flipV="1">
              <a:off x="4863879" y="1958320"/>
              <a:ext cx="249944" cy="233209"/>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25" name="Gerade Verbindung mit Pfeil 24">
              <a:extLst>
                <a:ext uri="{FF2B5EF4-FFF2-40B4-BE49-F238E27FC236}">
                  <a16:creationId xmlns:a16="http://schemas.microsoft.com/office/drawing/2014/main" id="{37E077CA-F4E9-B887-B62D-97434220BBC8}"/>
                </a:ext>
              </a:extLst>
            </p:cNvPr>
            <p:cNvCxnSpPr>
              <a:cxnSpLocks/>
            </p:cNvCxnSpPr>
            <p:nvPr/>
          </p:nvCxnSpPr>
          <p:spPr>
            <a:xfrm rot="15976033">
              <a:off x="4877936" y="962750"/>
              <a:ext cx="260505" cy="224261"/>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27" name="Gerade Verbindung mit Pfeil 26">
              <a:extLst>
                <a:ext uri="{FF2B5EF4-FFF2-40B4-BE49-F238E27FC236}">
                  <a16:creationId xmlns:a16="http://schemas.microsoft.com/office/drawing/2014/main" id="{EAE93F89-E19B-FC32-7F32-7457A943B89F}"/>
                </a:ext>
              </a:extLst>
            </p:cNvPr>
            <p:cNvCxnSpPr>
              <a:cxnSpLocks/>
            </p:cNvCxnSpPr>
            <p:nvPr/>
          </p:nvCxnSpPr>
          <p:spPr>
            <a:xfrm flipH="1">
              <a:off x="3804247" y="2357281"/>
              <a:ext cx="166738" cy="26874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29" name="Gerade Verbindung mit Pfeil 28">
              <a:extLst>
                <a:ext uri="{FF2B5EF4-FFF2-40B4-BE49-F238E27FC236}">
                  <a16:creationId xmlns:a16="http://schemas.microsoft.com/office/drawing/2014/main" id="{DEFC7740-2CA4-ACA9-EA13-8F3D41D50F88}"/>
                </a:ext>
              </a:extLst>
            </p:cNvPr>
            <p:cNvCxnSpPr>
              <a:cxnSpLocks/>
            </p:cNvCxnSpPr>
            <p:nvPr/>
          </p:nvCxnSpPr>
          <p:spPr>
            <a:xfrm>
              <a:off x="3847006" y="1289289"/>
              <a:ext cx="273486" cy="238906"/>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31" name="Gerade Verbindung mit Pfeil 30">
              <a:extLst>
                <a:ext uri="{FF2B5EF4-FFF2-40B4-BE49-F238E27FC236}">
                  <a16:creationId xmlns:a16="http://schemas.microsoft.com/office/drawing/2014/main" id="{FC738730-26ED-E2BD-F2E9-0D8F1CB53BF0}"/>
                </a:ext>
              </a:extLst>
            </p:cNvPr>
            <p:cNvCxnSpPr>
              <a:cxnSpLocks/>
            </p:cNvCxnSpPr>
            <p:nvPr/>
          </p:nvCxnSpPr>
          <p:spPr>
            <a:xfrm>
              <a:off x="3935479" y="3336079"/>
              <a:ext cx="296011" cy="203667"/>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33" name="Gerade Verbindung mit Pfeil 32">
              <a:extLst>
                <a:ext uri="{FF2B5EF4-FFF2-40B4-BE49-F238E27FC236}">
                  <a16:creationId xmlns:a16="http://schemas.microsoft.com/office/drawing/2014/main" id="{74A1D224-F8E2-257A-DD08-477A3B0832E2}"/>
                </a:ext>
              </a:extLst>
            </p:cNvPr>
            <p:cNvCxnSpPr>
              <a:cxnSpLocks/>
            </p:cNvCxnSpPr>
            <p:nvPr/>
          </p:nvCxnSpPr>
          <p:spPr>
            <a:xfrm flipH="1" flipV="1">
              <a:off x="2730434" y="2820765"/>
              <a:ext cx="314060" cy="157197"/>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4" name="Gerade Verbindung mit Pfeil 53">
              <a:extLst>
                <a:ext uri="{FF2B5EF4-FFF2-40B4-BE49-F238E27FC236}">
                  <a16:creationId xmlns:a16="http://schemas.microsoft.com/office/drawing/2014/main" id="{65F56E96-011B-EED8-8BF9-CED460AE4765}"/>
                </a:ext>
              </a:extLst>
            </p:cNvPr>
            <p:cNvCxnSpPr>
              <a:cxnSpLocks/>
            </p:cNvCxnSpPr>
            <p:nvPr/>
          </p:nvCxnSpPr>
          <p:spPr>
            <a:xfrm flipH="1" flipV="1">
              <a:off x="4863879" y="3841677"/>
              <a:ext cx="249944" cy="233209"/>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6" name="Gerade Verbindung mit Pfeil 55">
              <a:extLst>
                <a:ext uri="{FF2B5EF4-FFF2-40B4-BE49-F238E27FC236}">
                  <a16:creationId xmlns:a16="http://schemas.microsoft.com/office/drawing/2014/main" id="{CA011B44-52BF-D6F3-FB0D-A496D9CA8D39}"/>
                </a:ext>
              </a:extLst>
            </p:cNvPr>
            <p:cNvCxnSpPr>
              <a:cxnSpLocks/>
            </p:cNvCxnSpPr>
            <p:nvPr/>
          </p:nvCxnSpPr>
          <p:spPr>
            <a:xfrm flipV="1">
              <a:off x="3053555" y="3682758"/>
              <a:ext cx="175453" cy="317836"/>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8" name="Gerade Verbindung mit Pfeil 57">
              <a:extLst>
                <a:ext uri="{FF2B5EF4-FFF2-40B4-BE49-F238E27FC236}">
                  <a16:creationId xmlns:a16="http://schemas.microsoft.com/office/drawing/2014/main" id="{5D4D1FC7-46A2-AEFE-BBF2-29ECCF8225B7}"/>
                </a:ext>
              </a:extLst>
            </p:cNvPr>
            <p:cNvCxnSpPr>
              <a:cxnSpLocks/>
            </p:cNvCxnSpPr>
            <p:nvPr/>
          </p:nvCxnSpPr>
          <p:spPr>
            <a:xfrm flipH="1">
              <a:off x="4148808" y="4148395"/>
              <a:ext cx="55499" cy="297632"/>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9" name="Gerade Verbindung mit Pfeil 58">
              <a:extLst>
                <a:ext uri="{FF2B5EF4-FFF2-40B4-BE49-F238E27FC236}">
                  <a16:creationId xmlns:a16="http://schemas.microsoft.com/office/drawing/2014/main" id="{F29ECE20-F8D3-8721-765B-0657F50BB9A7}"/>
                </a:ext>
              </a:extLst>
            </p:cNvPr>
            <p:cNvCxnSpPr>
              <a:cxnSpLocks/>
            </p:cNvCxnSpPr>
            <p:nvPr/>
          </p:nvCxnSpPr>
          <p:spPr>
            <a:xfrm>
              <a:off x="5531045" y="4751439"/>
              <a:ext cx="154095" cy="22857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1" name="Gerade Verbindung mit Pfeil 60">
              <a:extLst>
                <a:ext uri="{FF2B5EF4-FFF2-40B4-BE49-F238E27FC236}">
                  <a16:creationId xmlns:a16="http://schemas.microsoft.com/office/drawing/2014/main" id="{21831A61-850C-916C-A1D8-4088BA14B7F2}"/>
                </a:ext>
              </a:extLst>
            </p:cNvPr>
            <p:cNvCxnSpPr>
              <a:cxnSpLocks/>
            </p:cNvCxnSpPr>
            <p:nvPr/>
          </p:nvCxnSpPr>
          <p:spPr>
            <a:xfrm flipH="1" flipV="1">
              <a:off x="6758830" y="3958281"/>
              <a:ext cx="205850" cy="212376"/>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2" name="Gerade Verbindung mit Pfeil 61">
              <a:extLst>
                <a:ext uri="{FF2B5EF4-FFF2-40B4-BE49-F238E27FC236}">
                  <a16:creationId xmlns:a16="http://schemas.microsoft.com/office/drawing/2014/main" id="{4615ECF7-ADCB-149C-6B86-41D4DACCA300}"/>
                </a:ext>
              </a:extLst>
            </p:cNvPr>
            <p:cNvCxnSpPr>
              <a:cxnSpLocks/>
            </p:cNvCxnSpPr>
            <p:nvPr/>
          </p:nvCxnSpPr>
          <p:spPr>
            <a:xfrm flipH="1">
              <a:off x="5811974" y="3876711"/>
              <a:ext cx="202085" cy="178781"/>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4" name="Gerade Verbindung mit Pfeil 63">
              <a:extLst>
                <a:ext uri="{FF2B5EF4-FFF2-40B4-BE49-F238E27FC236}">
                  <a16:creationId xmlns:a16="http://schemas.microsoft.com/office/drawing/2014/main" id="{30895402-6E82-2EDA-4A34-C86C03A43787}"/>
                </a:ext>
              </a:extLst>
            </p:cNvPr>
            <p:cNvCxnSpPr>
              <a:cxnSpLocks/>
            </p:cNvCxnSpPr>
            <p:nvPr/>
          </p:nvCxnSpPr>
          <p:spPr>
            <a:xfrm flipV="1">
              <a:off x="6444284" y="4938730"/>
              <a:ext cx="214788" cy="145625"/>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5" name="Gerade Verbindung mit Pfeil 64">
              <a:extLst>
                <a:ext uri="{FF2B5EF4-FFF2-40B4-BE49-F238E27FC236}">
                  <a16:creationId xmlns:a16="http://schemas.microsoft.com/office/drawing/2014/main" id="{2F2F8161-A6EB-8BBA-E06C-002907BE6102}"/>
                </a:ext>
              </a:extLst>
            </p:cNvPr>
            <p:cNvCxnSpPr>
              <a:cxnSpLocks/>
            </p:cNvCxnSpPr>
            <p:nvPr/>
          </p:nvCxnSpPr>
          <p:spPr>
            <a:xfrm flipV="1">
              <a:off x="3538114" y="5998464"/>
              <a:ext cx="192138" cy="117856"/>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7" name="Gerade Verbindung mit Pfeil 66">
              <a:extLst>
                <a:ext uri="{FF2B5EF4-FFF2-40B4-BE49-F238E27FC236}">
                  <a16:creationId xmlns:a16="http://schemas.microsoft.com/office/drawing/2014/main" id="{720260E8-B61B-9C27-22B2-FF4F80827059}"/>
                </a:ext>
              </a:extLst>
            </p:cNvPr>
            <p:cNvCxnSpPr>
              <a:cxnSpLocks/>
            </p:cNvCxnSpPr>
            <p:nvPr/>
          </p:nvCxnSpPr>
          <p:spPr>
            <a:xfrm flipH="1">
              <a:off x="5079404" y="5686998"/>
              <a:ext cx="234906" cy="132379"/>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9" name="Gerade Verbindung mit Pfeil 68">
              <a:extLst>
                <a:ext uri="{FF2B5EF4-FFF2-40B4-BE49-F238E27FC236}">
                  <a16:creationId xmlns:a16="http://schemas.microsoft.com/office/drawing/2014/main" id="{B09F8DA4-7AD9-D67B-0202-98A4B37E4A51}"/>
                </a:ext>
              </a:extLst>
            </p:cNvPr>
            <p:cNvCxnSpPr>
              <a:cxnSpLocks/>
            </p:cNvCxnSpPr>
            <p:nvPr/>
          </p:nvCxnSpPr>
          <p:spPr>
            <a:xfrm flipV="1">
              <a:off x="4688840" y="4740721"/>
              <a:ext cx="243524" cy="98159"/>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0" name="Gerade Verbindung mit Pfeil 69">
              <a:extLst>
                <a:ext uri="{FF2B5EF4-FFF2-40B4-BE49-F238E27FC236}">
                  <a16:creationId xmlns:a16="http://schemas.microsoft.com/office/drawing/2014/main" id="{92E991A9-A601-A4A4-E4AA-0DB377949C04}"/>
                </a:ext>
              </a:extLst>
            </p:cNvPr>
            <p:cNvCxnSpPr>
              <a:cxnSpLocks/>
            </p:cNvCxnSpPr>
            <p:nvPr/>
          </p:nvCxnSpPr>
          <p:spPr>
            <a:xfrm flipH="1" flipV="1">
              <a:off x="4134933" y="5314508"/>
              <a:ext cx="82943" cy="293812"/>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2" name="Gerade Verbindung mit Pfeil 71">
              <a:extLst>
                <a:ext uri="{FF2B5EF4-FFF2-40B4-BE49-F238E27FC236}">
                  <a16:creationId xmlns:a16="http://schemas.microsoft.com/office/drawing/2014/main" id="{2D945E47-4B51-1C38-4454-66862037377C}"/>
                </a:ext>
              </a:extLst>
            </p:cNvPr>
            <p:cNvCxnSpPr>
              <a:cxnSpLocks/>
            </p:cNvCxnSpPr>
            <p:nvPr/>
          </p:nvCxnSpPr>
          <p:spPr>
            <a:xfrm flipH="1" flipV="1">
              <a:off x="6122727" y="5865906"/>
              <a:ext cx="137781" cy="250414"/>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3" name="Gerade Verbindung mit Pfeil 72">
              <a:extLst>
                <a:ext uri="{FF2B5EF4-FFF2-40B4-BE49-F238E27FC236}">
                  <a16:creationId xmlns:a16="http://schemas.microsoft.com/office/drawing/2014/main" id="{76767002-DCF3-362A-B517-E0E43BD56FA8}"/>
                </a:ext>
              </a:extLst>
            </p:cNvPr>
            <p:cNvCxnSpPr>
              <a:cxnSpLocks/>
            </p:cNvCxnSpPr>
            <p:nvPr/>
          </p:nvCxnSpPr>
          <p:spPr>
            <a:xfrm flipH="1">
              <a:off x="7568724" y="3890899"/>
              <a:ext cx="239823" cy="16459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5" name="Gerade Verbindung mit Pfeil 74">
              <a:extLst>
                <a:ext uri="{FF2B5EF4-FFF2-40B4-BE49-F238E27FC236}">
                  <a16:creationId xmlns:a16="http://schemas.microsoft.com/office/drawing/2014/main" id="{98DC1148-6D52-6F12-3A3D-57EEF06C0526}"/>
                </a:ext>
              </a:extLst>
            </p:cNvPr>
            <p:cNvCxnSpPr>
              <a:cxnSpLocks/>
            </p:cNvCxnSpPr>
            <p:nvPr/>
          </p:nvCxnSpPr>
          <p:spPr>
            <a:xfrm>
              <a:off x="7401902" y="4878425"/>
              <a:ext cx="154095" cy="22857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6" name="Gerade Verbindung mit Pfeil 75">
              <a:extLst>
                <a:ext uri="{FF2B5EF4-FFF2-40B4-BE49-F238E27FC236}">
                  <a16:creationId xmlns:a16="http://schemas.microsoft.com/office/drawing/2014/main" id="{58ABE6D3-5744-9E43-154D-7DAFD820D641}"/>
                </a:ext>
              </a:extLst>
            </p:cNvPr>
            <p:cNvCxnSpPr>
              <a:cxnSpLocks/>
            </p:cNvCxnSpPr>
            <p:nvPr/>
          </p:nvCxnSpPr>
          <p:spPr>
            <a:xfrm flipV="1">
              <a:off x="6885212" y="2749964"/>
              <a:ext cx="255725" cy="223415"/>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8" name="Gerade Verbindung mit Pfeil 77">
              <a:extLst>
                <a:ext uri="{FF2B5EF4-FFF2-40B4-BE49-F238E27FC236}">
                  <a16:creationId xmlns:a16="http://schemas.microsoft.com/office/drawing/2014/main" id="{1372B4E8-0CDC-F577-457E-5E1A6BA136AA}"/>
                </a:ext>
              </a:extLst>
            </p:cNvPr>
            <p:cNvCxnSpPr>
              <a:cxnSpLocks/>
            </p:cNvCxnSpPr>
            <p:nvPr/>
          </p:nvCxnSpPr>
          <p:spPr>
            <a:xfrm>
              <a:off x="4572000" y="6248400"/>
              <a:ext cx="66778" cy="329184"/>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0" name="Gerade Verbindung mit Pfeil 79">
              <a:extLst>
                <a:ext uri="{FF2B5EF4-FFF2-40B4-BE49-F238E27FC236}">
                  <a16:creationId xmlns:a16="http://schemas.microsoft.com/office/drawing/2014/main" id="{86117840-A344-AFC4-B7CF-7D8F7DE76246}"/>
                </a:ext>
              </a:extLst>
            </p:cNvPr>
            <p:cNvCxnSpPr>
              <a:cxnSpLocks/>
            </p:cNvCxnSpPr>
            <p:nvPr/>
          </p:nvCxnSpPr>
          <p:spPr>
            <a:xfrm>
              <a:off x="2793580" y="5803493"/>
              <a:ext cx="154095" cy="145889"/>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3" name="Gerade Verbindung mit Pfeil 82">
              <a:extLst>
                <a:ext uri="{FF2B5EF4-FFF2-40B4-BE49-F238E27FC236}">
                  <a16:creationId xmlns:a16="http://schemas.microsoft.com/office/drawing/2014/main" id="{5649E8E0-9351-59AC-07BE-FD4AEE65476C}"/>
                </a:ext>
              </a:extLst>
            </p:cNvPr>
            <p:cNvCxnSpPr>
              <a:cxnSpLocks/>
            </p:cNvCxnSpPr>
            <p:nvPr/>
          </p:nvCxnSpPr>
          <p:spPr>
            <a:xfrm flipH="1" flipV="1">
              <a:off x="3250579" y="6327170"/>
              <a:ext cx="18371" cy="250414"/>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4" name="Gerade Verbindung mit Pfeil 83">
              <a:extLst>
                <a:ext uri="{FF2B5EF4-FFF2-40B4-BE49-F238E27FC236}">
                  <a16:creationId xmlns:a16="http://schemas.microsoft.com/office/drawing/2014/main" id="{CDA8E0D3-8A8E-EAF7-731D-4D138ED65CDA}"/>
                </a:ext>
              </a:extLst>
            </p:cNvPr>
            <p:cNvCxnSpPr>
              <a:cxnSpLocks/>
            </p:cNvCxnSpPr>
            <p:nvPr/>
          </p:nvCxnSpPr>
          <p:spPr>
            <a:xfrm flipH="1">
              <a:off x="2675193" y="5067300"/>
              <a:ext cx="118387" cy="280577"/>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6" name="Gerade Verbindung mit Pfeil 85">
              <a:extLst>
                <a:ext uri="{FF2B5EF4-FFF2-40B4-BE49-F238E27FC236}">
                  <a16:creationId xmlns:a16="http://schemas.microsoft.com/office/drawing/2014/main" id="{41B108A0-6E07-BD13-3225-8F067BCA3311}"/>
                </a:ext>
              </a:extLst>
            </p:cNvPr>
            <p:cNvCxnSpPr>
              <a:cxnSpLocks/>
            </p:cNvCxnSpPr>
            <p:nvPr/>
          </p:nvCxnSpPr>
          <p:spPr>
            <a:xfrm flipV="1">
              <a:off x="2133600" y="5949382"/>
              <a:ext cx="67662" cy="217738"/>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7" name="Gerade Verbindung mit Pfeil 86">
              <a:extLst>
                <a:ext uri="{FF2B5EF4-FFF2-40B4-BE49-F238E27FC236}">
                  <a16:creationId xmlns:a16="http://schemas.microsoft.com/office/drawing/2014/main" id="{319C9A1A-00C4-1016-CFAD-6B76AECC650A}"/>
                </a:ext>
              </a:extLst>
            </p:cNvPr>
            <p:cNvCxnSpPr>
              <a:cxnSpLocks/>
            </p:cNvCxnSpPr>
            <p:nvPr/>
          </p:nvCxnSpPr>
          <p:spPr>
            <a:xfrm>
              <a:off x="2232619" y="4262324"/>
              <a:ext cx="277450" cy="107659"/>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9" name="Gerade Verbindung mit Pfeil 88">
              <a:extLst>
                <a:ext uri="{FF2B5EF4-FFF2-40B4-BE49-F238E27FC236}">
                  <a16:creationId xmlns:a16="http://schemas.microsoft.com/office/drawing/2014/main" id="{19005987-86B3-AD33-CC66-652F1F623FEA}"/>
                </a:ext>
              </a:extLst>
            </p:cNvPr>
            <p:cNvCxnSpPr>
              <a:cxnSpLocks/>
            </p:cNvCxnSpPr>
            <p:nvPr/>
          </p:nvCxnSpPr>
          <p:spPr>
            <a:xfrm flipH="1" flipV="1">
              <a:off x="1810954" y="5391245"/>
              <a:ext cx="276926" cy="130715"/>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91" name="Gerade Verbindung mit Pfeil 90">
              <a:extLst>
                <a:ext uri="{FF2B5EF4-FFF2-40B4-BE49-F238E27FC236}">
                  <a16:creationId xmlns:a16="http://schemas.microsoft.com/office/drawing/2014/main" id="{82D7585A-FDF3-004B-88C0-47007E642392}"/>
                </a:ext>
              </a:extLst>
            </p:cNvPr>
            <p:cNvCxnSpPr>
              <a:cxnSpLocks/>
            </p:cNvCxnSpPr>
            <p:nvPr/>
          </p:nvCxnSpPr>
          <p:spPr>
            <a:xfrm flipH="1">
              <a:off x="2640134" y="6209140"/>
              <a:ext cx="180599" cy="160050"/>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grpSp>
      <p:sp>
        <p:nvSpPr>
          <p:cNvPr id="3" name="Textfeld 2">
            <a:extLst>
              <a:ext uri="{FF2B5EF4-FFF2-40B4-BE49-F238E27FC236}">
                <a16:creationId xmlns:a16="http://schemas.microsoft.com/office/drawing/2014/main" id="{D94D02E6-3AB5-1289-46F3-E5C856E0EAD4}"/>
              </a:ext>
            </a:extLst>
          </p:cNvPr>
          <p:cNvSpPr txBox="1"/>
          <p:nvPr/>
        </p:nvSpPr>
        <p:spPr>
          <a:xfrm>
            <a:off x="7063227" y="1196690"/>
            <a:ext cx="4836654" cy="4464620"/>
          </a:xfrm>
          <a:prstGeom prst="rect">
            <a:avLst/>
          </a:prstGeom>
          <a:solidFill>
            <a:schemeClr val="bg1"/>
          </a:solidFill>
          <a:ln>
            <a:solidFill>
              <a:schemeClr val="tx1"/>
            </a:solidFill>
          </a:ln>
        </p:spPr>
        <p:txBody>
          <a:bodyPr wrap="square">
            <a:spAutoFit/>
          </a:bodyPr>
          <a:lstStyle/>
          <a:p>
            <a:pPr algn="ctr">
              <a:lnSpc>
                <a:spcPct val="150000"/>
              </a:lnSpc>
            </a:pPr>
            <a:r>
              <a:rPr lang="en-US" sz="2400" b="1" dirty="0">
                <a:latin typeface="MV Boli" panose="02000500030200090000" pitchFamily="2" charset="0"/>
                <a:cs typeface="MV Boli" panose="02000500030200090000" pitchFamily="2" charset="0"/>
              </a:rPr>
              <a:t>ToDo</a:t>
            </a:r>
            <a:endParaRPr lang="en-US" sz="2400" dirty="0"/>
          </a:p>
          <a:p>
            <a:pPr>
              <a:lnSpc>
                <a:spcPct val="150000"/>
              </a:lnSpc>
            </a:pPr>
            <a:r>
              <a:rPr lang="en-US" sz="2400" dirty="0"/>
              <a:t>☐ run </a:t>
            </a:r>
            <a:r>
              <a:rPr lang="en-US" sz="2400" b="1" dirty="0"/>
              <a:t>fast</a:t>
            </a:r>
            <a:br>
              <a:rPr lang="en-US" sz="2400" b="1" dirty="0"/>
            </a:br>
            <a:r>
              <a:rPr lang="en-US" sz="2400" dirty="0"/>
              <a:t>☐ </a:t>
            </a:r>
            <a:r>
              <a:rPr lang="en-US" sz="2400" b="1" dirty="0"/>
              <a:t>real-time</a:t>
            </a:r>
            <a:r>
              <a:rPr lang="en-US" sz="2400" dirty="0"/>
              <a:t> topology changes</a:t>
            </a:r>
          </a:p>
          <a:p>
            <a:pPr>
              <a:lnSpc>
                <a:spcPct val="150000"/>
              </a:lnSpc>
            </a:pPr>
            <a:r>
              <a:rPr lang="en-US" sz="2400" dirty="0"/>
              <a:t>☐ </a:t>
            </a:r>
            <a:r>
              <a:rPr lang="en-US" sz="2400" b="1" dirty="0"/>
              <a:t>easy</a:t>
            </a:r>
            <a:r>
              <a:rPr lang="en-US" sz="2400" dirty="0"/>
              <a:t> to implement and extensible</a:t>
            </a:r>
          </a:p>
          <a:p>
            <a:pPr>
              <a:lnSpc>
                <a:spcPct val="150000"/>
              </a:lnSpc>
            </a:pPr>
            <a:r>
              <a:rPr lang="en-US" sz="2400" dirty="0"/>
              <a:t>☑ </a:t>
            </a:r>
            <a:r>
              <a:rPr lang="en-US" sz="2400" b="1" dirty="0"/>
              <a:t>reduce</a:t>
            </a:r>
            <a:r>
              <a:rPr lang="en-US" sz="2400" dirty="0"/>
              <a:t> neighbor information</a:t>
            </a:r>
          </a:p>
          <a:p>
            <a:pPr>
              <a:lnSpc>
                <a:spcPct val="150000"/>
              </a:lnSpc>
            </a:pPr>
            <a:r>
              <a:rPr lang="en-US" sz="2400" dirty="0"/>
              <a:t>☐ merge to </a:t>
            </a:r>
            <a:r>
              <a:rPr lang="en-US" sz="2400" b="1" dirty="0"/>
              <a:t>single dispatch</a:t>
            </a:r>
          </a:p>
          <a:p>
            <a:pPr>
              <a:lnSpc>
                <a:spcPct val="150000"/>
              </a:lnSpc>
            </a:pPr>
            <a:r>
              <a:rPr lang="en-US" sz="2400" dirty="0"/>
              <a:t>☐ remove all </a:t>
            </a:r>
            <a:r>
              <a:rPr lang="en-US" sz="2400" b="1" dirty="0"/>
              <a:t>atomic float</a:t>
            </a:r>
            <a:r>
              <a:rPr lang="en-US" sz="2400" dirty="0"/>
              <a:t> arithmetic</a:t>
            </a:r>
          </a:p>
          <a:p>
            <a:pPr>
              <a:lnSpc>
                <a:spcPct val="150000"/>
              </a:lnSpc>
            </a:pPr>
            <a:r>
              <a:rPr lang="en-US" sz="2400" dirty="0"/>
              <a:t>☐ improve </a:t>
            </a:r>
            <a:r>
              <a:rPr lang="en-US" sz="2400" b="1" dirty="0"/>
              <a:t>memory layout</a:t>
            </a:r>
          </a:p>
        </p:txBody>
      </p:sp>
      <p:sp>
        <p:nvSpPr>
          <p:cNvPr id="4" name="Rechteck 3">
            <a:extLst>
              <a:ext uri="{FF2B5EF4-FFF2-40B4-BE49-F238E27FC236}">
                <a16:creationId xmlns:a16="http://schemas.microsoft.com/office/drawing/2014/main" id="{91837CFD-056B-6292-1565-9DA561F73E2B}"/>
              </a:ext>
            </a:extLst>
          </p:cNvPr>
          <p:cNvSpPr/>
          <p:nvPr/>
        </p:nvSpPr>
        <p:spPr>
          <a:xfrm>
            <a:off x="7091062" y="3543481"/>
            <a:ext cx="4006176" cy="408433"/>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Gerade Verbindung mit Pfeil 33">
            <a:extLst>
              <a:ext uri="{FF2B5EF4-FFF2-40B4-BE49-F238E27FC236}">
                <a16:creationId xmlns:a16="http://schemas.microsoft.com/office/drawing/2014/main" id="{CC96934F-296A-55D9-6F6F-37FFD8DB2F99}"/>
              </a:ext>
            </a:extLst>
          </p:cNvPr>
          <p:cNvCxnSpPr>
            <a:cxnSpLocks/>
          </p:cNvCxnSpPr>
          <p:nvPr/>
        </p:nvCxnSpPr>
        <p:spPr>
          <a:xfrm flipH="1" flipV="1">
            <a:off x="3418616" y="4779975"/>
            <a:ext cx="255053" cy="58905"/>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23562119"/>
      </p:ext>
    </p:extLst>
  </p:cSld>
  <p:clrMapOvr>
    <a:masterClrMapping/>
  </p:clrMapOvr>
  <p:transition spd="slow">
    <p:wip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Entwurf, Zeichnung enthält.&#10;&#10;Automatisch generierte Beschreibung">
            <a:extLst>
              <a:ext uri="{FF2B5EF4-FFF2-40B4-BE49-F238E27FC236}">
                <a16:creationId xmlns:a16="http://schemas.microsoft.com/office/drawing/2014/main" id="{EB1D6361-4F21-CE91-ADE6-02029E400A8B}"/>
              </a:ext>
            </a:extLst>
          </p:cNvPr>
          <p:cNvPicPr>
            <a:picLocks noChangeAspect="1"/>
          </p:cNvPicPr>
          <p:nvPr/>
        </p:nvPicPr>
        <p:blipFill rotWithShape="1">
          <a:blip r:embed="rId2">
            <a:extLst>
              <a:ext uri="{28A0092B-C50C-407E-A947-70E740481C1C}">
                <a14:useLocalDpi xmlns:a14="http://schemas.microsoft.com/office/drawing/2010/main" val="0"/>
              </a:ext>
            </a:extLst>
          </a:blip>
          <a:srcRect l="6452" t="15918" r="30173" b="12286"/>
          <a:stretch/>
        </p:blipFill>
        <p:spPr>
          <a:xfrm>
            <a:off x="0" y="-911241"/>
            <a:ext cx="12192000" cy="7769241"/>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77</a:t>
            </a:fld>
            <a:endParaRPr lang="en-US" sz="1600" b="1" dirty="0">
              <a:solidFill>
                <a:schemeClr val="tx1"/>
              </a:solidFill>
            </a:endParaRPr>
          </a:p>
        </p:txBody>
      </p:sp>
      <p:cxnSp>
        <p:nvCxnSpPr>
          <p:cNvPr id="35" name="Gerader Verbinder 34">
            <a:extLst>
              <a:ext uri="{FF2B5EF4-FFF2-40B4-BE49-F238E27FC236}">
                <a16:creationId xmlns:a16="http://schemas.microsoft.com/office/drawing/2014/main" id="{AE56B221-7C1D-1D81-21A4-946FBD7A4D2D}"/>
              </a:ext>
            </a:extLst>
          </p:cNvPr>
          <p:cNvCxnSpPr>
            <a:cxnSpLocks/>
          </p:cNvCxnSpPr>
          <p:nvPr/>
        </p:nvCxnSpPr>
        <p:spPr>
          <a:xfrm flipH="1">
            <a:off x="4023121" y="1401948"/>
            <a:ext cx="194755" cy="24411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14BD18E8-08BB-747A-9C61-E5DA820D4CF5}"/>
              </a:ext>
            </a:extLst>
          </p:cNvPr>
          <p:cNvCxnSpPr>
            <a:cxnSpLocks/>
          </p:cNvCxnSpPr>
          <p:nvPr/>
        </p:nvCxnSpPr>
        <p:spPr>
          <a:xfrm flipH="1">
            <a:off x="4737609" y="1834665"/>
            <a:ext cx="194755" cy="24411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01C73AA8-FC4E-46F6-2DF0-9D40B5A8C3C6}"/>
              </a:ext>
            </a:extLst>
          </p:cNvPr>
          <p:cNvCxnSpPr>
            <a:cxnSpLocks/>
          </p:cNvCxnSpPr>
          <p:nvPr/>
        </p:nvCxnSpPr>
        <p:spPr>
          <a:xfrm flipH="1" flipV="1">
            <a:off x="3673669" y="2555871"/>
            <a:ext cx="244224" cy="14759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BB66D45A-20AF-7166-82D4-38E5BA2BAB20}"/>
              </a:ext>
            </a:extLst>
          </p:cNvPr>
          <p:cNvCxnSpPr>
            <a:cxnSpLocks/>
          </p:cNvCxnSpPr>
          <p:nvPr/>
        </p:nvCxnSpPr>
        <p:spPr>
          <a:xfrm flipH="1" flipV="1">
            <a:off x="3094453" y="3589207"/>
            <a:ext cx="276964" cy="17216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BBA682E8-63E4-641A-C0A3-7353AFBE2740}"/>
              </a:ext>
            </a:extLst>
          </p:cNvPr>
          <p:cNvCxnSpPr>
            <a:cxnSpLocks/>
          </p:cNvCxnSpPr>
          <p:nvPr/>
        </p:nvCxnSpPr>
        <p:spPr>
          <a:xfrm flipH="1" flipV="1">
            <a:off x="4921734" y="2833103"/>
            <a:ext cx="245767" cy="17273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7DCBE2AA-D7FC-8651-4EBE-F023280108A4}"/>
              </a:ext>
            </a:extLst>
          </p:cNvPr>
          <p:cNvCxnSpPr>
            <a:cxnSpLocks/>
          </p:cNvCxnSpPr>
          <p:nvPr/>
        </p:nvCxnSpPr>
        <p:spPr>
          <a:xfrm flipH="1">
            <a:off x="4165987" y="3430517"/>
            <a:ext cx="140968" cy="21390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6A57D574-03C1-5075-3A61-CD88403633F3}"/>
              </a:ext>
            </a:extLst>
          </p:cNvPr>
          <p:cNvCxnSpPr>
            <a:cxnSpLocks/>
          </p:cNvCxnSpPr>
          <p:nvPr/>
        </p:nvCxnSpPr>
        <p:spPr>
          <a:xfrm flipH="1" flipV="1">
            <a:off x="5775750" y="1940002"/>
            <a:ext cx="192235" cy="20207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E7B0A208-C059-1F40-C9F9-9DFA4B22B1CF}"/>
              </a:ext>
            </a:extLst>
          </p:cNvPr>
          <p:cNvCxnSpPr>
            <a:cxnSpLocks/>
          </p:cNvCxnSpPr>
          <p:nvPr/>
        </p:nvCxnSpPr>
        <p:spPr>
          <a:xfrm flipH="1">
            <a:off x="4750915" y="3736134"/>
            <a:ext cx="157232" cy="20332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823B90DA-1274-94DE-7077-FA8A1E5F706A}"/>
              </a:ext>
            </a:extLst>
          </p:cNvPr>
          <p:cNvCxnSpPr>
            <a:cxnSpLocks/>
          </p:cNvCxnSpPr>
          <p:nvPr/>
        </p:nvCxnSpPr>
        <p:spPr>
          <a:xfrm flipH="1" flipV="1">
            <a:off x="5702928" y="3939460"/>
            <a:ext cx="176765" cy="23206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3208E24C-4C39-6B32-C3C3-49303FFA755A}"/>
              </a:ext>
            </a:extLst>
          </p:cNvPr>
          <p:cNvCxnSpPr>
            <a:cxnSpLocks/>
          </p:cNvCxnSpPr>
          <p:nvPr/>
        </p:nvCxnSpPr>
        <p:spPr>
          <a:xfrm flipH="1" flipV="1">
            <a:off x="4904933" y="4588844"/>
            <a:ext cx="86676" cy="30375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B98A940F-8026-DBFA-5F3B-A342BA25FDC3}"/>
              </a:ext>
            </a:extLst>
          </p:cNvPr>
          <p:cNvCxnSpPr>
            <a:cxnSpLocks/>
          </p:cNvCxnSpPr>
          <p:nvPr/>
        </p:nvCxnSpPr>
        <p:spPr>
          <a:xfrm flipH="1">
            <a:off x="5940566" y="2888075"/>
            <a:ext cx="225736" cy="23552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7D9CBC74-17C7-60FD-2DAE-0CC5B7626102}"/>
              </a:ext>
            </a:extLst>
          </p:cNvPr>
          <p:cNvCxnSpPr>
            <a:cxnSpLocks/>
          </p:cNvCxnSpPr>
          <p:nvPr/>
        </p:nvCxnSpPr>
        <p:spPr>
          <a:xfrm flipH="1">
            <a:off x="6632448" y="3837797"/>
            <a:ext cx="252764" cy="22823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035B6AFF-7A3D-D9C8-8A24-466A67FF3BC1}"/>
              </a:ext>
            </a:extLst>
          </p:cNvPr>
          <p:cNvCxnSpPr>
            <a:cxnSpLocks/>
          </p:cNvCxnSpPr>
          <p:nvPr/>
        </p:nvCxnSpPr>
        <p:spPr>
          <a:xfrm flipH="1">
            <a:off x="5547360" y="4926193"/>
            <a:ext cx="275561" cy="15816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57AA691C-196E-6CFA-1756-5D15A21CF8BB}"/>
              </a:ext>
            </a:extLst>
          </p:cNvPr>
          <p:cNvCxnSpPr>
            <a:cxnSpLocks/>
          </p:cNvCxnSpPr>
          <p:nvPr/>
        </p:nvCxnSpPr>
        <p:spPr>
          <a:xfrm flipH="1">
            <a:off x="5984947" y="5756015"/>
            <a:ext cx="275561" cy="15816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D151FDC2-4A41-12DE-99D8-ED3509F080A0}"/>
              </a:ext>
            </a:extLst>
          </p:cNvPr>
          <p:cNvCxnSpPr>
            <a:cxnSpLocks/>
          </p:cNvCxnSpPr>
          <p:nvPr/>
        </p:nvCxnSpPr>
        <p:spPr>
          <a:xfrm flipH="1" flipV="1">
            <a:off x="6582065" y="4810161"/>
            <a:ext cx="154015" cy="25713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2A10FFF1-1D48-9304-DBCC-EB2407910631}"/>
              </a:ext>
            </a:extLst>
          </p:cNvPr>
          <p:cNvCxnSpPr>
            <a:cxnSpLocks/>
          </p:cNvCxnSpPr>
          <p:nvPr/>
        </p:nvCxnSpPr>
        <p:spPr>
          <a:xfrm flipH="1" flipV="1">
            <a:off x="7489608" y="3913518"/>
            <a:ext cx="154015" cy="25713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 name="Gerader Verbinder 1">
            <a:extLst>
              <a:ext uri="{FF2B5EF4-FFF2-40B4-BE49-F238E27FC236}">
                <a16:creationId xmlns:a16="http://schemas.microsoft.com/office/drawing/2014/main" id="{3263C4D2-754F-BC77-0A22-25558237EABB}"/>
              </a:ext>
            </a:extLst>
          </p:cNvPr>
          <p:cNvCxnSpPr>
            <a:cxnSpLocks/>
          </p:cNvCxnSpPr>
          <p:nvPr/>
        </p:nvCxnSpPr>
        <p:spPr>
          <a:xfrm flipH="1" flipV="1">
            <a:off x="3998227" y="4300039"/>
            <a:ext cx="335519" cy="6994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Gerader Verbinder 4">
            <a:extLst>
              <a:ext uri="{FF2B5EF4-FFF2-40B4-BE49-F238E27FC236}">
                <a16:creationId xmlns:a16="http://schemas.microsoft.com/office/drawing/2014/main" id="{D3F16036-DB1E-FD69-141E-AED825A0D1DD}"/>
              </a:ext>
            </a:extLst>
          </p:cNvPr>
          <p:cNvCxnSpPr>
            <a:cxnSpLocks/>
          </p:cNvCxnSpPr>
          <p:nvPr/>
        </p:nvCxnSpPr>
        <p:spPr>
          <a:xfrm flipH="1">
            <a:off x="3970926" y="5291328"/>
            <a:ext cx="332850" cy="4636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CB2ACD90-837B-6FB0-82B2-FEA1280A98B8}"/>
              </a:ext>
            </a:extLst>
          </p:cNvPr>
          <p:cNvCxnSpPr>
            <a:cxnSpLocks/>
          </p:cNvCxnSpPr>
          <p:nvPr/>
        </p:nvCxnSpPr>
        <p:spPr>
          <a:xfrm flipH="1">
            <a:off x="3371417" y="4614672"/>
            <a:ext cx="72823" cy="32405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F1FA607A-AF60-CEB8-3A9F-C339886F42AF}"/>
              </a:ext>
            </a:extLst>
          </p:cNvPr>
          <p:cNvCxnSpPr>
            <a:cxnSpLocks/>
          </p:cNvCxnSpPr>
          <p:nvPr/>
        </p:nvCxnSpPr>
        <p:spPr>
          <a:xfrm flipH="1">
            <a:off x="2463113" y="4218432"/>
            <a:ext cx="103303" cy="31358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12041F72-2053-8DAE-C8B4-6CB3032B3302}"/>
              </a:ext>
            </a:extLst>
          </p:cNvPr>
          <p:cNvCxnSpPr>
            <a:cxnSpLocks/>
          </p:cNvCxnSpPr>
          <p:nvPr/>
        </p:nvCxnSpPr>
        <p:spPr>
          <a:xfrm flipH="1" flipV="1">
            <a:off x="2518891" y="5291328"/>
            <a:ext cx="327941" cy="15849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0ACD843D-6A2D-9F15-9A15-11363CE4E0B4}"/>
              </a:ext>
            </a:extLst>
          </p:cNvPr>
          <p:cNvCxnSpPr>
            <a:cxnSpLocks/>
          </p:cNvCxnSpPr>
          <p:nvPr/>
        </p:nvCxnSpPr>
        <p:spPr>
          <a:xfrm flipH="1" flipV="1">
            <a:off x="2031211" y="5914177"/>
            <a:ext cx="340133" cy="8428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40D6D742-F499-FF3C-4D53-87758AF97DC8}"/>
              </a:ext>
            </a:extLst>
          </p:cNvPr>
          <p:cNvCxnSpPr>
            <a:cxnSpLocks/>
          </p:cNvCxnSpPr>
          <p:nvPr/>
        </p:nvCxnSpPr>
        <p:spPr>
          <a:xfrm flipH="1" flipV="1">
            <a:off x="5010369" y="5671114"/>
            <a:ext cx="113791" cy="26475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4DD49857-2FFB-5999-61D9-48A5F8EA7E62}"/>
              </a:ext>
            </a:extLst>
          </p:cNvPr>
          <p:cNvCxnSpPr>
            <a:cxnSpLocks/>
          </p:cNvCxnSpPr>
          <p:nvPr/>
        </p:nvCxnSpPr>
        <p:spPr>
          <a:xfrm flipH="1" flipV="1">
            <a:off x="3689975" y="5866084"/>
            <a:ext cx="132970" cy="25023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6DFD016B-1DF8-CF11-173F-E1B16F08D4AB}"/>
              </a:ext>
            </a:extLst>
          </p:cNvPr>
          <p:cNvCxnSpPr>
            <a:cxnSpLocks/>
          </p:cNvCxnSpPr>
          <p:nvPr/>
        </p:nvCxnSpPr>
        <p:spPr>
          <a:xfrm flipH="1">
            <a:off x="2846832" y="5874983"/>
            <a:ext cx="221876" cy="12604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C815B267-B156-3305-EF01-2AF807D90158}"/>
              </a:ext>
            </a:extLst>
          </p:cNvPr>
          <p:cNvCxnSpPr>
            <a:cxnSpLocks/>
          </p:cNvCxnSpPr>
          <p:nvPr/>
        </p:nvCxnSpPr>
        <p:spPr>
          <a:xfrm flipH="1" flipV="1">
            <a:off x="3149541" y="6346465"/>
            <a:ext cx="238819" cy="861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Gruppieren 5">
            <a:extLst>
              <a:ext uri="{FF2B5EF4-FFF2-40B4-BE49-F238E27FC236}">
                <a16:creationId xmlns:a16="http://schemas.microsoft.com/office/drawing/2014/main" id="{6C3B686D-3A48-8DE5-000E-81FF268EC168}"/>
              </a:ext>
            </a:extLst>
          </p:cNvPr>
          <p:cNvGrpSpPr/>
          <p:nvPr/>
        </p:nvGrpSpPr>
        <p:grpSpPr>
          <a:xfrm>
            <a:off x="1810954" y="944628"/>
            <a:ext cx="5997593" cy="5632956"/>
            <a:chOff x="1810954" y="944628"/>
            <a:chExt cx="5997593" cy="5632956"/>
          </a:xfrm>
        </p:grpSpPr>
        <p:cxnSp>
          <p:nvCxnSpPr>
            <p:cNvPr id="10" name="Gerade Verbindung mit Pfeil 9">
              <a:extLst>
                <a:ext uri="{FF2B5EF4-FFF2-40B4-BE49-F238E27FC236}">
                  <a16:creationId xmlns:a16="http://schemas.microsoft.com/office/drawing/2014/main" id="{1AEC9AE1-5D0F-1175-91A3-E2BF8FA46E89}"/>
                </a:ext>
              </a:extLst>
            </p:cNvPr>
            <p:cNvCxnSpPr>
              <a:cxnSpLocks/>
            </p:cNvCxnSpPr>
            <p:nvPr/>
          </p:nvCxnSpPr>
          <p:spPr>
            <a:xfrm rot="16395173" flipH="1" flipV="1">
              <a:off x="5889087" y="1800033"/>
              <a:ext cx="249944" cy="233209"/>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3" name="Gerade Verbindung mit Pfeil 12">
              <a:extLst>
                <a:ext uri="{FF2B5EF4-FFF2-40B4-BE49-F238E27FC236}">
                  <a16:creationId xmlns:a16="http://schemas.microsoft.com/office/drawing/2014/main" id="{42EA0716-4CC5-46D9-F072-DE7D87826340}"/>
                </a:ext>
              </a:extLst>
            </p:cNvPr>
            <p:cNvCxnSpPr>
              <a:cxnSpLocks/>
            </p:cNvCxnSpPr>
            <p:nvPr/>
          </p:nvCxnSpPr>
          <p:spPr>
            <a:xfrm>
              <a:off x="5921199" y="2794021"/>
              <a:ext cx="170764" cy="221027"/>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6" name="Gerade Verbindung mit Pfeil 15">
              <a:extLst>
                <a:ext uri="{FF2B5EF4-FFF2-40B4-BE49-F238E27FC236}">
                  <a16:creationId xmlns:a16="http://schemas.microsoft.com/office/drawing/2014/main" id="{10259F5E-AD7A-36EB-69FF-3B7E8B019FD3}"/>
                </a:ext>
              </a:extLst>
            </p:cNvPr>
            <p:cNvCxnSpPr>
              <a:cxnSpLocks/>
            </p:cNvCxnSpPr>
            <p:nvPr/>
          </p:nvCxnSpPr>
          <p:spPr>
            <a:xfrm rot="15976033">
              <a:off x="4812909" y="2962839"/>
              <a:ext cx="260505" cy="224261"/>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20" name="Gerade Verbindung mit Pfeil 19">
              <a:extLst>
                <a:ext uri="{FF2B5EF4-FFF2-40B4-BE49-F238E27FC236}">
                  <a16:creationId xmlns:a16="http://schemas.microsoft.com/office/drawing/2014/main" id="{9F8EEE5C-1F9E-93C4-67DB-0E4C35D93D27}"/>
                </a:ext>
              </a:extLst>
            </p:cNvPr>
            <p:cNvCxnSpPr>
              <a:cxnSpLocks/>
            </p:cNvCxnSpPr>
            <p:nvPr/>
          </p:nvCxnSpPr>
          <p:spPr>
            <a:xfrm flipH="1" flipV="1">
              <a:off x="4863879" y="1958320"/>
              <a:ext cx="249944" cy="233209"/>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25" name="Gerade Verbindung mit Pfeil 24">
              <a:extLst>
                <a:ext uri="{FF2B5EF4-FFF2-40B4-BE49-F238E27FC236}">
                  <a16:creationId xmlns:a16="http://schemas.microsoft.com/office/drawing/2014/main" id="{E4B5E51F-FA3A-8174-0D0B-FDD78A488483}"/>
                </a:ext>
              </a:extLst>
            </p:cNvPr>
            <p:cNvCxnSpPr>
              <a:cxnSpLocks/>
            </p:cNvCxnSpPr>
            <p:nvPr/>
          </p:nvCxnSpPr>
          <p:spPr>
            <a:xfrm rot="15976033">
              <a:off x="4877936" y="962750"/>
              <a:ext cx="260505" cy="224261"/>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27" name="Gerade Verbindung mit Pfeil 26">
              <a:extLst>
                <a:ext uri="{FF2B5EF4-FFF2-40B4-BE49-F238E27FC236}">
                  <a16:creationId xmlns:a16="http://schemas.microsoft.com/office/drawing/2014/main" id="{60B6D3BB-F720-73D8-753F-E5EC8649B19A}"/>
                </a:ext>
              </a:extLst>
            </p:cNvPr>
            <p:cNvCxnSpPr>
              <a:cxnSpLocks/>
            </p:cNvCxnSpPr>
            <p:nvPr/>
          </p:nvCxnSpPr>
          <p:spPr>
            <a:xfrm flipH="1">
              <a:off x="3804247" y="2357281"/>
              <a:ext cx="166738" cy="26874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29" name="Gerade Verbindung mit Pfeil 28">
              <a:extLst>
                <a:ext uri="{FF2B5EF4-FFF2-40B4-BE49-F238E27FC236}">
                  <a16:creationId xmlns:a16="http://schemas.microsoft.com/office/drawing/2014/main" id="{C6BB4030-E697-1D27-568B-BC9385AE2B7B}"/>
                </a:ext>
              </a:extLst>
            </p:cNvPr>
            <p:cNvCxnSpPr>
              <a:cxnSpLocks/>
            </p:cNvCxnSpPr>
            <p:nvPr/>
          </p:nvCxnSpPr>
          <p:spPr>
            <a:xfrm>
              <a:off x="3847006" y="1289289"/>
              <a:ext cx="273486" cy="238906"/>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31" name="Gerade Verbindung mit Pfeil 30">
              <a:extLst>
                <a:ext uri="{FF2B5EF4-FFF2-40B4-BE49-F238E27FC236}">
                  <a16:creationId xmlns:a16="http://schemas.microsoft.com/office/drawing/2014/main" id="{6E05DAD4-218F-D7BD-5CB9-058BE08DC122}"/>
                </a:ext>
              </a:extLst>
            </p:cNvPr>
            <p:cNvCxnSpPr>
              <a:cxnSpLocks/>
            </p:cNvCxnSpPr>
            <p:nvPr/>
          </p:nvCxnSpPr>
          <p:spPr>
            <a:xfrm>
              <a:off x="3935479" y="3336079"/>
              <a:ext cx="296011" cy="203667"/>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33" name="Gerade Verbindung mit Pfeil 32">
              <a:extLst>
                <a:ext uri="{FF2B5EF4-FFF2-40B4-BE49-F238E27FC236}">
                  <a16:creationId xmlns:a16="http://schemas.microsoft.com/office/drawing/2014/main" id="{B161523E-E7AC-A370-6551-EF81B60D45BB}"/>
                </a:ext>
              </a:extLst>
            </p:cNvPr>
            <p:cNvCxnSpPr>
              <a:cxnSpLocks/>
            </p:cNvCxnSpPr>
            <p:nvPr/>
          </p:nvCxnSpPr>
          <p:spPr>
            <a:xfrm flipH="1" flipV="1">
              <a:off x="2730434" y="2820765"/>
              <a:ext cx="314060" cy="157197"/>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4" name="Gerade Verbindung mit Pfeil 53">
              <a:extLst>
                <a:ext uri="{FF2B5EF4-FFF2-40B4-BE49-F238E27FC236}">
                  <a16:creationId xmlns:a16="http://schemas.microsoft.com/office/drawing/2014/main" id="{F470FB99-E1CA-E935-92A9-876E83B16A6C}"/>
                </a:ext>
              </a:extLst>
            </p:cNvPr>
            <p:cNvCxnSpPr>
              <a:cxnSpLocks/>
            </p:cNvCxnSpPr>
            <p:nvPr/>
          </p:nvCxnSpPr>
          <p:spPr>
            <a:xfrm flipH="1" flipV="1">
              <a:off x="4863879" y="3841677"/>
              <a:ext cx="249944" cy="233209"/>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6" name="Gerade Verbindung mit Pfeil 55">
              <a:extLst>
                <a:ext uri="{FF2B5EF4-FFF2-40B4-BE49-F238E27FC236}">
                  <a16:creationId xmlns:a16="http://schemas.microsoft.com/office/drawing/2014/main" id="{A33C7ED5-A96E-5405-30DC-7859D49E5109}"/>
                </a:ext>
              </a:extLst>
            </p:cNvPr>
            <p:cNvCxnSpPr>
              <a:cxnSpLocks/>
            </p:cNvCxnSpPr>
            <p:nvPr/>
          </p:nvCxnSpPr>
          <p:spPr>
            <a:xfrm flipV="1">
              <a:off x="3053555" y="3682758"/>
              <a:ext cx="175453" cy="317836"/>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8" name="Gerade Verbindung mit Pfeil 57">
              <a:extLst>
                <a:ext uri="{FF2B5EF4-FFF2-40B4-BE49-F238E27FC236}">
                  <a16:creationId xmlns:a16="http://schemas.microsoft.com/office/drawing/2014/main" id="{660221B7-E6EB-411A-CAC4-52663D54755F}"/>
                </a:ext>
              </a:extLst>
            </p:cNvPr>
            <p:cNvCxnSpPr>
              <a:cxnSpLocks/>
            </p:cNvCxnSpPr>
            <p:nvPr/>
          </p:nvCxnSpPr>
          <p:spPr>
            <a:xfrm flipH="1">
              <a:off x="4148808" y="4148395"/>
              <a:ext cx="55499" cy="297632"/>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9" name="Gerade Verbindung mit Pfeil 58">
              <a:extLst>
                <a:ext uri="{FF2B5EF4-FFF2-40B4-BE49-F238E27FC236}">
                  <a16:creationId xmlns:a16="http://schemas.microsoft.com/office/drawing/2014/main" id="{407ED175-1B9E-9FB3-1799-460F73870A03}"/>
                </a:ext>
              </a:extLst>
            </p:cNvPr>
            <p:cNvCxnSpPr>
              <a:cxnSpLocks/>
            </p:cNvCxnSpPr>
            <p:nvPr/>
          </p:nvCxnSpPr>
          <p:spPr>
            <a:xfrm>
              <a:off x="5531045" y="4751439"/>
              <a:ext cx="154095" cy="22857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1" name="Gerade Verbindung mit Pfeil 60">
              <a:extLst>
                <a:ext uri="{FF2B5EF4-FFF2-40B4-BE49-F238E27FC236}">
                  <a16:creationId xmlns:a16="http://schemas.microsoft.com/office/drawing/2014/main" id="{CFD56AA1-FE87-531F-EE8C-E24390826BAA}"/>
                </a:ext>
              </a:extLst>
            </p:cNvPr>
            <p:cNvCxnSpPr>
              <a:cxnSpLocks/>
            </p:cNvCxnSpPr>
            <p:nvPr/>
          </p:nvCxnSpPr>
          <p:spPr>
            <a:xfrm flipH="1" flipV="1">
              <a:off x="6758830" y="3958281"/>
              <a:ext cx="205850" cy="212376"/>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2" name="Gerade Verbindung mit Pfeil 61">
              <a:extLst>
                <a:ext uri="{FF2B5EF4-FFF2-40B4-BE49-F238E27FC236}">
                  <a16:creationId xmlns:a16="http://schemas.microsoft.com/office/drawing/2014/main" id="{BA3EF30B-1C08-54E2-6AFB-077D18650899}"/>
                </a:ext>
              </a:extLst>
            </p:cNvPr>
            <p:cNvCxnSpPr>
              <a:cxnSpLocks/>
            </p:cNvCxnSpPr>
            <p:nvPr/>
          </p:nvCxnSpPr>
          <p:spPr>
            <a:xfrm flipH="1">
              <a:off x="5811974" y="3876711"/>
              <a:ext cx="202085" cy="178781"/>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4" name="Gerade Verbindung mit Pfeil 63">
              <a:extLst>
                <a:ext uri="{FF2B5EF4-FFF2-40B4-BE49-F238E27FC236}">
                  <a16:creationId xmlns:a16="http://schemas.microsoft.com/office/drawing/2014/main" id="{3DF3E57B-CF84-6674-8647-9C8D85709AEE}"/>
                </a:ext>
              </a:extLst>
            </p:cNvPr>
            <p:cNvCxnSpPr>
              <a:cxnSpLocks/>
            </p:cNvCxnSpPr>
            <p:nvPr/>
          </p:nvCxnSpPr>
          <p:spPr>
            <a:xfrm flipV="1">
              <a:off x="6444284" y="4938730"/>
              <a:ext cx="214788" cy="145625"/>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5" name="Gerade Verbindung mit Pfeil 64">
              <a:extLst>
                <a:ext uri="{FF2B5EF4-FFF2-40B4-BE49-F238E27FC236}">
                  <a16:creationId xmlns:a16="http://schemas.microsoft.com/office/drawing/2014/main" id="{9E35F99D-9870-DC26-A080-FBCB4606F3A9}"/>
                </a:ext>
              </a:extLst>
            </p:cNvPr>
            <p:cNvCxnSpPr>
              <a:cxnSpLocks/>
            </p:cNvCxnSpPr>
            <p:nvPr/>
          </p:nvCxnSpPr>
          <p:spPr>
            <a:xfrm flipV="1">
              <a:off x="3538114" y="5998464"/>
              <a:ext cx="192138" cy="117856"/>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7" name="Gerade Verbindung mit Pfeil 66">
              <a:extLst>
                <a:ext uri="{FF2B5EF4-FFF2-40B4-BE49-F238E27FC236}">
                  <a16:creationId xmlns:a16="http://schemas.microsoft.com/office/drawing/2014/main" id="{B8467499-C793-3123-2379-493D1C7230A8}"/>
                </a:ext>
              </a:extLst>
            </p:cNvPr>
            <p:cNvCxnSpPr>
              <a:cxnSpLocks/>
            </p:cNvCxnSpPr>
            <p:nvPr/>
          </p:nvCxnSpPr>
          <p:spPr>
            <a:xfrm flipH="1">
              <a:off x="5079404" y="5686998"/>
              <a:ext cx="234906" cy="132379"/>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9" name="Gerade Verbindung mit Pfeil 68">
              <a:extLst>
                <a:ext uri="{FF2B5EF4-FFF2-40B4-BE49-F238E27FC236}">
                  <a16:creationId xmlns:a16="http://schemas.microsoft.com/office/drawing/2014/main" id="{7AE3F123-01C2-B542-A557-366A4EEC6E8D}"/>
                </a:ext>
              </a:extLst>
            </p:cNvPr>
            <p:cNvCxnSpPr>
              <a:cxnSpLocks/>
            </p:cNvCxnSpPr>
            <p:nvPr/>
          </p:nvCxnSpPr>
          <p:spPr>
            <a:xfrm flipV="1">
              <a:off x="4688840" y="4740721"/>
              <a:ext cx="243524" cy="98159"/>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0" name="Gerade Verbindung mit Pfeil 69">
              <a:extLst>
                <a:ext uri="{FF2B5EF4-FFF2-40B4-BE49-F238E27FC236}">
                  <a16:creationId xmlns:a16="http://schemas.microsoft.com/office/drawing/2014/main" id="{B62C8BA3-FB7E-E9A9-20E8-FDADF70361D1}"/>
                </a:ext>
              </a:extLst>
            </p:cNvPr>
            <p:cNvCxnSpPr>
              <a:cxnSpLocks/>
            </p:cNvCxnSpPr>
            <p:nvPr/>
          </p:nvCxnSpPr>
          <p:spPr>
            <a:xfrm flipH="1" flipV="1">
              <a:off x="4134933" y="5314508"/>
              <a:ext cx="82943" cy="293812"/>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2" name="Gerade Verbindung mit Pfeil 71">
              <a:extLst>
                <a:ext uri="{FF2B5EF4-FFF2-40B4-BE49-F238E27FC236}">
                  <a16:creationId xmlns:a16="http://schemas.microsoft.com/office/drawing/2014/main" id="{1A13ECF7-4B95-9602-09FD-8778FCD26BF3}"/>
                </a:ext>
              </a:extLst>
            </p:cNvPr>
            <p:cNvCxnSpPr>
              <a:cxnSpLocks/>
            </p:cNvCxnSpPr>
            <p:nvPr/>
          </p:nvCxnSpPr>
          <p:spPr>
            <a:xfrm flipH="1" flipV="1">
              <a:off x="6122727" y="5865906"/>
              <a:ext cx="137781" cy="250414"/>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3" name="Gerade Verbindung mit Pfeil 72">
              <a:extLst>
                <a:ext uri="{FF2B5EF4-FFF2-40B4-BE49-F238E27FC236}">
                  <a16:creationId xmlns:a16="http://schemas.microsoft.com/office/drawing/2014/main" id="{CA08686D-7DFD-1FF2-17F0-A2A259A957AE}"/>
                </a:ext>
              </a:extLst>
            </p:cNvPr>
            <p:cNvCxnSpPr>
              <a:cxnSpLocks/>
            </p:cNvCxnSpPr>
            <p:nvPr/>
          </p:nvCxnSpPr>
          <p:spPr>
            <a:xfrm flipH="1">
              <a:off x="7568724" y="3890899"/>
              <a:ext cx="239823" cy="16459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5" name="Gerade Verbindung mit Pfeil 74">
              <a:extLst>
                <a:ext uri="{FF2B5EF4-FFF2-40B4-BE49-F238E27FC236}">
                  <a16:creationId xmlns:a16="http://schemas.microsoft.com/office/drawing/2014/main" id="{5060ACCD-6F40-5FCF-0F62-5954CC064F76}"/>
                </a:ext>
              </a:extLst>
            </p:cNvPr>
            <p:cNvCxnSpPr>
              <a:cxnSpLocks/>
            </p:cNvCxnSpPr>
            <p:nvPr/>
          </p:nvCxnSpPr>
          <p:spPr>
            <a:xfrm>
              <a:off x="7401902" y="4878425"/>
              <a:ext cx="154095" cy="228573"/>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6" name="Gerade Verbindung mit Pfeil 75">
              <a:extLst>
                <a:ext uri="{FF2B5EF4-FFF2-40B4-BE49-F238E27FC236}">
                  <a16:creationId xmlns:a16="http://schemas.microsoft.com/office/drawing/2014/main" id="{82709D0A-0955-22D6-67AC-80BC54693BE6}"/>
                </a:ext>
              </a:extLst>
            </p:cNvPr>
            <p:cNvCxnSpPr>
              <a:cxnSpLocks/>
            </p:cNvCxnSpPr>
            <p:nvPr/>
          </p:nvCxnSpPr>
          <p:spPr>
            <a:xfrm flipV="1">
              <a:off x="6885212" y="2749964"/>
              <a:ext cx="255725" cy="223415"/>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8" name="Gerade Verbindung mit Pfeil 77">
              <a:extLst>
                <a:ext uri="{FF2B5EF4-FFF2-40B4-BE49-F238E27FC236}">
                  <a16:creationId xmlns:a16="http://schemas.microsoft.com/office/drawing/2014/main" id="{870EFC19-343E-5E6B-862A-18BC533D7C06}"/>
                </a:ext>
              </a:extLst>
            </p:cNvPr>
            <p:cNvCxnSpPr>
              <a:cxnSpLocks/>
            </p:cNvCxnSpPr>
            <p:nvPr/>
          </p:nvCxnSpPr>
          <p:spPr>
            <a:xfrm>
              <a:off x="4572000" y="6248400"/>
              <a:ext cx="66778" cy="329184"/>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0" name="Gerade Verbindung mit Pfeil 79">
              <a:extLst>
                <a:ext uri="{FF2B5EF4-FFF2-40B4-BE49-F238E27FC236}">
                  <a16:creationId xmlns:a16="http://schemas.microsoft.com/office/drawing/2014/main" id="{729F98B4-3CED-0D2F-F419-996C6FBAA3E4}"/>
                </a:ext>
              </a:extLst>
            </p:cNvPr>
            <p:cNvCxnSpPr>
              <a:cxnSpLocks/>
            </p:cNvCxnSpPr>
            <p:nvPr/>
          </p:nvCxnSpPr>
          <p:spPr>
            <a:xfrm>
              <a:off x="2793580" y="5803493"/>
              <a:ext cx="154095" cy="145889"/>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3" name="Gerade Verbindung mit Pfeil 82">
              <a:extLst>
                <a:ext uri="{FF2B5EF4-FFF2-40B4-BE49-F238E27FC236}">
                  <a16:creationId xmlns:a16="http://schemas.microsoft.com/office/drawing/2014/main" id="{01FB51F2-A690-ED94-B94E-729E9E0833F5}"/>
                </a:ext>
              </a:extLst>
            </p:cNvPr>
            <p:cNvCxnSpPr>
              <a:cxnSpLocks/>
            </p:cNvCxnSpPr>
            <p:nvPr/>
          </p:nvCxnSpPr>
          <p:spPr>
            <a:xfrm flipH="1" flipV="1">
              <a:off x="3250579" y="6327170"/>
              <a:ext cx="18371" cy="250414"/>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4" name="Gerade Verbindung mit Pfeil 83">
              <a:extLst>
                <a:ext uri="{FF2B5EF4-FFF2-40B4-BE49-F238E27FC236}">
                  <a16:creationId xmlns:a16="http://schemas.microsoft.com/office/drawing/2014/main" id="{359902D1-6C22-5044-4C03-1C4CA3714790}"/>
                </a:ext>
              </a:extLst>
            </p:cNvPr>
            <p:cNvCxnSpPr>
              <a:cxnSpLocks/>
            </p:cNvCxnSpPr>
            <p:nvPr/>
          </p:nvCxnSpPr>
          <p:spPr>
            <a:xfrm flipH="1">
              <a:off x="2675193" y="5067300"/>
              <a:ext cx="118387" cy="280577"/>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6" name="Gerade Verbindung mit Pfeil 85">
              <a:extLst>
                <a:ext uri="{FF2B5EF4-FFF2-40B4-BE49-F238E27FC236}">
                  <a16:creationId xmlns:a16="http://schemas.microsoft.com/office/drawing/2014/main" id="{C77E1953-9C88-9D51-F6D3-CA518D0B91BE}"/>
                </a:ext>
              </a:extLst>
            </p:cNvPr>
            <p:cNvCxnSpPr>
              <a:cxnSpLocks/>
            </p:cNvCxnSpPr>
            <p:nvPr/>
          </p:nvCxnSpPr>
          <p:spPr>
            <a:xfrm flipV="1">
              <a:off x="2133600" y="5949382"/>
              <a:ext cx="67662" cy="217738"/>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7" name="Gerade Verbindung mit Pfeil 86">
              <a:extLst>
                <a:ext uri="{FF2B5EF4-FFF2-40B4-BE49-F238E27FC236}">
                  <a16:creationId xmlns:a16="http://schemas.microsoft.com/office/drawing/2014/main" id="{9C44D38D-6A1B-D011-4A45-94A2EA2E0443}"/>
                </a:ext>
              </a:extLst>
            </p:cNvPr>
            <p:cNvCxnSpPr>
              <a:cxnSpLocks/>
            </p:cNvCxnSpPr>
            <p:nvPr/>
          </p:nvCxnSpPr>
          <p:spPr>
            <a:xfrm>
              <a:off x="2232619" y="4262324"/>
              <a:ext cx="277450" cy="107659"/>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9" name="Gerade Verbindung mit Pfeil 88">
              <a:extLst>
                <a:ext uri="{FF2B5EF4-FFF2-40B4-BE49-F238E27FC236}">
                  <a16:creationId xmlns:a16="http://schemas.microsoft.com/office/drawing/2014/main" id="{83E3D4DC-6CDA-4C3A-61CF-820D6D996EB0}"/>
                </a:ext>
              </a:extLst>
            </p:cNvPr>
            <p:cNvCxnSpPr>
              <a:cxnSpLocks/>
            </p:cNvCxnSpPr>
            <p:nvPr/>
          </p:nvCxnSpPr>
          <p:spPr>
            <a:xfrm flipH="1" flipV="1">
              <a:off x="1810954" y="5391245"/>
              <a:ext cx="276926" cy="130715"/>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91" name="Gerade Verbindung mit Pfeil 90">
              <a:extLst>
                <a:ext uri="{FF2B5EF4-FFF2-40B4-BE49-F238E27FC236}">
                  <a16:creationId xmlns:a16="http://schemas.microsoft.com/office/drawing/2014/main" id="{D56EC9F7-7C61-375B-AB23-97170BFD99DE}"/>
                </a:ext>
              </a:extLst>
            </p:cNvPr>
            <p:cNvCxnSpPr>
              <a:cxnSpLocks/>
            </p:cNvCxnSpPr>
            <p:nvPr/>
          </p:nvCxnSpPr>
          <p:spPr>
            <a:xfrm flipH="1">
              <a:off x="2640134" y="6209140"/>
              <a:ext cx="180599" cy="160050"/>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grpSp>
      <p:sp>
        <p:nvSpPr>
          <p:cNvPr id="3" name="Textfeld 2">
            <a:extLst>
              <a:ext uri="{FF2B5EF4-FFF2-40B4-BE49-F238E27FC236}">
                <a16:creationId xmlns:a16="http://schemas.microsoft.com/office/drawing/2014/main" id="{D94D02E6-3AB5-1289-46F3-E5C856E0EAD4}"/>
              </a:ext>
            </a:extLst>
          </p:cNvPr>
          <p:cNvSpPr txBox="1"/>
          <p:nvPr/>
        </p:nvSpPr>
        <p:spPr>
          <a:xfrm>
            <a:off x="7063227" y="1196690"/>
            <a:ext cx="4836654" cy="4464620"/>
          </a:xfrm>
          <a:prstGeom prst="rect">
            <a:avLst/>
          </a:prstGeom>
          <a:solidFill>
            <a:schemeClr val="bg1"/>
          </a:solidFill>
          <a:ln>
            <a:solidFill>
              <a:schemeClr val="tx1"/>
            </a:solidFill>
          </a:ln>
        </p:spPr>
        <p:txBody>
          <a:bodyPr wrap="square">
            <a:spAutoFit/>
          </a:bodyPr>
          <a:lstStyle/>
          <a:p>
            <a:pPr algn="ctr">
              <a:lnSpc>
                <a:spcPct val="150000"/>
              </a:lnSpc>
            </a:pPr>
            <a:r>
              <a:rPr lang="en-US" sz="2400" b="1" dirty="0">
                <a:latin typeface="MV Boli" panose="02000500030200090000" pitchFamily="2" charset="0"/>
                <a:cs typeface="MV Boli" panose="02000500030200090000" pitchFamily="2" charset="0"/>
              </a:rPr>
              <a:t>ToDo</a:t>
            </a:r>
            <a:endParaRPr lang="en-US" sz="2400" dirty="0"/>
          </a:p>
          <a:p>
            <a:pPr>
              <a:lnSpc>
                <a:spcPct val="150000"/>
              </a:lnSpc>
            </a:pPr>
            <a:r>
              <a:rPr lang="en-US" sz="2400" dirty="0"/>
              <a:t>☐ run </a:t>
            </a:r>
            <a:r>
              <a:rPr lang="en-US" sz="2400" b="1" dirty="0"/>
              <a:t>fast</a:t>
            </a:r>
            <a:br>
              <a:rPr lang="en-US" sz="2400" b="1" dirty="0"/>
            </a:br>
            <a:r>
              <a:rPr lang="en-US" sz="2400" dirty="0"/>
              <a:t>☐ </a:t>
            </a:r>
            <a:r>
              <a:rPr lang="en-US" sz="2400" b="1" dirty="0"/>
              <a:t>real-time</a:t>
            </a:r>
            <a:r>
              <a:rPr lang="en-US" sz="2400" dirty="0"/>
              <a:t> topology changes</a:t>
            </a:r>
          </a:p>
          <a:p>
            <a:pPr>
              <a:lnSpc>
                <a:spcPct val="150000"/>
              </a:lnSpc>
            </a:pPr>
            <a:r>
              <a:rPr lang="en-US" sz="2400" dirty="0"/>
              <a:t>☐ </a:t>
            </a:r>
            <a:r>
              <a:rPr lang="en-US" sz="2400" b="1" dirty="0"/>
              <a:t>easy</a:t>
            </a:r>
            <a:r>
              <a:rPr lang="en-US" sz="2400" dirty="0"/>
              <a:t> to implement and extensible</a:t>
            </a:r>
          </a:p>
          <a:p>
            <a:pPr>
              <a:lnSpc>
                <a:spcPct val="150000"/>
              </a:lnSpc>
            </a:pPr>
            <a:r>
              <a:rPr lang="en-US" sz="2400" dirty="0"/>
              <a:t>☑ </a:t>
            </a:r>
            <a:r>
              <a:rPr lang="en-US" sz="2400" b="1" dirty="0"/>
              <a:t>reduce</a:t>
            </a:r>
            <a:r>
              <a:rPr lang="en-US" sz="2400" dirty="0"/>
              <a:t> neighbor information</a:t>
            </a:r>
          </a:p>
          <a:p>
            <a:pPr>
              <a:lnSpc>
                <a:spcPct val="150000"/>
              </a:lnSpc>
            </a:pPr>
            <a:r>
              <a:rPr lang="en-US" sz="2400" dirty="0"/>
              <a:t>☐ merge to </a:t>
            </a:r>
            <a:r>
              <a:rPr lang="en-US" sz="2400" b="1" dirty="0"/>
              <a:t>single dispatch</a:t>
            </a:r>
          </a:p>
          <a:p>
            <a:pPr>
              <a:lnSpc>
                <a:spcPct val="150000"/>
              </a:lnSpc>
            </a:pPr>
            <a:r>
              <a:rPr lang="en-US" sz="2400" dirty="0"/>
              <a:t>☐ remove all </a:t>
            </a:r>
            <a:r>
              <a:rPr lang="en-US" sz="2400" b="1" dirty="0"/>
              <a:t>atomic float</a:t>
            </a:r>
            <a:r>
              <a:rPr lang="en-US" sz="2400" dirty="0"/>
              <a:t> arithmetic</a:t>
            </a:r>
          </a:p>
          <a:p>
            <a:pPr>
              <a:lnSpc>
                <a:spcPct val="150000"/>
              </a:lnSpc>
            </a:pPr>
            <a:r>
              <a:rPr lang="en-US" sz="2400" dirty="0"/>
              <a:t>☐ improve </a:t>
            </a:r>
            <a:r>
              <a:rPr lang="en-US" sz="2400" b="1" dirty="0"/>
              <a:t>memory layout</a:t>
            </a:r>
          </a:p>
        </p:txBody>
      </p:sp>
      <p:sp>
        <p:nvSpPr>
          <p:cNvPr id="4" name="Rechteck 3">
            <a:extLst>
              <a:ext uri="{FF2B5EF4-FFF2-40B4-BE49-F238E27FC236}">
                <a16:creationId xmlns:a16="http://schemas.microsoft.com/office/drawing/2014/main" id="{91837CFD-056B-6292-1565-9DA561F73E2B}"/>
              </a:ext>
            </a:extLst>
          </p:cNvPr>
          <p:cNvSpPr/>
          <p:nvPr/>
        </p:nvSpPr>
        <p:spPr>
          <a:xfrm>
            <a:off x="7116671" y="4098370"/>
            <a:ext cx="4682979" cy="968930"/>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Gerade Verbindung mit Pfeil 33">
            <a:extLst>
              <a:ext uri="{FF2B5EF4-FFF2-40B4-BE49-F238E27FC236}">
                <a16:creationId xmlns:a16="http://schemas.microsoft.com/office/drawing/2014/main" id="{29BD4F4E-1A87-79A4-711A-55DC0E518FD8}"/>
              </a:ext>
            </a:extLst>
          </p:cNvPr>
          <p:cNvCxnSpPr>
            <a:cxnSpLocks/>
          </p:cNvCxnSpPr>
          <p:nvPr/>
        </p:nvCxnSpPr>
        <p:spPr>
          <a:xfrm flipH="1" flipV="1">
            <a:off x="3418616" y="4779975"/>
            <a:ext cx="255053" cy="58905"/>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59393127"/>
      </p:ext>
    </p:extLst>
  </p:cSld>
  <p:clrMapOvr>
    <a:masterClrMapping/>
  </p:clrMapOvr>
  <p:transition spd="slow">
    <p:wip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Entwurf, Zeichnung enthält.&#10;&#10;Automatisch generierte Beschreibung">
            <a:extLst>
              <a:ext uri="{FF2B5EF4-FFF2-40B4-BE49-F238E27FC236}">
                <a16:creationId xmlns:a16="http://schemas.microsoft.com/office/drawing/2014/main" id="{EB1D6361-4F21-CE91-ADE6-02029E400A8B}"/>
              </a:ext>
            </a:extLst>
          </p:cNvPr>
          <p:cNvPicPr>
            <a:picLocks noChangeAspect="1"/>
          </p:cNvPicPr>
          <p:nvPr/>
        </p:nvPicPr>
        <p:blipFill rotWithShape="1">
          <a:blip r:embed="rId2">
            <a:extLst>
              <a:ext uri="{28A0092B-C50C-407E-A947-70E740481C1C}">
                <a14:useLocalDpi xmlns:a14="http://schemas.microsoft.com/office/drawing/2010/main" val="0"/>
              </a:ext>
            </a:extLst>
          </a:blip>
          <a:srcRect l="6452" t="15918" r="30173" b="12286"/>
          <a:stretch/>
        </p:blipFill>
        <p:spPr>
          <a:xfrm>
            <a:off x="0" y="-911241"/>
            <a:ext cx="12192000" cy="7769241"/>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78</a:t>
            </a:fld>
            <a:endParaRPr lang="en-US" sz="1600" b="1" dirty="0">
              <a:solidFill>
                <a:schemeClr val="tx1"/>
              </a:solidFill>
            </a:endParaRPr>
          </a:p>
        </p:txBody>
      </p:sp>
    </p:spTree>
    <p:extLst>
      <p:ext uri="{BB962C8B-B14F-4D97-AF65-F5344CB8AC3E}">
        <p14:creationId xmlns:p14="http://schemas.microsoft.com/office/powerpoint/2010/main" val="2256711822"/>
      </p:ext>
    </p:extLst>
  </p:cSld>
  <p:clrMapOvr>
    <a:masterClrMapping/>
  </p:clrMapOvr>
  <p:transition spd="slow">
    <p:wip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Entwurf, Zeichnung enthält.&#10;&#10;Automatisch generierte Beschreibung">
            <a:extLst>
              <a:ext uri="{FF2B5EF4-FFF2-40B4-BE49-F238E27FC236}">
                <a16:creationId xmlns:a16="http://schemas.microsoft.com/office/drawing/2014/main" id="{EB1D6361-4F21-CE91-ADE6-02029E400A8B}"/>
              </a:ext>
            </a:extLst>
          </p:cNvPr>
          <p:cNvPicPr>
            <a:picLocks noChangeAspect="1"/>
          </p:cNvPicPr>
          <p:nvPr/>
        </p:nvPicPr>
        <p:blipFill rotWithShape="1">
          <a:blip r:embed="rId2">
            <a:extLst>
              <a:ext uri="{28A0092B-C50C-407E-A947-70E740481C1C}">
                <a14:useLocalDpi xmlns:a14="http://schemas.microsoft.com/office/drawing/2010/main" val="0"/>
              </a:ext>
            </a:extLst>
          </a:blip>
          <a:srcRect l="6452" t="15918" r="30173" b="12286"/>
          <a:stretch/>
        </p:blipFill>
        <p:spPr>
          <a:xfrm>
            <a:off x="-2133600" y="-1554480"/>
            <a:ext cx="17842356" cy="11369879"/>
          </a:xfrm>
          <a:prstGeom prst="rect">
            <a:avLst/>
          </a:prstGeom>
        </p:spPr>
      </p:pic>
      <p:cxnSp>
        <p:nvCxnSpPr>
          <p:cNvPr id="35" name="Gerader Verbinder 34">
            <a:extLst>
              <a:ext uri="{FF2B5EF4-FFF2-40B4-BE49-F238E27FC236}">
                <a16:creationId xmlns:a16="http://schemas.microsoft.com/office/drawing/2014/main" id="{AE56B221-7C1D-1D81-21A4-946FBD7A4D2D}"/>
              </a:ext>
            </a:extLst>
          </p:cNvPr>
          <p:cNvCxnSpPr>
            <a:cxnSpLocks/>
          </p:cNvCxnSpPr>
          <p:nvPr/>
        </p:nvCxnSpPr>
        <p:spPr>
          <a:xfrm flipH="1">
            <a:off x="3754028" y="1830751"/>
            <a:ext cx="285014" cy="35725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14BD18E8-08BB-747A-9C61-E5DA820D4CF5}"/>
              </a:ext>
            </a:extLst>
          </p:cNvPr>
          <p:cNvCxnSpPr>
            <a:cxnSpLocks/>
          </p:cNvCxnSpPr>
          <p:nvPr/>
        </p:nvCxnSpPr>
        <p:spPr>
          <a:xfrm flipH="1">
            <a:off x="4799644" y="2464010"/>
            <a:ext cx="285014" cy="35725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BBA682E8-63E4-641A-C0A3-7353AFBE2740}"/>
              </a:ext>
            </a:extLst>
          </p:cNvPr>
          <p:cNvCxnSpPr>
            <a:cxnSpLocks/>
          </p:cNvCxnSpPr>
          <p:nvPr/>
        </p:nvCxnSpPr>
        <p:spPr>
          <a:xfrm flipH="1" flipV="1">
            <a:off x="5069102" y="3925172"/>
            <a:ext cx="359667" cy="25279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6A57D574-03C1-5075-3A61-CD88403633F3}"/>
              </a:ext>
            </a:extLst>
          </p:cNvPr>
          <p:cNvCxnSpPr>
            <a:cxnSpLocks/>
          </p:cNvCxnSpPr>
          <p:nvPr/>
        </p:nvCxnSpPr>
        <p:spPr>
          <a:xfrm flipH="1" flipV="1">
            <a:off x="6318909" y="2618165"/>
            <a:ext cx="281326" cy="29572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B98A940F-8026-DBFA-5F3B-A342BA25FDC3}"/>
              </a:ext>
            </a:extLst>
          </p:cNvPr>
          <p:cNvCxnSpPr>
            <a:cxnSpLocks/>
          </p:cNvCxnSpPr>
          <p:nvPr/>
        </p:nvCxnSpPr>
        <p:spPr>
          <a:xfrm flipH="1">
            <a:off x="6560109" y="4005620"/>
            <a:ext cx="330353" cy="34468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7D9CBC74-17C7-60FD-2DAE-0CC5B7626102}"/>
              </a:ext>
            </a:extLst>
          </p:cNvPr>
          <p:cNvCxnSpPr>
            <a:cxnSpLocks/>
          </p:cNvCxnSpPr>
          <p:nvPr/>
        </p:nvCxnSpPr>
        <p:spPr>
          <a:xfrm flipH="1">
            <a:off x="7572642" y="5395489"/>
            <a:ext cx="369907" cy="33401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mit Pfeil 12">
            <a:extLst>
              <a:ext uri="{FF2B5EF4-FFF2-40B4-BE49-F238E27FC236}">
                <a16:creationId xmlns:a16="http://schemas.microsoft.com/office/drawing/2014/main" id="{42EA0716-4CC5-46D9-F072-DE7D87826340}"/>
              </a:ext>
            </a:extLst>
          </p:cNvPr>
          <p:cNvCxnSpPr>
            <a:cxnSpLocks/>
          </p:cNvCxnSpPr>
          <p:nvPr/>
        </p:nvCxnSpPr>
        <p:spPr>
          <a:xfrm>
            <a:off x="6459572" y="3925172"/>
            <a:ext cx="265713" cy="252788"/>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0" name="Gerade Verbindung mit Pfeil 19">
            <a:extLst>
              <a:ext uri="{FF2B5EF4-FFF2-40B4-BE49-F238E27FC236}">
                <a16:creationId xmlns:a16="http://schemas.microsoft.com/office/drawing/2014/main" id="{9F8EEE5C-1F9E-93C4-67DB-0E4C35D93D27}"/>
              </a:ext>
            </a:extLst>
          </p:cNvPr>
          <p:cNvCxnSpPr>
            <a:cxnSpLocks/>
          </p:cNvCxnSpPr>
          <p:nvPr/>
        </p:nvCxnSpPr>
        <p:spPr>
          <a:xfrm flipH="1" flipV="1">
            <a:off x="4984433" y="2644972"/>
            <a:ext cx="365780" cy="341289"/>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79</a:t>
            </a:fld>
            <a:endParaRPr lang="en-US" sz="1600" b="1" dirty="0">
              <a:solidFill>
                <a:schemeClr val="tx1"/>
              </a:solidFill>
            </a:endParaRPr>
          </a:p>
        </p:txBody>
      </p:sp>
    </p:spTree>
    <p:extLst>
      <p:ext uri="{BB962C8B-B14F-4D97-AF65-F5344CB8AC3E}">
        <p14:creationId xmlns:p14="http://schemas.microsoft.com/office/powerpoint/2010/main" val="124514127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Fußball, Ball, Entwurf enthält.&#10;&#10;Automatisch generierte Beschreibung">
            <a:extLst>
              <a:ext uri="{FF2B5EF4-FFF2-40B4-BE49-F238E27FC236}">
                <a16:creationId xmlns:a16="http://schemas.microsoft.com/office/drawing/2014/main" id="{60D8514D-C8FE-7434-B9E3-78002C89C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8</a:t>
            </a:fld>
            <a:endParaRPr lang="en-US" sz="1600" b="1" dirty="0">
              <a:solidFill>
                <a:schemeClr val="tx1"/>
              </a:solidFill>
            </a:endParaRPr>
          </a:p>
        </p:txBody>
      </p:sp>
      <p:grpSp>
        <p:nvGrpSpPr>
          <p:cNvPr id="2" name="Gruppieren 1">
            <a:extLst>
              <a:ext uri="{FF2B5EF4-FFF2-40B4-BE49-F238E27FC236}">
                <a16:creationId xmlns:a16="http://schemas.microsoft.com/office/drawing/2014/main" id="{CD64198A-3D35-264F-F90D-7719F87FB999}"/>
              </a:ext>
            </a:extLst>
          </p:cNvPr>
          <p:cNvGrpSpPr/>
          <p:nvPr/>
        </p:nvGrpSpPr>
        <p:grpSpPr>
          <a:xfrm>
            <a:off x="841111" y="465138"/>
            <a:ext cx="6081977" cy="5459412"/>
            <a:chOff x="841111" y="465138"/>
            <a:chExt cx="6081977" cy="5459412"/>
          </a:xfrm>
        </p:grpSpPr>
        <p:cxnSp>
          <p:nvCxnSpPr>
            <p:cNvPr id="28" name="Gerader Verbinder 27">
              <a:extLst>
                <a:ext uri="{FF2B5EF4-FFF2-40B4-BE49-F238E27FC236}">
                  <a16:creationId xmlns:a16="http://schemas.microsoft.com/office/drawing/2014/main" id="{52508D33-497A-BED4-AF07-4FCA54583046}"/>
                </a:ext>
              </a:extLst>
            </p:cNvPr>
            <p:cNvCxnSpPr>
              <a:cxnSpLocks/>
            </p:cNvCxnSpPr>
            <p:nvPr/>
          </p:nvCxnSpPr>
          <p:spPr>
            <a:xfrm>
              <a:off x="4891088" y="3079750"/>
              <a:ext cx="1158875" cy="155575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29" name="Gerader Verbinder 28">
              <a:extLst>
                <a:ext uri="{FF2B5EF4-FFF2-40B4-BE49-F238E27FC236}">
                  <a16:creationId xmlns:a16="http://schemas.microsoft.com/office/drawing/2014/main" id="{BB2C2358-DA23-393C-D608-928E94ECB2BF}"/>
                </a:ext>
              </a:extLst>
            </p:cNvPr>
            <p:cNvCxnSpPr>
              <a:cxnSpLocks/>
            </p:cNvCxnSpPr>
            <p:nvPr/>
          </p:nvCxnSpPr>
          <p:spPr>
            <a:xfrm flipH="1">
              <a:off x="6049963" y="3128963"/>
              <a:ext cx="873125" cy="1506537"/>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30" name="Gerader Verbinder 29">
              <a:extLst>
                <a:ext uri="{FF2B5EF4-FFF2-40B4-BE49-F238E27FC236}">
                  <a16:creationId xmlns:a16="http://schemas.microsoft.com/office/drawing/2014/main" id="{23F05076-A070-0783-EE2F-F6A37CA63D52}"/>
                </a:ext>
              </a:extLst>
            </p:cNvPr>
            <p:cNvCxnSpPr>
              <a:cxnSpLocks/>
            </p:cNvCxnSpPr>
            <p:nvPr/>
          </p:nvCxnSpPr>
          <p:spPr>
            <a:xfrm flipH="1" flipV="1">
              <a:off x="6249988" y="2043113"/>
              <a:ext cx="673100" cy="108585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31" name="Gerader Verbinder 30">
              <a:extLst>
                <a:ext uri="{FF2B5EF4-FFF2-40B4-BE49-F238E27FC236}">
                  <a16:creationId xmlns:a16="http://schemas.microsoft.com/office/drawing/2014/main" id="{22BF7C37-3E38-E5EA-C6C0-5ACFFD6C090E}"/>
                </a:ext>
              </a:extLst>
            </p:cNvPr>
            <p:cNvCxnSpPr>
              <a:cxnSpLocks/>
            </p:cNvCxnSpPr>
            <p:nvPr/>
          </p:nvCxnSpPr>
          <p:spPr>
            <a:xfrm flipV="1">
              <a:off x="4891088" y="2043113"/>
              <a:ext cx="1358900" cy="1036637"/>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32" name="Gerader Verbinder 31">
              <a:extLst>
                <a:ext uri="{FF2B5EF4-FFF2-40B4-BE49-F238E27FC236}">
                  <a16:creationId xmlns:a16="http://schemas.microsoft.com/office/drawing/2014/main" id="{322A71DE-44BD-E174-6C6B-EDD31D3D4E6A}"/>
                </a:ext>
              </a:extLst>
            </p:cNvPr>
            <p:cNvCxnSpPr>
              <a:cxnSpLocks/>
            </p:cNvCxnSpPr>
            <p:nvPr/>
          </p:nvCxnSpPr>
          <p:spPr>
            <a:xfrm>
              <a:off x="5127625" y="1047750"/>
              <a:ext cx="1122363" cy="995363"/>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33" name="Gerader Verbinder 32">
              <a:extLst>
                <a:ext uri="{FF2B5EF4-FFF2-40B4-BE49-F238E27FC236}">
                  <a16:creationId xmlns:a16="http://schemas.microsoft.com/office/drawing/2014/main" id="{4B2AAFD8-6537-2693-4607-8B34DF3B6A1B}"/>
                </a:ext>
              </a:extLst>
            </p:cNvPr>
            <p:cNvCxnSpPr>
              <a:cxnSpLocks/>
            </p:cNvCxnSpPr>
            <p:nvPr/>
          </p:nvCxnSpPr>
          <p:spPr>
            <a:xfrm flipH="1">
              <a:off x="3583517" y="1047750"/>
              <a:ext cx="1544108" cy="96520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34" name="Gerader Verbinder 33">
              <a:extLst>
                <a:ext uri="{FF2B5EF4-FFF2-40B4-BE49-F238E27FC236}">
                  <a16:creationId xmlns:a16="http://schemas.microsoft.com/office/drawing/2014/main" id="{C866942E-1002-5FF1-6EBC-4BE46DDEF997}"/>
                </a:ext>
              </a:extLst>
            </p:cNvPr>
            <p:cNvCxnSpPr>
              <a:cxnSpLocks/>
            </p:cNvCxnSpPr>
            <p:nvPr/>
          </p:nvCxnSpPr>
          <p:spPr>
            <a:xfrm flipH="1" flipV="1">
              <a:off x="3583517" y="2012950"/>
              <a:ext cx="1307571" cy="106680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35" name="Gerader Verbinder 34">
              <a:extLst>
                <a:ext uri="{FF2B5EF4-FFF2-40B4-BE49-F238E27FC236}">
                  <a16:creationId xmlns:a16="http://schemas.microsoft.com/office/drawing/2014/main" id="{82D9FBAB-6DD7-C5D1-75A1-99C11D5AD797}"/>
                </a:ext>
              </a:extLst>
            </p:cNvPr>
            <p:cNvCxnSpPr>
              <a:cxnSpLocks/>
            </p:cNvCxnSpPr>
            <p:nvPr/>
          </p:nvCxnSpPr>
          <p:spPr>
            <a:xfrm flipV="1">
              <a:off x="2284413" y="2012950"/>
              <a:ext cx="1297252" cy="2073275"/>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36" name="Gerader Verbinder 35">
              <a:extLst>
                <a:ext uri="{FF2B5EF4-FFF2-40B4-BE49-F238E27FC236}">
                  <a16:creationId xmlns:a16="http://schemas.microsoft.com/office/drawing/2014/main" id="{625190A4-9733-D9E6-27B5-58D5C30E589E}"/>
                </a:ext>
              </a:extLst>
            </p:cNvPr>
            <p:cNvCxnSpPr>
              <a:cxnSpLocks/>
            </p:cNvCxnSpPr>
            <p:nvPr/>
          </p:nvCxnSpPr>
          <p:spPr>
            <a:xfrm>
              <a:off x="2284413" y="4086225"/>
              <a:ext cx="1317625" cy="369888"/>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37" name="Gerader Verbinder 36">
              <a:extLst>
                <a:ext uri="{FF2B5EF4-FFF2-40B4-BE49-F238E27FC236}">
                  <a16:creationId xmlns:a16="http://schemas.microsoft.com/office/drawing/2014/main" id="{3EE27646-14C5-0C7B-317B-5091D3C4EC67}"/>
                </a:ext>
              </a:extLst>
            </p:cNvPr>
            <p:cNvCxnSpPr>
              <a:cxnSpLocks/>
            </p:cNvCxnSpPr>
            <p:nvPr/>
          </p:nvCxnSpPr>
          <p:spPr>
            <a:xfrm flipH="1">
              <a:off x="3602038" y="3079750"/>
              <a:ext cx="1287198" cy="1376363"/>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38" name="Gerader Verbinder 37">
              <a:extLst>
                <a:ext uri="{FF2B5EF4-FFF2-40B4-BE49-F238E27FC236}">
                  <a16:creationId xmlns:a16="http://schemas.microsoft.com/office/drawing/2014/main" id="{2E5F048E-8E99-1134-8B0D-372B82A0B8AF}"/>
                </a:ext>
              </a:extLst>
            </p:cNvPr>
            <p:cNvCxnSpPr>
              <a:cxnSpLocks/>
            </p:cNvCxnSpPr>
            <p:nvPr/>
          </p:nvCxnSpPr>
          <p:spPr>
            <a:xfrm flipH="1" flipV="1">
              <a:off x="3602038" y="4456113"/>
              <a:ext cx="769937" cy="1468437"/>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39" name="Gerader Verbinder 38">
              <a:extLst>
                <a:ext uri="{FF2B5EF4-FFF2-40B4-BE49-F238E27FC236}">
                  <a16:creationId xmlns:a16="http://schemas.microsoft.com/office/drawing/2014/main" id="{A60E3878-AB04-289B-6373-9079F2962271}"/>
                </a:ext>
              </a:extLst>
            </p:cNvPr>
            <p:cNvCxnSpPr>
              <a:cxnSpLocks/>
            </p:cNvCxnSpPr>
            <p:nvPr/>
          </p:nvCxnSpPr>
          <p:spPr>
            <a:xfrm flipH="1">
              <a:off x="4371975" y="4635500"/>
              <a:ext cx="1677988" cy="128905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40" name="Gerader Verbinder 39">
              <a:extLst>
                <a:ext uri="{FF2B5EF4-FFF2-40B4-BE49-F238E27FC236}">
                  <a16:creationId xmlns:a16="http://schemas.microsoft.com/office/drawing/2014/main" id="{223E4B1B-651C-153B-9DF6-47F0A848947A}"/>
                </a:ext>
              </a:extLst>
            </p:cNvPr>
            <p:cNvCxnSpPr>
              <a:cxnSpLocks/>
            </p:cNvCxnSpPr>
            <p:nvPr/>
          </p:nvCxnSpPr>
          <p:spPr>
            <a:xfrm flipH="1" flipV="1">
              <a:off x="2379133" y="5778500"/>
              <a:ext cx="1992842" cy="14605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41" name="Gerader Verbinder 40">
              <a:extLst>
                <a:ext uri="{FF2B5EF4-FFF2-40B4-BE49-F238E27FC236}">
                  <a16:creationId xmlns:a16="http://schemas.microsoft.com/office/drawing/2014/main" id="{E17E8D90-AEBB-AC2B-826D-9A425349D9F0}"/>
                </a:ext>
              </a:extLst>
            </p:cNvPr>
            <p:cNvCxnSpPr>
              <a:cxnSpLocks/>
            </p:cNvCxnSpPr>
            <p:nvPr/>
          </p:nvCxnSpPr>
          <p:spPr>
            <a:xfrm flipH="1" flipV="1">
              <a:off x="2011363" y="5505450"/>
              <a:ext cx="367770" cy="27305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42" name="Gerader Verbinder 41">
              <a:extLst>
                <a:ext uri="{FF2B5EF4-FFF2-40B4-BE49-F238E27FC236}">
                  <a16:creationId xmlns:a16="http://schemas.microsoft.com/office/drawing/2014/main" id="{6379BCAA-72B1-E676-71A1-4FBB51B5B8B3}"/>
                </a:ext>
              </a:extLst>
            </p:cNvPr>
            <p:cNvCxnSpPr>
              <a:cxnSpLocks/>
            </p:cNvCxnSpPr>
            <p:nvPr/>
          </p:nvCxnSpPr>
          <p:spPr>
            <a:xfrm flipV="1">
              <a:off x="2011363" y="4086225"/>
              <a:ext cx="271198" cy="1419225"/>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43" name="Gerader Verbinder 42">
              <a:extLst>
                <a:ext uri="{FF2B5EF4-FFF2-40B4-BE49-F238E27FC236}">
                  <a16:creationId xmlns:a16="http://schemas.microsoft.com/office/drawing/2014/main" id="{3DE266C4-86E1-1172-3705-0FB38066361E}"/>
                </a:ext>
              </a:extLst>
            </p:cNvPr>
            <p:cNvCxnSpPr>
              <a:cxnSpLocks/>
            </p:cNvCxnSpPr>
            <p:nvPr/>
          </p:nvCxnSpPr>
          <p:spPr>
            <a:xfrm flipH="1" flipV="1">
              <a:off x="2206625" y="1290638"/>
              <a:ext cx="1375040" cy="722312"/>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44" name="Gerader Verbinder 43">
              <a:extLst>
                <a:ext uri="{FF2B5EF4-FFF2-40B4-BE49-F238E27FC236}">
                  <a16:creationId xmlns:a16="http://schemas.microsoft.com/office/drawing/2014/main" id="{423BFA39-3902-2CC9-BA8E-3AF7C7C3414A}"/>
                </a:ext>
              </a:extLst>
            </p:cNvPr>
            <p:cNvCxnSpPr>
              <a:cxnSpLocks/>
            </p:cNvCxnSpPr>
            <p:nvPr/>
          </p:nvCxnSpPr>
          <p:spPr>
            <a:xfrm flipH="1">
              <a:off x="871538" y="1290638"/>
              <a:ext cx="1333235" cy="2174875"/>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45" name="Gerader Verbinder 44">
              <a:extLst>
                <a:ext uri="{FF2B5EF4-FFF2-40B4-BE49-F238E27FC236}">
                  <a16:creationId xmlns:a16="http://schemas.microsoft.com/office/drawing/2014/main" id="{62EC5BA9-3691-3B2C-4A6F-8588DCB6B9F5}"/>
                </a:ext>
              </a:extLst>
            </p:cNvPr>
            <p:cNvCxnSpPr>
              <a:cxnSpLocks/>
            </p:cNvCxnSpPr>
            <p:nvPr/>
          </p:nvCxnSpPr>
          <p:spPr>
            <a:xfrm flipH="1" flipV="1">
              <a:off x="871538" y="3465513"/>
              <a:ext cx="1412875" cy="620712"/>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46" name="Gerader Verbinder 45">
              <a:extLst>
                <a:ext uri="{FF2B5EF4-FFF2-40B4-BE49-F238E27FC236}">
                  <a16:creationId xmlns:a16="http://schemas.microsoft.com/office/drawing/2014/main" id="{5738FA33-AE3A-67D2-63B4-CE47A735E57B}"/>
                </a:ext>
              </a:extLst>
            </p:cNvPr>
            <p:cNvCxnSpPr>
              <a:cxnSpLocks/>
            </p:cNvCxnSpPr>
            <p:nvPr/>
          </p:nvCxnSpPr>
          <p:spPr>
            <a:xfrm flipV="1">
              <a:off x="842963" y="3465513"/>
              <a:ext cx="26723" cy="1646237"/>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47" name="Gerader Verbinder 46">
              <a:extLst>
                <a:ext uri="{FF2B5EF4-FFF2-40B4-BE49-F238E27FC236}">
                  <a16:creationId xmlns:a16="http://schemas.microsoft.com/office/drawing/2014/main" id="{1DABF3BE-A57A-1D0E-9E20-03EF953E5C38}"/>
                </a:ext>
              </a:extLst>
            </p:cNvPr>
            <p:cNvCxnSpPr>
              <a:cxnSpLocks/>
            </p:cNvCxnSpPr>
            <p:nvPr/>
          </p:nvCxnSpPr>
          <p:spPr>
            <a:xfrm flipH="1" flipV="1">
              <a:off x="841111" y="5111750"/>
              <a:ext cx="1168400" cy="39370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48" name="Gerader Verbinder 47">
              <a:extLst>
                <a:ext uri="{FF2B5EF4-FFF2-40B4-BE49-F238E27FC236}">
                  <a16:creationId xmlns:a16="http://schemas.microsoft.com/office/drawing/2014/main" id="{86A11F21-FB58-EB44-3A0E-B9C6CE5F7A49}"/>
                </a:ext>
              </a:extLst>
            </p:cNvPr>
            <p:cNvCxnSpPr>
              <a:cxnSpLocks/>
            </p:cNvCxnSpPr>
            <p:nvPr/>
          </p:nvCxnSpPr>
          <p:spPr>
            <a:xfrm flipH="1">
              <a:off x="2204773" y="465138"/>
              <a:ext cx="1724290" cy="82550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49" name="Gerader Verbinder 48">
              <a:extLst>
                <a:ext uri="{FF2B5EF4-FFF2-40B4-BE49-F238E27FC236}">
                  <a16:creationId xmlns:a16="http://schemas.microsoft.com/office/drawing/2014/main" id="{119E7D23-CC7F-66E9-96CF-27B7DCB25BB3}"/>
                </a:ext>
              </a:extLst>
            </p:cNvPr>
            <p:cNvCxnSpPr>
              <a:cxnSpLocks/>
            </p:cNvCxnSpPr>
            <p:nvPr/>
          </p:nvCxnSpPr>
          <p:spPr>
            <a:xfrm>
              <a:off x="3929063" y="465138"/>
              <a:ext cx="1198562" cy="582612"/>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grpSp>
      <p:sp>
        <p:nvSpPr>
          <p:cNvPr id="4" name="Freihandform: Form 3">
            <a:extLst>
              <a:ext uri="{FF2B5EF4-FFF2-40B4-BE49-F238E27FC236}">
                <a16:creationId xmlns:a16="http://schemas.microsoft.com/office/drawing/2014/main" id="{733B7D73-4E49-D4C3-D066-08274416E214}"/>
              </a:ext>
            </a:extLst>
          </p:cNvPr>
          <p:cNvSpPr/>
          <p:nvPr/>
        </p:nvSpPr>
        <p:spPr>
          <a:xfrm>
            <a:off x="2289810" y="2019300"/>
            <a:ext cx="2586990" cy="2442210"/>
          </a:xfrm>
          <a:custGeom>
            <a:avLst/>
            <a:gdLst>
              <a:gd name="connsiteX0" fmla="*/ 1291590 w 2586990"/>
              <a:gd name="connsiteY0" fmla="*/ 0 h 2442210"/>
              <a:gd name="connsiteX1" fmla="*/ 0 w 2586990"/>
              <a:gd name="connsiteY1" fmla="*/ 2068830 h 2442210"/>
              <a:gd name="connsiteX2" fmla="*/ 1322070 w 2586990"/>
              <a:gd name="connsiteY2" fmla="*/ 2442210 h 2442210"/>
              <a:gd name="connsiteX3" fmla="*/ 2586990 w 2586990"/>
              <a:gd name="connsiteY3" fmla="*/ 1051560 h 2442210"/>
              <a:gd name="connsiteX4" fmla="*/ 1291590 w 2586990"/>
              <a:gd name="connsiteY4" fmla="*/ 0 h 2442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990" h="2442210">
                <a:moveTo>
                  <a:pt x="1291590" y="0"/>
                </a:moveTo>
                <a:lnTo>
                  <a:pt x="0" y="2068830"/>
                </a:lnTo>
                <a:lnTo>
                  <a:pt x="1322070" y="2442210"/>
                </a:lnTo>
                <a:lnTo>
                  <a:pt x="2586990" y="1051560"/>
                </a:lnTo>
                <a:lnTo>
                  <a:pt x="1291590" y="0"/>
                </a:lnTo>
                <a:close/>
              </a:path>
            </a:pathLst>
          </a:custGeom>
          <a:solidFill>
            <a:srgbClr val="C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6" name="Textfeld 5">
                <a:extLst>
                  <a:ext uri="{FF2B5EF4-FFF2-40B4-BE49-F238E27FC236}">
                    <a16:creationId xmlns:a16="http://schemas.microsoft.com/office/drawing/2014/main" id="{1EEBFEAF-AAF1-C9C7-85DC-74E670BAEDE6}"/>
                  </a:ext>
                </a:extLst>
              </p:cNvPr>
              <p:cNvSpPr txBox="1"/>
              <p:nvPr/>
            </p:nvSpPr>
            <p:spPr>
              <a:xfrm>
                <a:off x="10097135" y="2890663"/>
                <a:ext cx="835025" cy="1380506"/>
              </a:xfrm>
              <a:prstGeom prst="rect">
                <a:avLst/>
              </a:prstGeom>
              <a:solidFill>
                <a:schemeClr val="bg1"/>
              </a:solidFill>
              <a:ln>
                <a:noFill/>
              </a:ln>
            </p:spPr>
            <p:txBody>
              <a:bodyPr wrap="square">
                <a:spAutoFit/>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n-US" sz="7200" b="0" i="1" smtClean="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7200" dirty="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6" name="Textfeld 5">
                <a:extLst>
                  <a:ext uri="{FF2B5EF4-FFF2-40B4-BE49-F238E27FC236}">
                    <a16:creationId xmlns:a16="http://schemas.microsoft.com/office/drawing/2014/main" id="{1EEBFEAF-AAF1-C9C7-85DC-74E670BAEDE6}"/>
                  </a:ext>
                </a:extLst>
              </p:cNvPr>
              <p:cNvSpPr txBox="1">
                <a:spLocks noRot="1" noChangeAspect="1" noMove="1" noResize="1" noEditPoints="1" noAdjustHandles="1" noChangeArrowheads="1" noChangeShapeType="1" noTextEdit="1"/>
              </p:cNvSpPr>
              <p:nvPr/>
            </p:nvSpPr>
            <p:spPr>
              <a:xfrm>
                <a:off x="10097135" y="2890663"/>
                <a:ext cx="835025" cy="1380506"/>
              </a:xfrm>
              <a:prstGeom prst="rect">
                <a:avLst/>
              </a:prstGeom>
              <a:blipFill>
                <a:blip r:embed="rId3"/>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58871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Entwurf, Zeichnung enthält.&#10;&#10;Automatisch generierte Beschreibung">
            <a:extLst>
              <a:ext uri="{FF2B5EF4-FFF2-40B4-BE49-F238E27FC236}">
                <a16:creationId xmlns:a16="http://schemas.microsoft.com/office/drawing/2014/main" id="{EB1D6361-4F21-CE91-ADE6-02029E400A8B}"/>
              </a:ext>
            </a:extLst>
          </p:cNvPr>
          <p:cNvPicPr>
            <a:picLocks noChangeAspect="1"/>
          </p:cNvPicPr>
          <p:nvPr/>
        </p:nvPicPr>
        <p:blipFill rotWithShape="1">
          <a:blip r:embed="rId2">
            <a:extLst>
              <a:ext uri="{28A0092B-C50C-407E-A947-70E740481C1C}">
                <a14:useLocalDpi xmlns:a14="http://schemas.microsoft.com/office/drawing/2010/main" val="0"/>
              </a:ext>
            </a:extLst>
          </a:blip>
          <a:srcRect l="6452" t="15918" r="30173" b="12286"/>
          <a:stretch/>
        </p:blipFill>
        <p:spPr>
          <a:xfrm>
            <a:off x="-2133600" y="-1554480"/>
            <a:ext cx="17842356" cy="11369879"/>
          </a:xfrm>
          <a:prstGeom prst="rect">
            <a:avLst/>
          </a:prstGeom>
        </p:spPr>
      </p:pic>
      <p:cxnSp>
        <p:nvCxnSpPr>
          <p:cNvPr id="35" name="Gerader Verbinder 34">
            <a:extLst>
              <a:ext uri="{FF2B5EF4-FFF2-40B4-BE49-F238E27FC236}">
                <a16:creationId xmlns:a16="http://schemas.microsoft.com/office/drawing/2014/main" id="{AE56B221-7C1D-1D81-21A4-946FBD7A4D2D}"/>
              </a:ext>
            </a:extLst>
          </p:cNvPr>
          <p:cNvCxnSpPr>
            <a:cxnSpLocks/>
          </p:cNvCxnSpPr>
          <p:nvPr/>
        </p:nvCxnSpPr>
        <p:spPr>
          <a:xfrm flipH="1">
            <a:off x="3754028" y="1830751"/>
            <a:ext cx="285014" cy="35725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14BD18E8-08BB-747A-9C61-E5DA820D4CF5}"/>
              </a:ext>
            </a:extLst>
          </p:cNvPr>
          <p:cNvCxnSpPr>
            <a:cxnSpLocks/>
          </p:cNvCxnSpPr>
          <p:nvPr/>
        </p:nvCxnSpPr>
        <p:spPr>
          <a:xfrm flipH="1">
            <a:off x="4799644" y="2464010"/>
            <a:ext cx="285014" cy="35725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BBA682E8-63E4-641A-C0A3-7353AFBE2740}"/>
              </a:ext>
            </a:extLst>
          </p:cNvPr>
          <p:cNvCxnSpPr>
            <a:cxnSpLocks/>
          </p:cNvCxnSpPr>
          <p:nvPr/>
        </p:nvCxnSpPr>
        <p:spPr>
          <a:xfrm flipH="1" flipV="1">
            <a:off x="5069102" y="3925172"/>
            <a:ext cx="359667" cy="25279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6A57D574-03C1-5075-3A61-CD88403633F3}"/>
              </a:ext>
            </a:extLst>
          </p:cNvPr>
          <p:cNvCxnSpPr>
            <a:cxnSpLocks/>
          </p:cNvCxnSpPr>
          <p:nvPr/>
        </p:nvCxnSpPr>
        <p:spPr>
          <a:xfrm flipH="1" flipV="1">
            <a:off x="6318909" y="2618165"/>
            <a:ext cx="281326" cy="29572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B98A940F-8026-DBFA-5F3B-A342BA25FDC3}"/>
              </a:ext>
            </a:extLst>
          </p:cNvPr>
          <p:cNvCxnSpPr>
            <a:cxnSpLocks/>
          </p:cNvCxnSpPr>
          <p:nvPr/>
        </p:nvCxnSpPr>
        <p:spPr>
          <a:xfrm flipH="1">
            <a:off x="6560109" y="4005620"/>
            <a:ext cx="330353" cy="34468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7D9CBC74-17C7-60FD-2DAE-0CC5B7626102}"/>
              </a:ext>
            </a:extLst>
          </p:cNvPr>
          <p:cNvCxnSpPr>
            <a:cxnSpLocks/>
          </p:cNvCxnSpPr>
          <p:nvPr/>
        </p:nvCxnSpPr>
        <p:spPr>
          <a:xfrm flipH="1">
            <a:off x="7572642" y="5395489"/>
            <a:ext cx="369907" cy="33401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80</a:t>
            </a:fld>
            <a:endParaRPr lang="en-US" sz="1600" b="1" dirty="0">
              <a:solidFill>
                <a:schemeClr val="tx1"/>
              </a:solidFill>
            </a:endParaRPr>
          </a:p>
        </p:txBody>
      </p:sp>
      <p:sp>
        <p:nvSpPr>
          <p:cNvPr id="2" name="Textfeld 1">
            <a:extLst>
              <a:ext uri="{FF2B5EF4-FFF2-40B4-BE49-F238E27FC236}">
                <a16:creationId xmlns:a16="http://schemas.microsoft.com/office/drawing/2014/main" id="{29FD8F1F-4319-73AD-DF59-FEDFCFDE5B66}"/>
              </a:ext>
            </a:extLst>
          </p:cNvPr>
          <p:cNvSpPr txBox="1"/>
          <p:nvPr/>
        </p:nvSpPr>
        <p:spPr>
          <a:xfrm>
            <a:off x="5227995" y="763905"/>
            <a:ext cx="1549985" cy="461665"/>
          </a:xfrm>
          <a:prstGeom prst="rect">
            <a:avLst/>
          </a:prstGeom>
          <a:solidFill>
            <a:schemeClr val="bg1"/>
          </a:solidFill>
          <a:ln>
            <a:solidFill>
              <a:schemeClr val="tx1"/>
            </a:solidFill>
          </a:ln>
        </p:spPr>
        <p:txBody>
          <a:bodyPr wrap="square">
            <a:spAutoFit/>
          </a:bodyPr>
          <a:lstStyle/>
          <a:p>
            <a:pPr algn="ctr"/>
            <a:r>
              <a:rPr lang="en-US" sz="2400" dirty="0"/>
              <a:t>Quad-Task</a:t>
            </a:r>
          </a:p>
        </p:txBody>
      </p:sp>
      <p:cxnSp>
        <p:nvCxnSpPr>
          <p:cNvPr id="3" name="Gerade Verbindung mit Pfeil 2">
            <a:extLst>
              <a:ext uri="{FF2B5EF4-FFF2-40B4-BE49-F238E27FC236}">
                <a16:creationId xmlns:a16="http://schemas.microsoft.com/office/drawing/2014/main" id="{49CFC6AB-66E8-E0D3-74D8-1832C6DFFC7E}"/>
              </a:ext>
            </a:extLst>
          </p:cNvPr>
          <p:cNvCxnSpPr>
            <a:cxnSpLocks/>
          </p:cNvCxnSpPr>
          <p:nvPr/>
        </p:nvCxnSpPr>
        <p:spPr>
          <a:xfrm>
            <a:off x="6459572" y="3925172"/>
            <a:ext cx="265713" cy="252788"/>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 name="Gerade Verbindung mit Pfeil 3">
            <a:extLst>
              <a:ext uri="{FF2B5EF4-FFF2-40B4-BE49-F238E27FC236}">
                <a16:creationId xmlns:a16="http://schemas.microsoft.com/office/drawing/2014/main" id="{B8CDD1D6-2C2E-D7D1-1DA0-8DC314DC5266}"/>
              </a:ext>
            </a:extLst>
          </p:cNvPr>
          <p:cNvCxnSpPr>
            <a:cxnSpLocks/>
          </p:cNvCxnSpPr>
          <p:nvPr/>
        </p:nvCxnSpPr>
        <p:spPr>
          <a:xfrm flipH="1" flipV="1">
            <a:off x="4984433" y="2644972"/>
            <a:ext cx="365780" cy="341289"/>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744131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Entwurf, Zeichnung enthält.&#10;&#10;Automatisch generierte Beschreibung">
            <a:extLst>
              <a:ext uri="{FF2B5EF4-FFF2-40B4-BE49-F238E27FC236}">
                <a16:creationId xmlns:a16="http://schemas.microsoft.com/office/drawing/2014/main" id="{EB1D6361-4F21-CE91-ADE6-02029E400A8B}"/>
              </a:ext>
            </a:extLst>
          </p:cNvPr>
          <p:cNvPicPr>
            <a:picLocks noChangeAspect="1"/>
          </p:cNvPicPr>
          <p:nvPr/>
        </p:nvPicPr>
        <p:blipFill rotWithShape="1">
          <a:blip r:embed="rId2">
            <a:extLst>
              <a:ext uri="{28A0092B-C50C-407E-A947-70E740481C1C}">
                <a14:useLocalDpi xmlns:a14="http://schemas.microsoft.com/office/drawing/2010/main" val="0"/>
              </a:ext>
            </a:extLst>
          </a:blip>
          <a:srcRect l="6452" t="15918" r="30173" b="12286"/>
          <a:stretch/>
        </p:blipFill>
        <p:spPr>
          <a:xfrm>
            <a:off x="-2133600" y="-1554480"/>
            <a:ext cx="17842356" cy="11369879"/>
          </a:xfrm>
          <a:prstGeom prst="rect">
            <a:avLst/>
          </a:prstGeom>
        </p:spPr>
      </p:pic>
      <p:cxnSp>
        <p:nvCxnSpPr>
          <p:cNvPr id="35" name="Gerader Verbinder 34">
            <a:extLst>
              <a:ext uri="{FF2B5EF4-FFF2-40B4-BE49-F238E27FC236}">
                <a16:creationId xmlns:a16="http://schemas.microsoft.com/office/drawing/2014/main" id="{AE56B221-7C1D-1D81-21A4-946FBD7A4D2D}"/>
              </a:ext>
            </a:extLst>
          </p:cNvPr>
          <p:cNvCxnSpPr>
            <a:cxnSpLocks/>
          </p:cNvCxnSpPr>
          <p:nvPr/>
        </p:nvCxnSpPr>
        <p:spPr>
          <a:xfrm flipH="1">
            <a:off x="3754028" y="1830751"/>
            <a:ext cx="285014" cy="35725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14BD18E8-08BB-747A-9C61-E5DA820D4CF5}"/>
              </a:ext>
            </a:extLst>
          </p:cNvPr>
          <p:cNvCxnSpPr>
            <a:cxnSpLocks/>
          </p:cNvCxnSpPr>
          <p:nvPr/>
        </p:nvCxnSpPr>
        <p:spPr>
          <a:xfrm flipH="1">
            <a:off x="4799644" y="2464010"/>
            <a:ext cx="285014" cy="35725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BBA682E8-63E4-641A-C0A3-7353AFBE2740}"/>
              </a:ext>
            </a:extLst>
          </p:cNvPr>
          <p:cNvCxnSpPr>
            <a:cxnSpLocks/>
          </p:cNvCxnSpPr>
          <p:nvPr/>
        </p:nvCxnSpPr>
        <p:spPr>
          <a:xfrm flipH="1" flipV="1">
            <a:off x="5069102" y="3925172"/>
            <a:ext cx="359667" cy="25279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6A57D574-03C1-5075-3A61-CD88403633F3}"/>
              </a:ext>
            </a:extLst>
          </p:cNvPr>
          <p:cNvCxnSpPr>
            <a:cxnSpLocks/>
          </p:cNvCxnSpPr>
          <p:nvPr/>
        </p:nvCxnSpPr>
        <p:spPr>
          <a:xfrm flipH="1" flipV="1">
            <a:off x="6318909" y="2618165"/>
            <a:ext cx="281326" cy="29572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B98A940F-8026-DBFA-5F3B-A342BA25FDC3}"/>
              </a:ext>
            </a:extLst>
          </p:cNvPr>
          <p:cNvCxnSpPr>
            <a:cxnSpLocks/>
          </p:cNvCxnSpPr>
          <p:nvPr/>
        </p:nvCxnSpPr>
        <p:spPr>
          <a:xfrm flipH="1">
            <a:off x="6560109" y="4005620"/>
            <a:ext cx="330353" cy="34468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7D9CBC74-17C7-60FD-2DAE-0CC5B7626102}"/>
              </a:ext>
            </a:extLst>
          </p:cNvPr>
          <p:cNvCxnSpPr>
            <a:cxnSpLocks/>
          </p:cNvCxnSpPr>
          <p:nvPr/>
        </p:nvCxnSpPr>
        <p:spPr>
          <a:xfrm flipH="1">
            <a:off x="7572642" y="5395489"/>
            <a:ext cx="369907" cy="33401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81</a:t>
            </a:fld>
            <a:endParaRPr lang="en-US" sz="1600" b="1" dirty="0">
              <a:solidFill>
                <a:schemeClr val="tx1"/>
              </a:solidFill>
            </a:endParaRPr>
          </a:p>
        </p:txBody>
      </p:sp>
      <p:cxnSp>
        <p:nvCxnSpPr>
          <p:cNvPr id="6" name="Gerade Verbindung mit Pfeil 5">
            <a:extLst>
              <a:ext uri="{FF2B5EF4-FFF2-40B4-BE49-F238E27FC236}">
                <a16:creationId xmlns:a16="http://schemas.microsoft.com/office/drawing/2014/main" id="{4DE4531F-9001-C48A-8051-7710BAF2F09D}"/>
              </a:ext>
            </a:extLst>
          </p:cNvPr>
          <p:cNvCxnSpPr>
            <a:cxnSpLocks/>
          </p:cNvCxnSpPr>
          <p:nvPr/>
        </p:nvCxnSpPr>
        <p:spPr>
          <a:xfrm>
            <a:off x="6459572" y="3925172"/>
            <a:ext cx="265713" cy="252788"/>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7" name="Gerade Verbindung mit Pfeil 6">
            <a:extLst>
              <a:ext uri="{FF2B5EF4-FFF2-40B4-BE49-F238E27FC236}">
                <a16:creationId xmlns:a16="http://schemas.microsoft.com/office/drawing/2014/main" id="{386E60AA-FA34-45F6-B863-28D667F9153B}"/>
              </a:ext>
            </a:extLst>
          </p:cNvPr>
          <p:cNvCxnSpPr>
            <a:cxnSpLocks/>
          </p:cNvCxnSpPr>
          <p:nvPr/>
        </p:nvCxnSpPr>
        <p:spPr>
          <a:xfrm flipH="1" flipV="1">
            <a:off x="4984433" y="2644972"/>
            <a:ext cx="365780" cy="341289"/>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8" name="Ellipse 17">
            <a:extLst>
              <a:ext uri="{FF2B5EF4-FFF2-40B4-BE49-F238E27FC236}">
                <a16:creationId xmlns:a16="http://schemas.microsoft.com/office/drawing/2014/main" id="{43EA8BCC-29F7-BE28-8AE7-F5283099C4E2}"/>
              </a:ext>
            </a:extLst>
          </p:cNvPr>
          <p:cNvSpPr/>
          <p:nvPr/>
        </p:nvSpPr>
        <p:spPr>
          <a:xfrm>
            <a:off x="4223055" y="3589544"/>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21" name="Ellipse 20">
            <a:extLst>
              <a:ext uri="{FF2B5EF4-FFF2-40B4-BE49-F238E27FC236}">
                <a16:creationId xmlns:a16="http://schemas.microsoft.com/office/drawing/2014/main" id="{E1848BA8-52A4-0417-6ADD-0E160AA51A7B}"/>
              </a:ext>
            </a:extLst>
          </p:cNvPr>
          <p:cNvSpPr/>
          <p:nvPr/>
        </p:nvSpPr>
        <p:spPr>
          <a:xfrm>
            <a:off x="5821415" y="1798823"/>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22" name="Ellipse 21">
            <a:extLst>
              <a:ext uri="{FF2B5EF4-FFF2-40B4-BE49-F238E27FC236}">
                <a16:creationId xmlns:a16="http://schemas.microsoft.com/office/drawing/2014/main" id="{7D5DBD0E-3E86-A66D-8F56-1B748800E199}"/>
              </a:ext>
            </a:extLst>
          </p:cNvPr>
          <p:cNvSpPr/>
          <p:nvPr/>
        </p:nvSpPr>
        <p:spPr>
          <a:xfrm>
            <a:off x="7241994" y="3092410"/>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23" name="Ellipse 22">
            <a:extLst>
              <a:ext uri="{FF2B5EF4-FFF2-40B4-BE49-F238E27FC236}">
                <a16:creationId xmlns:a16="http://schemas.microsoft.com/office/drawing/2014/main" id="{23E4C1C5-B9F9-67B2-FA32-F81AE9FAA695}"/>
              </a:ext>
            </a:extLst>
          </p:cNvPr>
          <p:cNvSpPr/>
          <p:nvPr/>
        </p:nvSpPr>
        <p:spPr>
          <a:xfrm>
            <a:off x="5702395" y="4673427"/>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2" name="Ellipse 1">
            <a:extLst>
              <a:ext uri="{FF2B5EF4-FFF2-40B4-BE49-F238E27FC236}">
                <a16:creationId xmlns:a16="http://schemas.microsoft.com/office/drawing/2014/main" id="{3C876830-E35E-225F-ADA9-DAF506286FF0}"/>
              </a:ext>
            </a:extLst>
          </p:cNvPr>
          <p:cNvSpPr/>
          <p:nvPr/>
        </p:nvSpPr>
        <p:spPr>
          <a:xfrm>
            <a:off x="5749107" y="3260707"/>
            <a:ext cx="330645" cy="336585"/>
          </a:xfrm>
          <a:prstGeom prst="ellipse">
            <a:avLst/>
          </a:prstGeom>
          <a:solidFill>
            <a:srgbClr val="C00000"/>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3" name="Textfeld 2">
            <a:extLst>
              <a:ext uri="{FF2B5EF4-FFF2-40B4-BE49-F238E27FC236}">
                <a16:creationId xmlns:a16="http://schemas.microsoft.com/office/drawing/2014/main" id="{400C6B34-1DF4-DFAE-575D-F2D5EA5B3BC9}"/>
              </a:ext>
            </a:extLst>
          </p:cNvPr>
          <p:cNvSpPr txBox="1"/>
          <p:nvPr/>
        </p:nvSpPr>
        <p:spPr>
          <a:xfrm>
            <a:off x="5227995" y="763905"/>
            <a:ext cx="1549985" cy="461665"/>
          </a:xfrm>
          <a:prstGeom prst="rect">
            <a:avLst/>
          </a:prstGeom>
          <a:solidFill>
            <a:schemeClr val="bg1"/>
          </a:solidFill>
          <a:ln>
            <a:solidFill>
              <a:schemeClr val="tx1"/>
            </a:solidFill>
          </a:ln>
        </p:spPr>
        <p:txBody>
          <a:bodyPr wrap="square">
            <a:spAutoFit/>
          </a:bodyPr>
          <a:lstStyle/>
          <a:p>
            <a:pPr algn="ctr"/>
            <a:r>
              <a:rPr lang="en-US" sz="2400" dirty="0"/>
              <a:t>Quad-Task</a:t>
            </a:r>
          </a:p>
        </p:txBody>
      </p:sp>
    </p:spTree>
    <p:extLst>
      <p:ext uri="{BB962C8B-B14F-4D97-AF65-F5344CB8AC3E}">
        <p14:creationId xmlns:p14="http://schemas.microsoft.com/office/powerpoint/2010/main" val="300855948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Entwurf, Zeichnung enthält.&#10;&#10;Automatisch generierte Beschreibung">
            <a:extLst>
              <a:ext uri="{FF2B5EF4-FFF2-40B4-BE49-F238E27FC236}">
                <a16:creationId xmlns:a16="http://schemas.microsoft.com/office/drawing/2014/main" id="{EB1D6361-4F21-CE91-ADE6-02029E400A8B}"/>
              </a:ext>
            </a:extLst>
          </p:cNvPr>
          <p:cNvPicPr>
            <a:picLocks noChangeAspect="1"/>
          </p:cNvPicPr>
          <p:nvPr/>
        </p:nvPicPr>
        <p:blipFill rotWithShape="1">
          <a:blip r:embed="rId2">
            <a:extLst>
              <a:ext uri="{28A0092B-C50C-407E-A947-70E740481C1C}">
                <a14:useLocalDpi xmlns:a14="http://schemas.microsoft.com/office/drawing/2010/main" val="0"/>
              </a:ext>
            </a:extLst>
          </a:blip>
          <a:srcRect l="6452" t="15918" r="30173" b="12286"/>
          <a:stretch/>
        </p:blipFill>
        <p:spPr>
          <a:xfrm>
            <a:off x="-2133600" y="-1554480"/>
            <a:ext cx="17842356" cy="11369879"/>
          </a:xfrm>
          <a:prstGeom prst="rect">
            <a:avLst/>
          </a:prstGeom>
        </p:spPr>
      </p:pic>
      <p:cxnSp>
        <p:nvCxnSpPr>
          <p:cNvPr id="35" name="Gerader Verbinder 34">
            <a:extLst>
              <a:ext uri="{FF2B5EF4-FFF2-40B4-BE49-F238E27FC236}">
                <a16:creationId xmlns:a16="http://schemas.microsoft.com/office/drawing/2014/main" id="{AE56B221-7C1D-1D81-21A4-946FBD7A4D2D}"/>
              </a:ext>
            </a:extLst>
          </p:cNvPr>
          <p:cNvCxnSpPr>
            <a:cxnSpLocks/>
          </p:cNvCxnSpPr>
          <p:nvPr/>
        </p:nvCxnSpPr>
        <p:spPr>
          <a:xfrm flipH="1">
            <a:off x="3754028" y="1830751"/>
            <a:ext cx="285014" cy="35725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14BD18E8-08BB-747A-9C61-E5DA820D4CF5}"/>
              </a:ext>
            </a:extLst>
          </p:cNvPr>
          <p:cNvCxnSpPr>
            <a:cxnSpLocks/>
          </p:cNvCxnSpPr>
          <p:nvPr/>
        </p:nvCxnSpPr>
        <p:spPr>
          <a:xfrm flipH="1">
            <a:off x="4799644" y="2464010"/>
            <a:ext cx="285014" cy="35725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BBA682E8-63E4-641A-C0A3-7353AFBE2740}"/>
              </a:ext>
            </a:extLst>
          </p:cNvPr>
          <p:cNvCxnSpPr>
            <a:cxnSpLocks/>
          </p:cNvCxnSpPr>
          <p:nvPr/>
        </p:nvCxnSpPr>
        <p:spPr>
          <a:xfrm flipH="1" flipV="1">
            <a:off x="5069102" y="3925172"/>
            <a:ext cx="359667" cy="25279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6A57D574-03C1-5075-3A61-CD88403633F3}"/>
              </a:ext>
            </a:extLst>
          </p:cNvPr>
          <p:cNvCxnSpPr>
            <a:cxnSpLocks/>
          </p:cNvCxnSpPr>
          <p:nvPr/>
        </p:nvCxnSpPr>
        <p:spPr>
          <a:xfrm flipH="1" flipV="1">
            <a:off x="6318909" y="2618165"/>
            <a:ext cx="281326" cy="29572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B98A940F-8026-DBFA-5F3B-A342BA25FDC3}"/>
              </a:ext>
            </a:extLst>
          </p:cNvPr>
          <p:cNvCxnSpPr>
            <a:cxnSpLocks/>
          </p:cNvCxnSpPr>
          <p:nvPr/>
        </p:nvCxnSpPr>
        <p:spPr>
          <a:xfrm flipH="1">
            <a:off x="6560109" y="4005620"/>
            <a:ext cx="330353" cy="34468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7D9CBC74-17C7-60FD-2DAE-0CC5B7626102}"/>
              </a:ext>
            </a:extLst>
          </p:cNvPr>
          <p:cNvCxnSpPr>
            <a:cxnSpLocks/>
          </p:cNvCxnSpPr>
          <p:nvPr/>
        </p:nvCxnSpPr>
        <p:spPr>
          <a:xfrm flipH="1">
            <a:off x="7572642" y="5395489"/>
            <a:ext cx="369907" cy="33401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82</a:t>
            </a:fld>
            <a:endParaRPr lang="en-US" sz="1600" b="1" dirty="0">
              <a:solidFill>
                <a:schemeClr val="tx1"/>
              </a:solidFill>
            </a:endParaRPr>
          </a:p>
        </p:txBody>
      </p:sp>
      <p:cxnSp>
        <p:nvCxnSpPr>
          <p:cNvPr id="6" name="Gerade Verbindung mit Pfeil 5">
            <a:extLst>
              <a:ext uri="{FF2B5EF4-FFF2-40B4-BE49-F238E27FC236}">
                <a16:creationId xmlns:a16="http://schemas.microsoft.com/office/drawing/2014/main" id="{4DE4531F-9001-C48A-8051-7710BAF2F09D}"/>
              </a:ext>
            </a:extLst>
          </p:cNvPr>
          <p:cNvCxnSpPr>
            <a:cxnSpLocks/>
          </p:cNvCxnSpPr>
          <p:nvPr/>
        </p:nvCxnSpPr>
        <p:spPr>
          <a:xfrm>
            <a:off x="6459572" y="3925172"/>
            <a:ext cx="265713" cy="252788"/>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 name="Gerade Verbindung mit Pfeil 6">
            <a:extLst>
              <a:ext uri="{FF2B5EF4-FFF2-40B4-BE49-F238E27FC236}">
                <a16:creationId xmlns:a16="http://schemas.microsoft.com/office/drawing/2014/main" id="{386E60AA-FA34-45F6-B863-28D667F9153B}"/>
              </a:ext>
            </a:extLst>
          </p:cNvPr>
          <p:cNvCxnSpPr>
            <a:cxnSpLocks/>
          </p:cNvCxnSpPr>
          <p:nvPr/>
        </p:nvCxnSpPr>
        <p:spPr>
          <a:xfrm flipH="1" flipV="1">
            <a:off x="4984433" y="2644972"/>
            <a:ext cx="365780" cy="341289"/>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8" name="Ellipse 17">
            <a:extLst>
              <a:ext uri="{FF2B5EF4-FFF2-40B4-BE49-F238E27FC236}">
                <a16:creationId xmlns:a16="http://schemas.microsoft.com/office/drawing/2014/main" id="{43EA8BCC-29F7-BE28-8AE7-F5283099C4E2}"/>
              </a:ext>
            </a:extLst>
          </p:cNvPr>
          <p:cNvSpPr/>
          <p:nvPr/>
        </p:nvSpPr>
        <p:spPr>
          <a:xfrm>
            <a:off x="4223055" y="3589544"/>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21" name="Ellipse 20">
            <a:extLst>
              <a:ext uri="{FF2B5EF4-FFF2-40B4-BE49-F238E27FC236}">
                <a16:creationId xmlns:a16="http://schemas.microsoft.com/office/drawing/2014/main" id="{E1848BA8-52A4-0417-6ADD-0E160AA51A7B}"/>
              </a:ext>
            </a:extLst>
          </p:cNvPr>
          <p:cNvSpPr/>
          <p:nvPr/>
        </p:nvSpPr>
        <p:spPr>
          <a:xfrm>
            <a:off x="5821415" y="1798823"/>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22" name="Ellipse 21">
            <a:extLst>
              <a:ext uri="{FF2B5EF4-FFF2-40B4-BE49-F238E27FC236}">
                <a16:creationId xmlns:a16="http://schemas.microsoft.com/office/drawing/2014/main" id="{7D5DBD0E-3E86-A66D-8F56-1B748800E199}"/>
              </a:ext>
            </a:extLst>
          </p:cNvPr>
          <p:cNvSpPr/>
          <p:nvPr/>
        </p:nvSpPr>
        <p:spPr>
          <a:xfrm>
            <a:off x="7241994" y="3092410"/>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23" name="Ellipse 22">
            <a:extLst>
              <a:ext uri="{FF2B5EF4-FFF2-40B4-BE49-F238E27FC236}">
                <a16:creationId xmlns:a16="http://schemas.microsoft.com/office/drawing/2014/main" id="{23E4C1C5-B9F9-67B2-FA32-F81AE9FAA695}"/>
              </a:ext>
            </a:extLst>
          </p:cNvPr>
          <p:cNvSpPr/>
          <p:nvPr/>
        </p:nvSpPr>
        <p:spPr>
          <a:xfrm>
            <a:off x="5702395" y="4673427"/>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2" name="Ellipse 1">
            <a:extLst>
              <a:ext uri="{FF2B5EF4-FFF2-40B4-BE49-F238E27FC236}">
                <a16:creationId xmlns:a16="http://schemas.microsoft.com/office/drawing/2014/main" id="{3C876830-E35E-225F-ADA9-DAF506286FF0}"/>
              </a:ext>
            </a:extLst>
          </p:cNvPr>
          <p:cNvSpPr/>
          <p:nvPr/>
        </p:nvSpPr>
        <p:spPr>
          <a:xfrm>
            <a:off x="5749107" y="3260707"/>
            <a:ext cx="330645" cy="336585"/>
          </a:xfrm>
          <a:prstGeom prst="ellipse">
            <a:avLst/>
          </a:prstGeom>
          <a:solidFill>
            <a:srgbClr val="C00000"/>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3" name="Textfeld 2">
            <a:extLst>
              <a:ext uri="{FF2B5EF4-FFF2-40B4-BE49-F238E27FC236}">
                <a16:creationId xmlns:a16="http://schemas.microsoft.com/office/drawing/2014/main" id="{400C6B34-1DF4-DFAE-575D-F2D5EA5B3BC9}"/>
              </a:ext>
            </a:extLst>
          </p:cNvPr>
          <p:cNvSpPr txBox="1"/>
          <p:nvPr/>
        </p:nvSpPr>
        <p:spPr>
          <a:xfrm>
            <a:off x="5227995" y="763905"/>
            <a:ext cx="1549985" cy="461665"/>
          </a:xfrm>
          <a:prstGeom prst="rect">
            <a:avLst/>
          </a:prstGeom>
          <a:solidFill>
            <a:schemeClr val="bg1"/>
          </a:solidFill>
          <a:ln>
            <a:solidFill>
              <a:schemeClr val="tx1"/>
            </a:solidFill>
          </a:ln>
        </p:spPr>
        <p:txBody>
          <a:bodyPr wrap="square">
            <a:spAutoFit/>
          </a:bodyPr>
          <a:lstStyle/>
          <a:p>
            <a:pPr algn="ctr"/>
            <a:r>
              <a:rPr lang="en-US" sz="2400" dirty="0"/>
              <a:t>Quad-Task</a:t>
            </a:r>
          </a:p>
        </p:txBody>
      </p:sp>
      <p:sp>
        <p:nvSpPr>
          <p:cNvPr id="4" name="Ellipse 3">
            <a:extLst>
              <a:ext uri="{FF2B5EF4-FFF2-40B4-BE49-F238E27FC236}">
                <a16:creationId xmlns:a16="http://schemas.microsoft.com/office/drawing/2014/main" id="{9B9D9A69-5C69-39A3-4314-E4E1F10FEF7B}"/>
              </a:ext>
            </a:extLst>
          </p:cNvPr>
          <p:cNvSpPr/>
          <p:nvPr/>
        </p:nvSpPr>
        <p:spPr>
          <a:xfrm>
            <a:off x="2680644" y="2785643"/>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5" name="Ellipse 4">
            <a:extLst>
              <a:ext uri="{FF2B5EF4-FFF2-40B4-BE49-F238E27FC236}">
                <a16:creationId xmlns:a16="http://schemas.microsoft.com/office/drawing/2014/main" id="{62DFC13A-5DC8-8FD4-3EFA-321CD405C94A}"/>
              </a:ext>
            </a:extLst>
          </p:cNvPr>
          <p:cNvSpPr/>
          <p:nvPr/>
        </p:nvSpPr>
        <p:spPr>
          <a:xfrm>
            <a:off x="4292629" y="724148"/>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8" name="Ellipse 7">
            <a:extLst>
              <a:ext uri="{FF2B5EF4-FFF2-40B4-BE49-F238E27FC236}">
                <a16:creationId xmlns:a16="http://schemas.microsoft.com/office/drawing/2014/main" id="{81CAED7B-3A9A-B62B-5B9D-13C15CF7BB44}"/>
              </a:ext>
            </a:extLst>
          </p:cNvPr>
          <p:cNvSpPr/>
          <p:nvPr/>
        </p:nvSpPr>
        <p:spPr>
          <a:xfrm>
            <a:off x="8557272" y="4673427"/>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9" name="Ellipse 8">
            <a:extLst>
              <a:ext uri="{FF2B5EF4-FFF2-40B4-BE49-F238E27FC236}">
                <a16:creationId xmlns:a16="http://schemas.microsoft.com/office/drawing/2014/main" id="{B195F67B-3DE3-C8BE-BA14-2E443A0C9818}"/>
              </a:ext>
            </a:extLst>
          </p:cNvPr>
          <p:cNvSpPr/>
          <p:nvPr/>
        </p:nvSpPr>
        <p:spPr>
          <a:xfrm>
            <a:off x="6947133" y="6236489"/>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Tree>
    <p:extLst>
      <p:ext uri="{BB962C8B-B14F-4D97-AF65-F5344CB8AC3E}">
        <p14:creationId xmlns:p14="http://schemas.microsoft.com/office/powerpoint/2010/main" val="2086644753"/>
      </p:ext>
    </p:extLst>
  </p:cSld>
  <p:clrMapOvr>
    <a:masterClrMapping/>
  </p:clrMapOvr>
  <p:transition spd="med">
    <p:wip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Entwurf, Zeichnung enthält.&#10;&#10;Automatisch generierte Beschreibung">
            <a:extLst>
              <a:ext uri="{FF2B5EF4-FFF2-40B4-BE49-F238E27FC236}">
                <a16:creationId xmlns:a16="http://schemas.microsoft.com/office/drawing/2014/main" id="{EB1D6361-4F21-CE91-ADE6-02029E400A8B}"/>
              </a:ext>
            </a:extLst>
          </p:cNvPr>
          <p:cNvPicPr>
            <a:picLocks noChangeAspect="1"/>
          </p:cNvPicPr>
          <p:nvPr/>
        </p:nvPicPr>
        <p:blipFill rotWithShape="1">
          <a:blip r:embed="rId2">
            <a:extLst>
              <a:ext uri="{28A0092B-C50C-407E-A947-70E740481C1C}">
                <a14:useLocalDpi xmlns:a14="http://schemas.microsoft.com/office/drawing/2010/main" val="0"/>
              </a:ext>
            </a:extLst>
          </a:blip>
          <a:srcRect l="6452" t="15918" r="30173" b="12286"/>
          <a:stretch/>
        </p:blipFill>
        <p:spPr>
          <a:xfrm>
            <a:off x="-2133600" y="-1554480"/>
            <a:ext cx="17842356" cy="11369879"/>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83</a:t>
            </a:fld>
            <a:endParaRPr lang="en-US" sz="1600" b="1" dirty="0">
              <a:solidFill>
                <a:schemeClr val="tx1"/>
              </a:solidFill>
            </a:endParaRPr>
          </a:p>
        </p:txBody>
      </p:sp>
      <p:sp>
        <p:nvSpPr>
          <p:cNvPr id="18" name="Ellipse 17">
            <a:extLst>
              <a:ext uri="{FF2B5EF4-FFF2-40B4-BE49-F238E27FC236}">
                <a16:creationId xmlns:a16="http://schemas.microsoft.com/office/drawing/2014/main" id="{43EA8BCC-29F7-BE28-8AE7-F5283099C4E2}"/>
              </a:ext>
            </a:extLst>
          </p:cNvPr>
          <p:cNvSpPr/>
          <p:nvPr/>
        </p:nvSpPr>
        <p:spPr>
          <a:xfrm>
            <a:off x="4223055" y="3589544"/>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21" name="Ellipse 20">
            <a:extLst>
              <a:ext uri="{FF2B5EF4-FFF2-40B4-BE49-F238E27FC236}">
                <a16:creationId xmlns:a16="http://schemas.microsoft.com/office/drawing/2014/main" id="{E1848BA8-52A4-0417-6ADD-0E160AA51A7B}"/>
              </a:ext>
            </a:extLst>
          </p:cNvPr>
          <p:cNvSpPr/>
          <p:nvPr/>
        </p:nvSpPr>
        <p:spPr>
          <a:xfrm>
            <a:off x="5821415" y="1798823"/>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22" name="Ellipse 21">
            <a:extLst>
              <a:ext uri="{FF2B5EF4-FFF2-40B4-BE49-F238E27FC236}">
                <a16:creationId xmlns:a16="http://schemas.microsoft.com/office/drawing/2014/main" id="{7D5DBD0E-3E86-A66D-8F56-1B748800E199}"/>
              </a:ext>
            </a:extLst>
          </p:cNvPr>
          <p:cNvSpPr/>
          <p:nvPr/>
        </p:nvSpPr>
        <p:spPr>
          <a:xfrm>
            <a:off x="7241994" y="3092410"/>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23" name="Ellipse 22">
            <a:extLst>
              <a:ext uri="{FF2B5EF4-FFF2-40B4-BE49-F238E27FC236}">
                <a16:creationId xmlns:a16="http://schemas.microsoft.com/office/drawing/2014/main" id="{23E4C1C5-B9F9-67B2-FA32-F81AE9FAA695}"/>
              </a:ext>
            </a:extLst>
          </p:cNvPr>
          <p:cNvSpPr/>
          <p:nvPr/>
        </p:nvSpPr>
        <p:spPr>
          <a:xfrm>
            <a:off x="5702395" y="4673427"/>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2" name="Ellipse 1">
            <a:extLst>
              <a:ext uri="{FF2B5EF4-FFF2-40B4-BE49-F238E27FC236}">
                <a16:creationId xmlns:a16="http://schemas.microsoft.com/office/drawing/2014/main" id="{3C876830-E35E-225F-ADA9-DAF506286FF0}"/>
              </a:ext>
            </a:extLst>
          </p:cNvPr>
          <p:cNvSpPr/>
          <p:nvPr/>
        </p:nvSpPr>
        <p:spPr>
          <a:xfrm>
            <a:off x="5749107" y="3260707"/>
            <a:ext cx="330645" cy="336585"/>
          </a:xfrm>
          <a:prstGeom prst="ellipse">
            <a:avLst/>
          </a:prstGeom>
          <a:solidFill>
            <a:srgbClr val="C00000"/>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3" name="Textfeld 2">
            <a:extLst>
              <a:ext uri="{FF2B5EF4-FFF2-40B4-BE49-F238E27FC236}">
                <a16:creationId xmlns:a16="http://schemas.microsoft.com/office/drawing/2014/main" id="{400C6B34-1DF4-DFAE-575D-F2D5EA5B3BC9}"/>
              </a:ext>
            </a:extLst>
          </p:cNvPr>
          <p:cNvSpPr txBox="1"/>
          <p:nvPr/>
        </p:nvSpPr>
        <p:spPr>
          <a:xfrm>
            <a:off x="5227995" y="763905"/>
            <a:ext cx="1549985" cy="461665"/>
          </a:xfrm>
          <a:prstGeom prst="rect">
            <a:avLst/>
          </a:prstGeom>
          <a:solidFill>
            <a:schemeClr val="bg1"/>
          </a:solidFill>
          <a:ln>
            <a:solidFill>
              <a:schemeClr val="tx1"/>
            </a:solidFill>
          </a:ln>
        </p:spPr>
        <p:txBody>
          <a:bodyPr wrap="square">
            <a:spAutoFit/>
          </a:bodyPr>
          <a:lstStyle/>
          <a:p>
            <a:pPr algn="ctr"/>
            <a:r>
              <a:rPr lang="en-US" sz="2400" dirty="0"/>
              <a:t>Quad-Task</a:t>
            </a:r>
          </a:p>
        </p:txBody>
      </p:sp>
      <p:sp>
        <p:nvSpPr>
          <p:cNvPr id="4" name="Ellipse 3">
            <a:extLst>
              <a:ext uri="{FF2B5EF4-FFF2-40B4-BE49-F238E27FC236}">
                <a16:creationId xmlns:a16="http://schemas.microsoft.com/office/drawing/2014/main" id="{9B9D9A69-5C69-39A3-4314-E4E1F10FEF7B}"/>
              </a:ext>
            </a:extLst>
          </p:cNvPr>
          <p:cNvSpPr/>
          <p:nvPr/>
        </p:nvSpPr>
        <p:spPr>
          <a:xfrm>
            <a:off x="2680644" y="2785643"/>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5" name="Ellipse 4">
            <a:extLst>
              <a:ext uri="{FF2B5EF4-FFF2-40B4-BE49-F238E27FC236}">
                <a16:creationId xmlns:a16="http://schemas.microsoft.com/office/drawing/2014/main" id="{62DFC13A-5DC8-8FD4-3EFA-321CD405C94A}"/>
              </a:ext>
            </a:extLst>
          </p:cNvPr>
          <p:cNvSpPr/>
          <p:nvPr/>
        </p:nvSpPr>
        <p:spPr>
          <a:xfrm>
            <a:off x="4292629" y="724148"/>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8" name="Ellipse 7">
            <a:extLst>
              <a:ext uri="{FF2B5EF4-FFF2-40B4-BE49-F238E27FC236}">
                <a16:creationId xmlns:a16="http://schemas.microsoft.com/office/drawing/2014/main" id="{81CAED7B-3A9A-B62B-5B9D-13C15CF7BB44}"/>
              </a:ext>
            </a:extLst>
          </p:cNvPr>
          <p:cNvSpPr/>
          <p:nvPr/>
        </p:nvSpPr>
        <p:spPr>
          <a:xfrm>
            <a:off x="8557272" y="4673427"/>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9" name="Ellipse 8">
            <a:extLst>
              <a:ext uri="{FF2B5EF4-FFF2-40B4-BE49-F238E27FC236}">
                <a16:creationId xmlns:a16="http://schemas.microsoft.com/office/drawing/2014/main" id="{B195F67B-3DE3-C8BE-BA14-2E443A0C9818}"/>
              </a:ext>
            </a:extLst>
          </p:cNvPr>
          <p:cNvSpPr/>
          <p:nvPr/>
        </p:nvSpPr>
        <p:spPr>
          <a:xfrm>
            <a:off x="6947133" y="6236489"/>
            <a:ext cx="330645" cy="336585"/>
          </a:xfrm>
          <a:prstGeom prst="ellipse">
            <a:avLst/>
          </a:prstGeom>
          <a:solidFill>
            <a:schemeClr val="bg1"/>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10" name="Ellipse 9">
            <a:extLst>
              <a:ext uri="{FF2B5EF4-FFF2-40B4-BE49-F238E27FC236}">
                <a16:creationId xmlns:a16="http://schemas.microsoft.com/office/drawing/2014/main" id="{7036BBAF-9ED7-C7DC-AA81-0BBA6E1BB945}"/>
              </a:ext>
            </a:extLst>
          </p:cNvPr>
          <p:cNvSpPr/>
          <p:nvPr/>
        </p:nvSpPr>
        <p:spPr>
          <a:xfrm>
            <a:off x="5027747" y="2712067"/>
            <a:ext cx="330645" cy="336585"/>
          </a:xfrm>
          <a:prstGeom prst="ellipse">
            <a:avLst/>
          </a:prstGeom>
          <a:solidFill>
            <a:srgbClr val="C00000"/>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13" name="Ellipse 12">
            <a:extLst>
              <a:ext uri="{FF2B5EF4-FFF2-40B4-BE49-F238E27FC236}">
                <a16:creationId xmlns:a16="http://schemas.microsoft.com/office/drawing/2014/main" id="{B4FC51A9-22C4-548C-E01A-1CF20F995D10}"/>
              </a:ext>
            </a:extLst>
          </p:cNvPr>
          <p:cNvSpPr/>
          <p:nvPr/>
        </p:nvSpPr>
        <p:spPr>
          <a:xfrm>
            <a:off x="6460307" y="3880467"/>
            <a:ext cx="330645" cy="336585"/>
          </a:xfrm>
          <a:prstGeom prst="ellipse">
            <a:avLst/>
          </a:prstGeom>
          <a:solidFill>
            <a:srgbClr val="C00000"/>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Tree>
    <p:extLst>
      <p:ext uri="{BB962C8B-B14F-4D97-AF65-F5344CB8AC3E}">
        <p14:creationId xmlns:p14="http://schemas.microsoft.com/office/powerpoint/2010/main" val="69130325"/>
      </p:ext>
    </p:extLst>
  </p:cSld>
  <p:clrMapOvr>
    <a:masterClrMapping/>
  </p:clrMapOvr>
  <p:transition spd="med">
    <p:wip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Entwurf, Zeichnung enthält.&#10;&#10;Automatisch generierte Beschreibung">
            <a:extLst>
              <a:ext uri="{FF2B5EF4-FFF2-40B4-BE49-F238E27FC236}">
                <a16:creationId xmlns:a16="http://schemas.microsoft.com/office/drawing/2014/main" id="{EB1D6361-4F21-CE91-ADE6-02029E400A8B}"/>
              </a:ext>
            </a:extLst>
          </p:cNvPr>
          <p:cNvPicPr>
            <a:picLocks noChangeAspect="1"/>
          </p:cNvPicPr>
          <p:nvPr/>
        </p:nvPicPr>
        <p:blipFill rotWithShape="1">
          <a:blip r:embed="rId2">
            <a:extLst>
              <a:ext uri="{28A0092B-C50C-407E-A947-70E740481C1C}">
                <a14:useLocalDpi xmlns:a14="http://schemas.microsoft.com/office/drawing/2010/main" val="0"/>
              </a:ext>
            </a:extLst>
          </a:blip>
          <a:srcRect l="6452" t="15918" r="30173" b="12286"/>
          <a:stretch/>
        </p:blipFill>
        <p:spPr>
          <a:xfrm>
            <a:off x="-2133600" y="-1554480"/>
            <a:ext cx="17842356" cy="11369879"/>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84</a:t>
            </a:fld>
            <a:endParaRPr lang="en-US" sz="1600" b="1" dirty="0">
              <a:solidFill>
                <a:schemeClr val="tx1"/>
              </a:solidFill>
            </a:endParaRPr>
          </a:p>
        </p:txBody>
      </p:sp>
      <p:sp>
        <p:nvSpPr>
          <p:cNvPr id="2" name="Ellipse 1">
            <a:extLst>
              <a:ext uri="{FF2B5EF4-FFF2-40B4-BE49-F238E27FC236}">
                <a16:creationId xmlns:a16="http://schemas.microsoft.com/office/drawing/2014/main" id="{3C876830-E35E-225F-ADA9-DAF506286FF0}"/>
              </a:ext>
            </a:extLst>
          </p:cNvPr>
          <p:cNvSpPr/>
          <p:nvPr/>
        </p:nvSpPr>
        <p:spPr>
          <a:xfrm>
            <a:off x="5749107" y="3260707"/>
            <a:ext cx="330645" cy="336585"/>
          </a:xfrm>
          <a:prstGeom prst="ellipse">
            <a:avLst/>
          </a:prstGeom>
          <a:solidFill>
            <a:srgbClr val="C00000"/>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3" name="Textfeld 2">
            <a:extLst>
              <a:ext uri="{FF2B5EF4-FFF2-40B4-BE49-F238E27FC236}">
                <a16:creationId xmlns:a16="http://schemas.microsoft.com/office/drawing/2014/main" id="{400C6B34-1DF4-DFAE-575D-F2D5EA5B3BC9}"/>
              </a:ext>
            </a:extLst>
          </p:cNvPr>
          <p:cNvSpPr txBox="1"/>
          <p:nvPr/>
        </p:nvSpPr>
        <p:spPr>
          <a:xfrm>
            <a:off x="5227995" y="763905"/>
            <a:ext cx="1549985" cy="461665"/>
          </a:xfrm>
          <a:prstGeom prst="rect">
            <a:avLst/>
          </a:prstGeom>
          <a:solidFill>
            <a:schemeClr val="bg1"/>
          </a:solidFill>
          <a:ln>
            <a:solidFill>
              <a:schemeClr val="tx1"/>
            </a:solidFill>
          </a:ln>
        </p:spPr>
        <p:txBody>
          <a:bodyPr wrap="square">
            <a:spAutoFit/>
          </a:bodyPr>
          <a:lstStyle/>
          <a:p>
            <a:pPr algn="ctr"/>
            <a:r>
              <a:rPr lang="en-US" sz="2400" dirty="0"/>
              <a:t>Quad-Task</a:t>
            </a:r>
          </a:p>
        </p:txBody>
      </p:sp>
      <p:sp>
        <p:nvSpPr>
          <p:cNvPr id="10" name="Ellipse 9">
            <a:extLst>
              <a:ext uri="{FF2B5EF4-FFF2-40B4-BE49-F238E27FC236}">
                <a16:creationId xmlns:a16="http://schemas.microsoft.com/office/drawing/2014/main" id="{7036BBAF-9ED7-C7DC-AA81-0BBA6E1BB945}"/>
              </a:ext>
            </a:extLst>
          </p:cNvPr>
          <p:cNvSpPr/>
          <p:nvPr/>
        </p:nvSpPr>
        <p:spPr>
          <a:xfrm>
            <a:off x="5027747" y="2712067"/>
            <a:ext cx="330645" cy="336585"/>
          </a:xfrm>
          <a:prstGeom prst="ellipse">
            <a:avLst/>
          </a:prstGeom>
          <a:solidFill>
            <a:srgbClr val="C00000"/>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13" name="Ellipse 12">
            <a:extLst>
              <a:ext uri="{FF2B5EF4-FFF2-40B4-BE49-F238E27FC236}">
                <a16:creationId xmlns:a16="http://schemas.microsoft.com/office/drawing/2014/main" id="{B4FC51A9-22C4-548C-E01A-1CF20F995D10}"/>
              </a:ext>
            </a:extLst>
          </p:cNvPr>
          <p:cNvSpPr/>
          <p:nvPr/>
        </p:nvSpPr>
        <p:spPr>
          <a:xfrm>
            <a:off x="6460307" y="3880467"/>
            <a:ext cx="330645" cy="336585"/>
          </a:xfrm>
          <a:prstGeom prst="ellipse">
            <a:avLst/>
          </a:prstGeom>
          <a:solidFill>
            <a:srgbClr val="C00000"/>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Tree>
    <p:extLst>
      <p:ext uri="{BB962C8B-B14F-4D97-AF65-F5344CB8AC3E}">
        <p14:creationId xmlns:p14="http://schemas.microsoft.com/office/powerpoint/2010/main" val="3822577082"/>
      </p:ext>
    </p:extLst>
  </p:cSld>
  <p:clrMapOvr>
    <a:masterClrMapping/>
  </p:clrMapOvr>
  <p:transition spd="med">
    <p:wip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Entwurf, Zeichnung enthält.&#10;&#10;Automatisch generierte Beschreibung">
            <a:extLst>
              <a:ext uri="{FF2B5EF4-FFF2-40B4-BE49-F238E27FC236}">
                <a16:creationId xmlns:a16="http://schemas.microsoft.com/office/drawing/2014/main" id="{EB1D6361-4F21-CE91-ADE6-02029E400A8B}"/>
              </a:ext>
            </a:extLst>
          </p:cNvPr>
          <p:cNvPicPr>
            <a:picLocks noChangeAspect="1"/>
          </p:cNvPicPr>
          <p:nvPr/>
        </p:nvPicPr>
        <p:blipFill rotWithShape="1">
          <a:blip r:embed="rId2">
            <a:extLst>
              <a:ext uri="{28A0092B-C50C-407E-A947-70E740481C1C}">
                <a14:useLocalDpi xmlns:a14="http://schemas.microsoft.com/office/drawing/2010/main" val="0"/>
              </a:ext>
            </a:extLst>
          </a:blip>
          <a:srcRect l="6452" t="15918" r="30173" b="12286"/>
          <a:stretch/>
        </p:blipFill>
        <p:spPr>
          <a:xfrm>
            <a:off x="-2133600" y="-1554480"/>
            <a:ext cx="17842356" cy="11369879"/>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85</a:t>
            </a:fld>
            <a:endParaRPr lang="en-US" sz="1600" b="1" dirty="0">
              <a:solidFill>
                <a:schemeClr val="tx1"/>
              </a:solidFill>
            </a:endParaRPr>
          </a:p>
        </p:txBody>
      </p:sp>
      <p:sp>
        <p:nvSpPr>
          <p:cNvPr id="2" name="Ellipse 1">
            <a:extLst>
              <a:ext uri="{FF2B5EF4-FFF2-40B4-BE49-F238E27FC236}">
                <a16:creationId xmlns:a16="http://schemas.microsoft.com/office/drawing/2014/main" id="{3C876830-E35E-225F-ADA9-DAF506286FF0}"/>
              </a:ext>
            </a:extLst>
          </p:cNvPr>
          <p:cNvSpPr/>
          <p:nvPr/>
        </p:nvSpPr>
        <p:spPr>
          <a:xfrm>
            <a:off x="5749107" y="3260707"/>
            <a:ext cx="330645" cy="336585"/>
          </a:xfrm>
          <a:prstGeom prst="ellipse">
            <a:avLst/>
          </a:prstGeom>
          <a:solidFill>
            <a:srgbClr val="C00000"/>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3" name="Textfeld 2">
            <a:extLst>
              <a:ext uri="{FF2B5EF4-FFF2-40B4-BE49-F238E27FC236}">
                <a16:creationId xmlns:a16="http://schemas.microsoft.com/office/drawing/2014/main" id="{400C6B34-1DF4-DFAE-575D-F2D5EA5B3BC9}"/>
              </a:ext>
            </a:extLst>
          </p:cNvPr>
          <p:cNvSpPr txBox="1"/>
          <p:nvPr/>
        </p:nvSpPr>
        <p:spPr>
          <a:xfrm>
            <a:off x="5227995" y="763905"/>
            <a:ext cx="1549985" cy="461665"/>
          </a:xfrm>
          <a:prstGeom prst="rect">
            <a:avLst/>
          </a:prstGeom>
          <a:solidFill>
            <a:schemeClr val="bg1"/>
          </a:solidFill>
          <a:ln>
            <a:solidFill>
              <a:schemeClr val="tx1"/>
            </a:solidFill>
          </a:ln>
        </p:spPr>
        <p:txBody>
          <a:bodyPr wrap="square">
            <a:spAutoFit/>
          </a:bodyPr>
          <a:lstStyle/>
          <a:p>
            <a:pPr algn="ctr"/>
            <a:r>
              <a:rPr lang="en-US" sz="2400" dirty="0"/>
              <a:t>Quad-Task</a:t>
            </a:r>
          </a:p>
        </p:txBody>
      </p:sp>
      <p:sp>
        <p:nvSpPr>
          <p:cNvPr id="10" name="Ellipse 9">
            <a:extLst>
              <a:ext uri="{FF2B5EF4-FFF2-40B4-BE49-F238E27FC236}">
                <a16:creationId xmlns:a16="http://schemas.microsoft.com/office/drawing/2014/main" id="{7036BBAF-9ED7-C7DC-AA81-0BBA6E1BB945}"/>
              </a:ext>
            </a:extLst>
          </p:cNvPr>
          <p:cNvSpPr/>
          <p:nvPr/>
        </p:nvSpPr>
        <p:spPr>
          <a:xfrm>
            <a:off x="5027747" y="2712067"/>
            <a:ext cx="330645" cy="336585"/>
          </a:xfrm>
          <a:prstGeom prst="ellipse">
            <a:avLst/>
          </a:prstGeom>
          <a:solidFill>
            <a:srgbClr val="C00000"/>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13" name="Ellipse 12">
            <a:extLst>
              <a:ext uri="{FF2B5EF4-FFF2-40B4-BE49-F238E27FC236}">
                <a16:creationId xmlns:a16="http://schemas.microsoft.com/office/drawing/2014/main" id="{B4FC51A9-22C4-548C-E01A-1CF20F995D10}"/>
              </a:ext>
            </a:extLst>
          </p:cNvPr>
          <p:cNvSpPr/>
          <p:nvPr/>
        </p:nvSpPr>
        <p:spPr>
          <a:xfrm>
            <a:off x="6460307" y="3880467"/>
            <a:ext cx="330645" cy="336585"/>
          </a:xfrm>
          <a:prstGeom prst="ellipse">
            <a:avLst/>
          </a:prstGeom>
          <a:solidFill>
            <a:srgbClr val="C00000"/>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4" name="Ellipse 3">
            <a:extLst>
              <a:ext uri="{FF2B5EF4-FFF2-40B4-BE49-F238E27FC236}">
                <a16:creationId xmlns:a16="http://schemas.microsoft.com/office/drawing/2014/main" id="{56A1E409-D060-48C8-A849-14B234794BB0}"/>
              </a:ext>
            </a:extLst>
          </p:cNvPr>
          <p:cNvSpPr/>
          <p:nvPr/>
        </p:nvSpPr>
        <p:spPr>
          <a:xfrm>
            <a:off x="4976947" y="4114147"/>
            <a:ext cx="330645" cy="336585"/>
          </a:xfrm>
          <a:prstGeom prst="ellipse">
            <a:avLst/>
          </a:prstGeom>
          <a:solidFill>
            <a:srgbClr val="E89005"/>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5" name="Ellipse 4">
            <a:extLst>
              <a:ext uri="{FF2B5EF4-FFF2-40B4-BE49-F238E27FC236}">
                <a16:creationId xmlns:a16="http://schemas.microsoft.com/office/drawing/2014/main" id="{8FD56455-E762-E1A9-8866-F2CAE91BBC6F}"/>
              </a:ext>
            </a:extLst>
          </p:cNvPr>
          <p:cNvSpPr/>
          <p:nvPr/>
        </p:nvSpPr>
        <p:spPr>
          <a:xfrm>
            <a:off x="3889827" y="5800707"/>
            <a:ext cx="330645" cy="336585"/>
          </a:xfrm>
          <a:prstGeom prst="ellipse">
            <a:avLst/>
          </a:prstGeom>
          <a:solidFill>
            <a:srgbClr val="E89005"/>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6" name="Ellipse 5">
            <a:extLst>
              <a:ext uri="{FF2B5EF4-FFF2-40B4-BE49-F238E27FC236}">
                <a16:creationId xmlns:a16="http://schemas.microsoft.com/office/drawing/2014/main" id="{CA0C049F-4745-20C9-D25D-47EDDF70310D}"/>
              </a:ext>
            </a:extLst>
          </p:cNvPr>
          <p:cNvSpPr/>
          <p:nvPr/>
        </p:nvSpPr>
        <p:spPr>
          <a:xfrm>
            <a:off x="4428307" y="4937107"/>
            <a:ext cx="330645" cy="336585"/>
          </a:xfrm>
          <a:prstGeom prst="ellipse">
            <a:avLst/>
          </a:prstGeom>
          <a:solidFill>
            <a:srgbClr val="E89005"/>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7" name="Ellipse 6">
            <a:extLst>
              <a:ext uri="{FF2B5EF4-FFF2-40B4-BE49-F238E27FC236}">
                <a16:creationId xmlns:a16="http://schemas.microsoft.com/office/drawing/2014/main" id="{EF104245-FBB9-06C1-FC07-BE11C8D5D6F1}"/>
              </a:ext>
            </a:extLst>
          </p:cNvPr>
          <p:cNvSpPr/>
          <p:nvPr/>
        </p:nvSpPr>
        <p:spPr>
          <a:xfrm>
            <a:off x="7168529" y="4614945"/>
            <a:ext cx="330645" cy="336585"/>
          </a:xfrm>
          <a:prstGeom prst="ellipse">
            <a:avLst/>
          </a:prstGeom>
          <a:solidFill>
            <a:srgbClr val="276FBF"/>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8" name="Ellipse 7">
            <a:extLst>
              <a:ext uri="{FF2B5EF4-FFF2-40B4-BE49-F238E27FC236}">
                <a16:creationId xmlns:a16="http://schemas.microsoft.com/office/drawing/2014/main" id="{1F67BC5A-ECFF-FCED-3186-39CCCD0B289E}"/>
              </a:ext>
            </a:extLst>
          </p:cNvPr>
          <p:cNvSpPr/>
          <p:nvPr/>
        </p:nvSpPr>
        <p:spPr>
          <a:xfrm>
            <a:off x="6327017" y="5413388"/>
            <a:ext cx="330645" cy="336585"/>
          </a:xfrm>
          <a:prstGeom prst="ellipse">
            <a:avLst/>
          </a:prstGeom>
          <a:solidFill>
            <a:srgbClr val="276FBF"/>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9" name="Ellipse 8">
            <a:extLst>
              <a:ext uri="{FF2B5EF4-FFF2-40B4-BE49-F238E27FC236}">
                <a16:creationId xmlns:a16="http://schemas.microsoft.com/office/drawing/2014/main" id="{C8920B8E-62CD-E40D-EBED-1DD455017FAA}"/>
              </a:ext>
            </a:extLst>
          </p:cNvPr>
          <p:cNvSpPr/>
          <p:nvPr/>
        </p:nvSpPr>
        <p:spPr>
          <a:xfrm>
            <a:off x="7887460" y="3882762"/>
            <a:ext cx="330645" cy="336585"/>
          </a:xfrm>
          <a:prstGeom prst="ellipse">
            <a:avLst/>
          </a:prstGeom>
          <a:solidFill>
            <a:srgbClr val="276FBF"/>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14" name="Ellipse 13">
            <a:extLst>
              <a:ext uri="{FF2B5EF4-FFF2-40B4-BE49-F238E27FC236}">
                <a16:creationId xmlns:a16="http://schemas.microsoft.com/office/drawing/2014/main" id="{9A43D292-292A-064E-E52F-1A2DB5069580}"/>
              </a:ext>
            </a:extLst>
          </p:cNvPr>
          <p:cNvSpPr/>
          <p:nvPr/>
        </p:nvSpPr>
        <p:spPr>
          <a:xfrm>
            <a:off x="5608007" y="6023804"/>
            <a:ext cx="330645" cy="336585"/>
          </a:xfrm>
          <a:prstGeom prst="ellipse">
            <a:avLst/>
          </a:prstGeom>
          <a:solidFill>
            <a:srgbClr val="44FFD2"/>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15" name="Ellipse 14">
            <a:extLst>
              <a:ext uri="{FF2B5EF4-FFF2-40B4-BE49-F238E27FC236}">
                <a16:creationId xmlns:a16="http://schemas.microsoft.com/office/drawing/2014/main" id="{1F63CDC2-FB28-7F6B-BE25-FD7FCA4B4C5E}"/>
              </a:ext>
            </a:extLst>
          </p:cNvPr>
          <p:cNvSpPr/>
          <p:nvPr/>
        </p:nvSpPr>
        <p:spPr>
          <a:xfrm>
            <a:off x="5164629" y="5323823"/>
            <a:ext cx="330645" cy="336585"/>
          </a:xfrm>
          <a:prstGeom prst="ellipse">
            <a:avLst/>
          </a:prstGeom>
          <a:solidFill>
            <a:srgbClr val="44FFD2"/>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16" name="Ellipse 15">
            <a:extLst>
              <a:ext uri="{FF2B5EF4-FFF2-40B4-BE49-F238E27FC236}">
                <a16:creationId xmlns:a16="http://schemas.microsoft.com/office/drawing/2014/main" id="{07EC10A2-34A3-A71A-3EDE-7584031EFDEC}"/>
              </a:ext>
            </a:extLst>
          </p:cNvPr>
          <p:cNvSpPr/>
          <p:nvPr/>
        </p:nvSpPr>
        <p:spPr>
          <a:xfrm>
            <a:off x="5938652" y="6805505"/>
            <a:ext cx="330645" cy="336585"/>
          </a:xfrm>
          <a:prstGeom prst="ellipse">
            <a:avLst/>
          </a:prstGeom>
          <a:solidFill>
            <a:srgbClr val="44FFD2"/>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17" name="Ellipse 16">
            <a:extLst>
              <a:ext uri="{FF2B5EF4-FFF2-40B4-BE49-F238E27FC236}">
                <a16:creationId xmlns:a16="http://schemas.microsoft.com/office/drawing/2014/main" id="{82638D45-5323-3CA3-F830-6504FF065486}"/>
              </a:ext>
            </a:extLst>
          </p:cNvPr>
          <p:cNvSpPr/>
          <p:nvPr/>
        </p:nvSpPr>
        <p:spPr>
          <a:xfrm>
            <a:off x="4758952" y="6553293"/>
            <a:ext cx="330645" cy="336585"/>
          </a:xfrm>
          <a:prstGeom prst="ellipse">
            <a:avLst/>
          </a:prstGeom>
          <a:solidFill>
            <a:srgbClr val="C00000"/>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18" name="Ellipse 17">
            <a:extLst>
              <a:ext uri="{FF2B5EF4-FFF2-40B4-BE49-F238E27FC236}">
                <a16:creationId xmlns:a16="http://schemas.microsoft.com/office/drawing/2014/main" id="{ED6DCC47-A8F5-0B5F-4582-759C85140CE3}"/>
              </a:ext>
            </a:extLst>
          </p:cNvPr>
          <p:cNvSpPr/>
          <p:nvPr/>
        </p:nvSpPr>
        <p:spPr>
          <a:xfrm>
            <a:off x="2870073" y="6643325"/>
            <a:ext cx="330645" cy="336585"/>
          </a:xfrm>
          <a:prstGeom prst="ellipse">
            <a:avLst/>
          </a:prstGeom>
          <a:solidFill>
            <a:srgbClr val="C00000"/>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20" name="Ellipse 19">
            <a:extLst>
              <a:ext uri="{FF2B5EF4-FFF2-40B4-BE49-F238E27FC236}">
                <a16:creationId xmlns:a16="http://schemas.microsoft.com/office/drawing/2014/main" id="{2714F4B3-E2C3-C47F-04CE-F2E779C497FE}"/>
              </a:ext>
            </a:extLst>
          </p:cNvPr>
          <p:cNvSpPr/>
          <p:nvPr/>
        </p:nvSpPr>
        <p:spPr>
          <a:xfrm>
            <a:off x="3784472" y="6623446"/>
            <a:ext cx="330645" cy="336585"/>
          </a:xfrm>
          <a:prstGeom prst="ellipse">
            <a:avLst/>
          </a:prstGeom>
          <a:solidFill>
            <a:srgbClr val="C00000"/>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21" name="Ellipse 20">
            <a:extLst>
              <a:ext uri="{FF2B5EF4-FFF2-40B4-BE49-F238E27FC236}">
                <a16:creationId xmlns:a16="http://schemas.microsoft.com/office/drawing/2014/main" id="{8E006D27-3DFF-4EFA-AA4A-647E455F1F5D}"/>
              </a:ext>
            </a:extLst>
          </p:cNvPr>
          <p:cNvSpPr/>
          <p:nvPr/>
        </p:nvSpPr>
        <p:spPr>
          <a:xfrm>
            <a:off x="2803453" y="4282439"/>
            <a:ext cx="330645" cy="336585"/>
          </a:xfrm>
          <a:prstGeom prst="ellipse">
            <a:avLst/>
          </a:prstGeom>
          <a:solidFill>
            <a:srgbClr val="276FBF"/>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22" name="Ellipse 21">
            <a:extLst>
              <a:ext uri="{FF2B5EF4-FFF2-40B4-BE49-F238E27FC236}">
                <a16:creationId xmlns:a16="http://schemas.microsoft.com/office/drawing/2014/main" id="{526762E8-B4D0-341F-DCEF-DB7DBBCDA0D6}"/>
              </a:ext>
            </a:extLst>
          </p:cNvPr>
          <p:cNvSpPr/>
          <p:nvPr/>
        </p:nvSpPr>
        <p:spPr>
          <a:xfrm>
            <a:off x="2066434" y="3880467"/>
            <a:ext cx="330645" cy="336585"/>
          </a:xfrm>
          <a:prstGeom prst="ellipse">
            <a:avLst/>
          </a:prstGeom>
          <a:solidFill>
            <a:srgbClr val="276FBF"/>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23" name="Ellipse 22">
            <a:extLst>
              <a:ext uri="{FF2B5EF4-FFF2-40B4-BE49-F238E27FC236}">
                <a16:creationId xmlns:a16="http://schemas.microsoft.com/office/drawing/2014/main" id="{4EBA1C5F-382A-BF23-D38B-360E29915F6D}"/>
              </a:ext>
            </a:extLst>
          </p:cNvPr>
          <p:cNvSpPr/>
          <p:nvPr/>
        </p:nvSpPr>
        <p:spPr>
          <a:xfrm>
            <a:off x="3702088" y="4600522"/>
            <a:ext cx="330645" cy="336585"/>
          </a:xfrm>
          <a:prstGeom prst="ellipse">
            <a:avLst/>
          </a:prstGeom>
          <a:solidFill>
            <a:srgbClr val="276FBF"/>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24" name="Ellipse 23">
            <a:extLst>
              <a:ext uri="{FF2B5EF4-FFF2-40B4-BE49-F238E27FC236}">
                <a16:creationId xmlns:a16="http://schemas.microsoft.com/office/drawing/2014/main" id="{1185799A-360D-FA49-EBDA-2E8719484629}"/>
              </a:ext>
            </a:extLst>
          </p:cNvPr>
          <p:cNvSpPr/>
          <p:nvPr/>
        </p:nvSpPr>
        <p:spPr>
          <a:xfrm>
            <a:off x="3453827" y="3163853"/>
            <a:ext cx="330645" cy="336585"/>
          </a:xfrm>
          <a:prstGeom prst="ellipse">
            <a:avLst/>
          </a:prstGeom>
          <a:solidFill>
            <a:srgbClr val="44FFD2"/>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25" name="Ellipse 24">
            <a:extLst>
              <a:ext uri="{FF2B5EF4-FFF2-40B4-BE49-F238E27FC236}">
                <a16:creationId xmlns:a16="http://schemas.microsoft.com/office/drawing/2014/main" id="{1355EC86-3231-925E-E021-3FB88F717FC9}"/>
              </a:ext>
            </a:extLst>
          </p:cNvPr>
          <p:cNvSpPr/>
          <p:nvPr/>
        </p:nvSpPr>
        <p:spPr>
          <a:xfrm>
            <a:off x="4256052" y="2212163"/>
            <a:ext cx="330645" cy="336585"/>
          </a:xfrm>
          <a:prstGeom prst="ellipse">
            <a:avLst/>
          </a:prstGeom>
          <a:solidFill>
            <a:srgbClr val="44FFD2"/>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26" name="Ellipse 25">
            <a:extLst>
              <a:ext uri="{FF2B5EF4-FFF2-40B4-BE49-F238E27FC236}">
                <a16:creationId xmlns:a16="http://schemas.microsoft.com/office/drawing/2014/main" id="{6D59D18D-66FF-5EDC-0925-47735E1232D9}"/>
              </a:ext>
            </a:extLst>
          </p:cNvPr>
          <p:cNvSpPr/>
          <p:nvPr/>
        </p:nvSpPr>
        <p:spPr>
          <a:xfrm>
            <a:off x="5057283" y="1264292"/>
            <a:ext cx="330645" cy="336585"/>
          </a:xfrm>
          <a:prstGeom prst="ellipse">
            <a:avLst/>
          </a:prstGeom>
          <a:solidFill>
            <a:srgbClr val="44FFD2"/>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27" name="Ellipse 26">
            <a:extLst>
              <a:ext uri="{FF2B5EF4-FFF2-40B4-BE49-F238E27FC236}">
                <a16:creationId xmlns:a16="http://schemas.microsoft.com/office/drawing/2014/main" id="{37743566-5234-945F-297B-311E19460264}"/>
              </a:ext>
            </a:extLst>
          </p:cNvPr>
          <p:cNvSpPr/>
          <p:nvPr/>
        </p:nvSpPr>
        <p:spPr>
          <a:xfrm>
            <a:off x="8135549" y="1076422"/>
            <a:ext cx="330645" cy="336585"/>
          </a:xfrm>
          <a:prstGeom prst="ellipse">
            <a:avLst/>
          </a:prstGeom>
          <a:solidFill>
            <a:srgbClr val="E89005"/>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28" name="Ellipse 27">
            <a:extLst>
              <a:ext uri="{FF2B5EF4-FFF2-40B4-BE49-F238E27FC236}">
                <a16:creationId xmlns:a16="http://schemas.microsoft.com/office/drawing/2014/main" id="{75E2DE81-A129-02EB-15BF-EDF582D07157}"/>
              </a:ext>
            </a:extLst>
          </p:cNvPr>
          <p:cNvSpPr/>
          <p:nvPr/>
        </p:nvSpPr>
        <p:spPr>
          <a:xfrm>
            <a:off x="6564484" y="2425435"/>
            <a:ext cx="330645" cy="336585"/>
          </a:xfrm>
          <a:prstGeom prst="ellipse">
            <a:avLst/>
          </a:prstGeom>
          <a:solidFill>
            <a:srgbClr val="E89005"/>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29" name="Ellipse 28">
            <a:extLst>
              <a:ext uri="{FF2B5EF4-FFF2-40B4-BE49-F238E27FC236}">
                <a16:creationId xmlns:a16="http://schemas.microsoft.com/office/drawing/2014/main" id="{483E3859-EF3D-8C34-17A0-3FD7CF80BA18}"/>
              </a:ext>
            </a:extLst>
          </p:cNvPr>
          <p:cNvSpPr/>
          <p:nvPr/>
        </p:nvSpPr>
        <p:spPr>
          <a:xfrm>
            <a:off x="7373596" y="1756848"/>
            <a:ext cx="330645" cy="336585"/>
          </a:xfrm>
          <a:prstGeom prst="ellipse">
            <a:avLst/>
          </a:prstGeom>
          <a:solidFill>
            <a:srgbClr val="E89005"/>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30" name="Ellipse 29">
            <a:extLst>
              <a:ext uri="{FF2B5EF4-FFF2-40B4-BE49-F238E27FC236}">
                <a16:creationId xmlns:a16="http://schemas.microsoft.com/office/drawing/2014/main" id="{1E3E8071-2DE8-D987-BE08-03FD0CE67FF2}"/>
              </a:ext>
            </a:extLst>
          </p:cNvPr>
          <p:cNvSpPr/>
          <p:nvPr/>
        </p:nvSpPr>
        <p:spPr>
          <a:xfrm>
            <a:off x="8610044" y="3163852"/>
            <a:ext cx="330645" cy="336585"/>
          </a:xfrm>
          <a:prstGeom prst="ellipse">
            <a:avLst/>
          </a:prstGeom>
          <a:solidFill>
            <a:srgbClr val="44FFD2"/>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31" name="Ellipse 30">
            <a:extLst>
              <a:ext uri="{FF2B5EF4-FFF2-40B4-BE49-F238E27FC236}">
                <a16:creationId xmlns:a16="http://schemas.microsoft.com/office/drawing/2014/main" id="{7D155185-158E-9FAF-39F1-EC0B9C7DBB98}"/>
              </a:ext>
            </a:extLst>
          </p:cNvPr>
          <p:cNvSpPr/>
          <p:nvPr/>
        </p:nvSpPr>
        <p:spPr>
          <a:xfrm>
            <a:off x="8089247" y="2329052"/>
            <a:ext cx="330645" cy="336585"/>
          </a:xfrm>
          <a:prstGeom prst="ellipse">
            <a:avLst/>
          </a:prstGeom>
          <a:solidFill>
            <a:srgbClr val="44FFD2"/>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32" name="Ellipse 31">
            <a:extLst>
              <a:ext uri="{FF2B5EF4-FFF2-40B4-BE49-F238E27FC236}">
                <a16:creationId xmlns:a16="http://schemas.microsoft.com/office/drawing/2014/main" id="{8D7BC533-B2A2-2EA6-6B5B-BDD256E68F06}"/>
              </a:ext>
            </a:extLst>
          </p:cNvPr>
          <p:cNvSpPr/>
          <p:nvPr/>
        </p:nvSpPr>
        <p:spPr>
          <a:xfrm>
            <a:off x="9291753" y="3880466"/>
            <a:ext cx="330645" cy="336585"/>
          </a:xfrm>
          <a:prstGeom prst="ellipse">
            <a:avLst/>
          </a:prstGeom>
          <a:solidFill>
            <a:srgbClr val="44FFD2"/>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33" name="Ellipse 32">
            <a:extLst>
              <a:ext uri="{FF2B5EF4-FFF2-40B4-BE49-F238E27FC236}">
                <a16:creationId xmlns:a16="http://schemas.microsoft.com/office/drawing/2014/main" id="{34553D90-F7D2-4190-2DB8-2DC037596A5E}"/>
              </a:ext>
            </a:extLst>
          </p:cNvPr>
          <p:cNvSpPr/>
          <p:nvPr/>
        </p:nvSpPr>
        <p:spPr>
          <a:xfrm>
            <a:off x="2670329" y="1264291"/>
            <a:ext cx="330645" cy="336585"/>
          </a:xfrm>
          <a:prstGeom prst="ellipse">
            <a:avLst/>
          </a:prstGeom>
          <a:solidFill>
            <a:srgbClr val="C00000"/>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34" name="Ellipse 33">
            <a:extLst>
              <a:ext uri="{FF2B5EF4-FFF2-40B4-BE49-F238E27FC236}">
                <a16:creationId xmlns:a16="http://schemas.microsoft.com/office/drawing/2014/main" id="{D3A197A3-3C88-D1B2-4F29-AD9AA092E66D}"/>
              </a:ext>
            </a:extLst>
          </p:cNvPr>
          <p:cNvSpPr/>
          <p:nvPr/>
        </p:nvSpPr>
        <p:spPr>
          <a:xfrm>
            <a:off x="2000337" y="816552"/>
            <a:ext cx="330645" cy="336585"/>
          </a:xfrm>
          <a:prstGeom prst="ellipse">
            <a:avLst/>
          </a:prstGeom>
          <a:solidFill>
            <a:srgbClr val="C00000"/>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35" name="Ellipse 34">
            <a:extLst>
              <a:ext uri="{FF2B5EF4-FFF2-40B4-BE49-F238E27FC236}">
                <a16:creationId xmlns:a16="http://schemas.microsoft.com/office/drawing/2014/main" id="{0D789E6A-5ED6-14FE-FD9C-E15EDAA16937}"/>
              </a:ext>
            </a:extLst>
          </p:cNvPr>
          <p:cNvSpPr/>
          <p:nvPr/>
        </p:nvSpPr>
        <p:spPr>
          <a:xfrm>
            <a:off x="3467621" y="1765033"/>
            <a:ext cx="330645" cy="336585"/>
          </a:xfrm>
          <a:prstGeom prst="ellipse">
            <a:avLst/>
          </a:prstGeom>
          <a:solidFill>
            <a:srgbClr val="C00000"/>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36" name="Ellipse 35">
            <a:extLst>
              <a:ext uri="{FF2B5EF4-FFF2-40B4-BE49-F238E27FC236}">
                <a16:creationId xmlns:a16="http://schemas.microsoft.com/office/drawing/2014/main" id="{787392AB-0097-FFD2-1951-74170FFD5A58}"/>
              </a:ext>
            </a:extLst>
          </p:cNvPr>
          <p:cNvSpPr/>
          <p:nvPr/>
        </p:nvSpPr>
        <p:spPr>
          <a:xfrm>
            <a:off x="1867803" y="2364624"/>
            <a:ext cx="330645" cy="336585"/>
          </a:xfrm>
          <a:prstGeom prst="ellipse">
            <a:avLst/>
          </a:prstGeom>
          <a:solidFill>
            <a:srgbClr val="E89005"/>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37" name="Ellipse 36">
            <a:extLst>
              <a:ext uri="{FF2B5EF4-FFF2-40B4-BE49-F238E27FC236}">
                <a16:creationId xmlns:a16="http://schemas.microsoft.com/office/drawing/2014/main" id="{421E1935-7A20-BC71-D821-C5BF55E8B320}"/>
              </a:ext>
            </a:extLst>
          </p:cNvPr>
          <p:cNvSpPr/>
          <p:nvPr/>
        </p:nvSpPr>
        <p:spPr>
          <a:xfrm>
            <a:off x="676511" y="4664642"/>
            <a:ext cx="330645" cy="336585"/>
          </a:xfrm>
          <a:prstGeom prst="ellipse">
            <a:avLst/>
          </a:prstGeom>
          <a:solidFill>
            <a:srgbClr val="E89005"/>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38" name="Ellipse 37">
            <a:extLst>
              <a:ext uri="{FF2B5EF4-FFF2-40B4-BE49-F238E27FC236}">
                <a16:creationId xmlns:a16="http://schemas.microsoft.com/office/drawing/2014/main" id="{18234E91-5813-C7A8-06BE-B98AFC0984A8}"/>
              </a:ext>
            </a:extLst>
          </p:cNvPr>
          <p:cNvSpPr/>
          <p:nvPr/>
        </p:nvSpPr>
        <p:spPr>
          <a:xfrm>
            <a:off x="1226566" y="3534824"/>
            <a:ext cx="330645" cy="336585"/>
          </a:xfrm>
          <a:prstGeom prst="ellipse">
            <a:avLst/>
          </a:prstGeom>
          <a:solidFill>
            <a:srgbClr val="E89005"/>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39" name="Ellipse 38">
            <a:extLst>
              <a:ext uri="{FF2B5EF4-FFF2-40B4-BE49-F238E27FC236}">
                <a16:creationId xmlns:a16="http://schemas.microsoft.com/office/drawing/2014/main" id="{BBD664D5-DACB-F2ED-B5DA-08566D56CF0E}"/>
              </a:ext>
            </a:extLst>
          </p:cNvPr>
          <p:cNvSpPr/>
          <p:nvPr/>
        </p:nvSpPr>
        <p:spPr>
          <a:xfrm>
            <a:off x="2258028" y="5323824"/>
            <a:ext cx="330645" cy="336585"/>
          </a:xfrm>
          <a:prstGeom prst="ellipse">
            <a:avLst/>
          </a:prstGeom>
          <a:solidFill>
            <a:srgbClr val="44FFD2"/>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40" name="Ellipse 39">
            <a:extLst>
              <a:ext uri="{FF2B5EF4-FFF2-40B4-BE49-F238E27FC236}">
                <a16:creationId xmlns:a16="http://schemas.microsoft.com/office/drawing/2014/main" id="{8EC66222-7346-486B-9D2F-D1D33387A190}"/>
              </a:ext>
            </a:extLst>
          </p:cNvPr>
          <p:cNvSpPr/>
          <p:nvPr/>
        </p:nvSpPr>
        <p:spPr>
          <a:xfrm>
            <a:off x="2010983" y="6360389"/>
            <a:ext cx="330645" cy="336585"/>
          </a:xfrm>
          <a:prstGeom prst="ellipse">
            <a:avLst/>
          </a:prstGeom>
          <a:solidFill>
            <a:srgbClr val="44FFD2"/>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41" name="Ellipse 40">
            <a:extLst>
              <a:ext uri="{FF2B5EF4-FFF2-40B4-BE49-F238E27FC236}">
                <a16:creationId xmlns:a16="http://schemas.microsoft.com/office/drawing/2014/main" id="{A55F2976-7ED9-B082-5D59-69302D179CDA}"/>
              </a:ext>
            </a:extLst>
          </p:cNvPr>
          <p:cNvSpPr/>
          <p:nvPr/>
        </p:nvSpPr>
        <p:spPr>
          <a:xfrm>
            <a:off x="1735789" y="7328129"/>
            <a:ext cx="330645" cy="336585"/>
          </a:xfrm>
          <a:prstGeom prst="ellipse">
            <a:avLst/>
          </a:prstGeom>
          <a:solidFill>
            <a:srgbClr val="44FFD2"/>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42" name="Ellipse 41">
            <a:extLst>
              <a:ext uri="{FF2B5EF4-FFF2-40B4-BE49-F238E27FC236}">
                <a16:creationId xmlns:a16="http://schemas.microsoft.com/office/drawing/2014/main" id="{83089AA9-17B1-04FE-8AED-F4258844021F}"/>
              </a:ext>
            </a:extLst>
          </p:cNvPr>
          <p:cNvSpPr/>
          <p:nvPr/>
        </p:nvSpPr>
        <p:spPr>
          <a:xfrm>
            <a:off x="8940689" y="5413387"/>
            <a:ext cx="330645" cy="336585"/>
          </a:xfrm>
          <a:prstGeom prst="ellipse">
            <a:avLst/>
          </a:prstGeom>
          <a:solidFill>
            <a:srgbClr val="E89005"/>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43" name="Ellipse 42">
            <a:extLst>
              <a:ext uri="{FF2B5EF4-FFF2-40B4-BE49-F238E27FC236}">
                <a16:creationId xmlns:a16="http://schemas.microsoft.com/office/drawing/2014/main" id="{BFE45DC3-90E9-3210-6A5B-C7F24AD75EFF}"/>
              </a:ext>
            </a:extLst>
          </p:cNvPr>
          <p:cNvSpPr/>
          <p:nvPr/>
        </p:nvSpPr>
        <p:spPr>
          <a:xfrm>
            <a:off x="10342851" y="3871409"/>
            <a:ext cx="330645" cy="336585"/>
          </a:xfrm>
          <a:prstGeom prst="ellipse">
            <a:avLst/>
          </a:prstGeom>
          <a:solidFill>
            <a:srgbClr val="E89005"/>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44" name="Ellipse 43">
            <a:extLst>
              <a:ext uri="{FF2B5EF4-FFF2-40B4-BE49-F238E27FC236}">
                <a16:creationId xmlns:a16="http://schemas.microsoft.com/office/drawing/2014/main" id="{23F2C3DB-66C6-6062-5A69-E4AB86F15A36}"/>
              </a:ext>
            </a:extLst>
          </p:cNvPr>
          <p:cNvSpPr/>
          <p:nvPr/>
        </p:nvSpPr>
        <p:spPr>
          <a:xfrm>
            <a:off x="9705422" y="4686250"/>
            <a:ext cx="330645" cy="336585"/>
          </a:xfrm>
          <a:prstGeom prst="ellipse">
            <a:avLst/>
          </a:prstGeom>
          <a:solidFill>
            <a:srgbClr val="E89005"/>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45" name="Ellipse 44">
            <a:extLst>
              <a:ext uri="{FF2B5EF4-FFF2-40B4-BE49-F238E27FC236}">
                <a16:creationId xmlns:a16="http://schemas.microsoft.com/office/drawing/2014/main" id="{C1744606-84B4-F811-C444-71D5A707E7E5}"/>
              </a:ext>
            </a:extLst>
          </p:cNvPr>
          <p:cNvSpPr/>
          <p:nvPr/>
        </p:nvSpPr>
        <p:spPr>
          <a:xfrm>
            <a:off x="8279399" y="6094807"/>
            <a:ext cx="330645" cy="336585"/>
          </a:xfrm>
          <a:prstGeom prst="ellipse">
            <a:avLst/>
          </a:prstGeom>
          <a:solidFill>
            <a:srgbClr val="C00000"/>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46" name="Ellipse 45">
            <a:extLst>
              <a:ext uri="{FF2B5EF4-FFF2-40B4-BE49-F238E27FC236}">
                <a16:creationId xmlns:a16="http://schemas.microsoft.com/office/drawing/2014/main" id="{BD237EF1-FAB5-B52E-CB54-13F244A14766}"/>
              </a:ext>
            </a:extLst>
          </p:cNvPr>
          <p:cNvSpPr/>
          <p:nvPr/>
        </p:nvSpPr>
        <p:spPr>
          <a:xfrm>
            <a:off x="7791585" y="5444435"/>
            <a:ext cx="330645" cy="336585"/>
          </a:xfrm>
          <a:prstGeom prst="ellipse">
            <a:avLst/>
          </a:prstGeom>
          <a:solidFill>
            <a:srgbClr val="C00000"/>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47" name="Ellipse 46">
            <a:extLst>
              <a:ext uri="{FF2B5EF4-FFF2-40B4-BE49-F238E27FC236}">
                <a16:creationId xmlns:a16="http://schemas.microsoft.com/office/drawing/2014/main" id="{F5E73B34-7461-BA7B-3174-E806BF971C2D}"/>
              </a:ext>
            </a:extLst>
          </p:cNvPr>
          <p:cNvSpPr/>
          <p:nvPr/>
        </p:nvSpPr>
        <p:spPr>
          <a:xfrm>
            <a:off x="8726743" y="6785951"/>
            <a:ext cx="330645" cy="336585"/>
          </a:xfrm>
          <a:prstGeom prst="ellipse">
            <a:avLst/>
          </a:prstGeom>
          <a:solidFill>
            <a:srgbClr val="C00000"/>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Tree>
    <p:extLst>
      <p:ext uri="{BB962C8B-B14F-4D97-AF65-F5344CB8AC3E}">
        <p14:creationId xmlns:p14="http://schemas.microsoft.com/office/powerpoint/2010/main" val="2558256490"/>
      </p:ext>
    </p:extLst>
  </p:cSld>
  <p:clrMapOvr>
    <a:masterClrMapping/>
  </p:clrMapOvr>
  <p:transition spd="med">
    <p:wip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Entwurf, Zeichnung enthält.&#10;&#10;Automatisch generierte Beschreibung">
            <a:extLst>
              <a:ext uri="{FF2B5EF4-FFF2-40B4-BE49-F238E27FC236}">
                <a16:creationId xmlns:a16="http://schemas.microsoft.com/office/drawing/2014/main" id="{EB1D6361-4F21-CE91-ADE6-02029E400A8B}"/>
              </a:ext>
            </a:extLst>
          </p:cNvPr>
          <p:cNvPicPr>
            <a:picLocks noChangeAspect="1"/>
          </p:cNvPicPr>
          <p:nvPr/>
        </p:nvPicPr>
        <p:blipFill rotWithShape="1">
          <a:blip r:embed="rId2">
            <a:extLst>
              <a:ext uri="{28A0092B-C50C-407E-A947-70E740481C1C}">
                <a14:useLocalDpi xmlns:a14="http://schemas.microsoft.com/office/drawing/2010/main" val="0"/>
              </a:ext>
            </a:extLst>
          </a:blip>
          <a:srcRect l="6452" t="15918" r="30173" b="12286"/>
          <a:stretch/>
        </p:blipFill>
        <p:spPr>
          <a:xfrm>
            <a:off x="-2133600" y="-1554480"/>
            <a:ext cx="17842356" cy="11369879"/>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86</a:t>
            </a:fld>
            <a:endParaRPr lang="en-US" sz="1600" b="1" dirty="0">
              <a:solidFill>
                <a:schemeClr val="tx1"/>
              </a:solidFill>
            </a:endParaRPr>
          </a:p>
        </p:txBody>
      </p:sp>
    </p:spTree>
    <p:extLst>
      <p:ext uri="{BB962C8B-B14F-4D97-AF65-F5344CB8AC3E}">
        <p14:creationId xmlns:p14="http://schemas.microsoft.com/office/powerpoint/2010/main" val="1994876374"/>
      </p:ext>
    </p:extLst>
  </p:cSld>
  <p:clrMapOvr>
    <a:masterClrMapping/>
  </p:clrMapOvr>
  <p:transition spd="med">
    <p:wip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Entwurf, Zeichnung enthält.&#10;&#10;Automatisch generierte Beschreibung">
            <a:extLst>
              <a:ext uri="{FF2B5EF4-FFF2-40B4-BE49-F238E27FC236}">
                <a16:creationId xmlns:a16="http://schemas.microsoft.com/office/drawing/2014/main" id="{EB1D6361-4F21-CE91-ADE6-02029E400A8B}"/>
              </a:ext>
            </a:extLst>
          </p:cNvPr>
          <p:cNvPicPr>
            <a:picLocks noChangeAspect="1"/>
          </p:cNvPicPr>
          <p:nvPr/>
        </p:nvPicPr>
        <p:blipFill rotWithShape="1">
          <a:blip r:embed="rId2">
            <a:extLst>
              <a:ext uri="{28A0092B-C50C-407E-A947-70E740481C1C}">
                <a14:useLocalDpi xmlns:a14="http://schemas.microsoft.com/office/drawing/2010/main" val="0"/>
              </a:ext>
            </a:extLst>
          </a:blip>
          <a:srcRect l="6452" t="15918" r="30173" b="12286"/>
          <a:stretch/>
        </p:blipFill>
        <p:spPr>
          <a:xfrm>
            <a:off x="-1203960" y="-4069080"/>
            <a:ext cx="17842356" cy="11369879"/>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87</a:t>
            </a:fld>
            <a:endParaRPr lang="en-US" sz="1600" b="1" dirty="0">
              <a:solidFill>
                <a:schemeClr val="tx1"/>
              </a:solidFill>
            </a:endParaRPr>
          </a:p>
        </p:txBody>
      </p:sp>
      <p:sp>
        <p:nvSpPr>
          <p:cNvPr id="3" name="Ellipse 2">
            <a:extLst>
              <a:ext uri="{FF2B5EF4-FFF2-40B4-BE49-F238E27FC236}">
                <a16:creationId xmlns:a16="http://schemas.microsoft.com/office/drawing/2014/main" id="{4D9994E1-C37B-32C0-6A10-8868A754909F}"/>
              </a:ext>
            </a:extLst>
          </p:cNvPr>
          <p:cNvSpPr/>
          <p:nvPr/>
        </p:nvSpPr>
        <p:spPr>
          <a:xfrm>
            <a:off x="5515427" y="3413107"/>
            <a:ext cx="330645" cy="336585"/>
          </a:xfrm>
          <a:prstGeom prst="ellipse">
            <a:avLst/>
          </a:prstGeom>
          <a:solidFill>
            <a:srgbClr val="C00000"/>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4" name="Textfeld 3">
            <a:extLst>
              <a:ext uri="{FF2B5EF4-FFF2-40B4-BE49-F238E27FC236}">
                <a16:creationId xmlns:a16="http://schemas.microsoft.com/office/drawing/2014/main" id="{1DED1779-F69D-2786-13E0-1ADDF3C45A56}"/>
              </a:ext>
            </a:extLst>
          </p:cNvPr>
          <p:cNvSpPr txBox="1"/>
          <p:nvPr/>
        </p:nvSpPr>
        <p:spPr>
          <a:xfrm>
            <a:off x="3168679" y="1541946"/>
            <a:ext cx="1660485" cy="461665"/>
          </a:xfrm>
          <a:prstGeom prst="rect">
            <a:avLst/>
          </a:prstGeom>
          <a:solidFill>
            <a:schemeClr val="bg1"/>
          </a:solidFill>
          <a:ln>
            <a:solidFill>
              <a:schemeClr val="tx1"/>
            </a:solidFill>
          </a:ln>
        </p:spPr>
        <p:txBody>
          <a:bodyPr wrap="square">
            <a:spAutoFit/>
          </a:bodyPr>
          <a:lstStyle/>
          <a:p>
            <a:pPr algn="ctr"/>
            <a:r>
              <a:rPr lang="en-US" sz="2400" dirty="0"/>
              <a:t>Vertex-Task</a:t>
            </a:r>
          </a:p>
        </p:txBody>
      </p:sp>
    </p:spTree>
    <p:extLst>
      <p:ext uri="{BB962C8B-B14F-4D97-AF65-F5344CB8AC3E}">
        <p14:creationId xmlns:p14="http://schemas.microsoft.com/office/powerpoint/2010/main" val="39077279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Entwurf, Zeichnung enthält.&#10;&#10;Automatisch generierte Beschreibung">
            <a:extLst>
              <a:ext uri="{FF2B5EF4-FFF2-40B4-BE49-F238E27FC236}">
                <a16:creationId xmlns:a16="http://schemas.microsoft.com/office/drawing/2014/main" id="{EB1D6361-4F21-CE91-ADE6-02029E400A8B}"/>
              </a:ext>
            </a:extLst>
          </p:cNvPr>
          <p:cNvPicPr>
            <a:picLocks noChangeAspect="1"/>
          </p:cNvPicPr>
          <p:nvPr/>
        </p:nvPicPr>
        <p:blipFill rotWithShape="1">
          <a:blip r:embed="rId2">
            <a:extLst>
              <a:ext uri="{28A0092B-C50C-407E-A947-70E740481C1C}">
                <a14:useLocalDpi xmlns:a14="http://schemas.microsoft.com/office/drawing/2010/main" val="0"/>
              </a:ext>
            </a:extLst>
          </a:blip>
          <a:srcRect l="6452" t="15918" r="30173" b="12286"/>
          <a:stretch/>
        </p:blipFill>
        <p:spPr>
          <a:xfrm>
            <a:off x="-1203960" y="-4069080"/>
            <a:ext cx="17842356" cy="11369879"/>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88</a:t>
            </a:fld>
            <a:endParaRPr lang="en-US" sz="1600" b="1" dirty="0">
              <a:solidFill>
                <a:schemeClr val="tx1"/>
              </a:solidFill>
            </a:endParaRPr>
          </a:p>
        </p:txBody>
      </p:sp>
      <p:sp>
        <p:nvSpPr>
          <p:cNvPr id="3" name="Ellipse 2">
            <a:extLst>
              <a:ext uri="{FF2B5EF4-FFF2-40B4-BE49-F238E27FC236}">
                <a16:creationId xmlns:a16="http://schemas.microsoft.com/office/drawing/2014/main" id="{4D9994E1-C37B-32C0-6A10-8868A754909F}"/>
              </a:ext>
            </a:extLst>
          </p:cNvPr>
          <p:cNvSpPr/>
          <p:nvPr/>
        </p:nvSpPr>
        <p:spPr>
          <a:xfrm>
            <a:off x="5515427" y="3413107"/>
            <a:ext cx="330645" cy="336585"/>
          </a:xfrm>
          <a:prstGeom prst="ellipse">
            <a:avLst/>
          </a:prstGeom>
          <a:solidFill>
            <a:srgbClr val="C00000"/>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cxnSp>
        <p:nvCxnSpPr>
          <p:cNvPr id="29" name="Gerade Verbindung mit Pfeil 28">
            <a:extLst>
              <a:ext uri="{FF2B5EF4-FFF2-40B4-BE49-F238E27FC236}">
                <a16:creationId xmlns:a16="http://schemas.microsoft.com/office/drawing/2014/main" id="{82D740B5-65E1-2B96-BABA-5B239F5742BA}"/>
              </a:ext>
            </a:extLst>
          </p:cNvPr>
          <p:cNvCxnSpPr>
            <a:cxnSpLocks/>
          </p:cNvCxnSpPr>
          <p:nvPr/>
        </p:nvCxnSpPr>
        <p:spPr>
          <a:xfrm flipH="1" flipV="1">
            <a:off x="5953969" y="2915651"/>
            <a:ext cx="362614" cy="338335"/>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31" name="Gerade Verbindung mit Pfeil 30">
            <a:extLst>
              <a:ext uri="{FF2B5EF4-FFF2-40B4-BE49-F238E27FC236}">
                <a16:creationId xmlns:a16="http://schemas.microsoft.com/office/drawing/2014/main" id="{D1DB8CA8-A122-8D95-F0A5-851F31715AA7}"/>
              </a:ext>
            </a:extLst>
          </p:cNvPr>
          <p:cNvCxnSpPr>
            <a:cxnSpLocks/>
          </p:cNvCxnSpPr>
          <p:nvPr/>
        </p:nvCxnSpPr>
        <p:spPr>
          <a:xfrm flipH="1">
            <a:off x="4916557" y="3360632"/>
            <a:ext cx="80517" cy="431799"/>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38" name="Gerade Verbindung mit Pfeil 37">
            <a:extLst>
              <a:ext uri="{FF2B5EF4-FFF2-40B4-BE49-F238E27FC236}">
                <a16:creationId xmlns:a16="http://schemas.microsoft.com/office/drawing/2014/main" id="{3D5A5E43-B924-8349-3A79-1CF731440741}"/>
              </a:ext>
            </a:extLst>
          </p:cNvPr>
          <p:cNvCxnSpPr>
            <a:cxnSpLocks/>
          </p:cNvCxnSpPr>
          <p:nvPr/>
        </p:nvCxnSpPr>
        <p:spPr>
          <a:xfrm flipV="1">
            <a:off x="5700025" y="4219968"/>
            <a:ext cx="353300" cy="142407"/>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52" name="Textfeld 51">
            <a:extLst>
              <a:ext uri="{FF2B5EF4-FFF2-40B4-BE49-F238E27FC236}">
                <a16:creationId xmlns:a16="http://schemas.microsoft.com/office/drawing/2014/main" id="{6570E998-7AD3-9787-5434-AA4610709601}"/>
              </a:ext>
            </a:extLst>
          </p:cNvPr>
          <p:cNvSpPr txBox="1"/>
          <p:nvPr/>
        </p:nvSpPr>
        <p:spPr>
          <a:xfrm>
            <a:off x="3168679" y="1541946"/>
            <a:ext cx="1660485" cy="461665"/>
          </a:xfrm>
          <a:prstGeom prst="rect">
            <a:avLst/>
          </a:prstGeom>
          <a:solidFill>
            <a:schemeClr val="bg1"/>
          </a:solidFill>
          <a:ln>
            <a:solidFill>
              <a:schemeClr val="tx1"/>
            </a:solidFill>
          </a:ln>
        </p:spPr>
        <p:txBody>
          <a:bodyPr wrap="square">
            <a:spAutoFit/>
          </a:bodyPr>
          <a:lstStyle/>
          <a:p>
            <a:pPr algn="ctr"/>
            <a:r>
              <a:rPr lang="en-US" sz="2400" dirty="0"/>
              <a:t>Vertex-Task</a:t>
            </a:r>
          </a:p>
        </p:txBody>
      </p:sp>
    </p:spTree>
    <p:extLst>
      <p:ext uri="{BB962C8B-B14F-4D97-AF65-F5344CB8AC3E}">
        <p14:creationId xmlns:p14="http://schemas.microsoft.com/office/powerpoint/2010/main" val="27234780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Entwurf, Zeichnung enthält.&#10;&#10;Automatisch generierte Beschreibung">
            <a:extLst>
              <a:ext uri="{FF2B5EF4-FFF2-40B4-BE49-F238E27FC236}">
                <a16:creationId xmlns:a16="http://schemas.microsoft.com/office/drawing/2014/main" id="{EB1D6361-4F21-CE91-ADE6-02029E400A8B}"/>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6452" t="15918" r="30173" b="12286"/>
          <a:stretch/>
        </p:blipFill>
        <p:spPr>
          <a:xfrm>
            <a:off x="-1203960" y="-4069080"/>
            <a:ext cx="17842356" cy="11369879"/>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89</a:t>
            </a:fld>
            <a:endParaRPr lang="en-US" sz="1600" b="1" dirty="0">
              <a:solidFill>
                <a:schemeClr val="tx1"/>
              </a:solidFill>
            </a:endParaRPr>
          </a:p>
        </p:txBody>
      </p:sp>
      <p:sp>
        <p:nvSpPr>
          <p:cNvPr id="3" name="Ellipse 2">
            <a:extLst>
              <a:ext uri="{FF2B5EF4-FFF2-40B4-BE49-F238E27FC236}">
                <a16:creationId xmlns:a16="http://schemas.microsoft.com/office/drawing/2014/main" id="{4D9994E1-C37B-32C0-6A10-8868A754909F}"/>
              </a:ext>
            </a:extLst>
          </p:cNvPr>
          <p:cNvSpPr/>
          <p:nvPr/>
        </p:nvSpPr>
        <p:spPr>
          <a:xfrm>
            <a:off x="5515427" y="3413107"/>
            <a:ext cx="330645" cy="336585"/>
          </a:xfrm>
          <a:prstGeom prst="ellipse">
            <a:avLst/>
          </a:prstGeom>
          <a:solidFill>
            <a:srgbClr val="C00000"/>
          </a:solidFill>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4" name="Ellipse 3">
            <a:extLst>
              <a:ext uri="{FF2B5EF4-FFF2-40B4-BE49-F238E27FC236}">
                <a16:creationId xmlns:a16="http://schemas.microsoft.com/office/drawing/2014/main" id="{055585E6-6945-2E86-E970-7EC94272418C}"/>
              </a:ext>
            </a:extLst>
          </p:cNvPr>
          <p:cNvSpPr/>
          <p:nvPr/>
        </p:nvSpPr>
        <p:spPr>
          <a:xfrm>
            <a:off x="5175371" y="1132902"/>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5" name="Ellipse 4">
            <a:extLst>
              <a:ext uri="{FF2B5EF4-FFF2-40B4-BE49-F238E27FC236}">
                <a16:creationId xmlns:a16="http://schemas.microsoft.com/office/drawing/2014/main" id="{121DD5AA-BBA2-35B4-CDB2-1D2B3D8A7EA8}"/>
              </a:ext>
            </a:extLst>
          </p:cNvPr>
          <p:cNvSpPr/>
          <p:nvPr/>
        </p:nvSpPr>
        <p:spPr>
          <a:xfrm>
            <a:off x="6606606" y="2166571"/>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6" name="Ellipse 5">
            <a:extLst>
              <a:ext uri="{FF2B5EF4-FFF2-40B4-BE49-F238E27FC236}">
                <a16:creationId xmlns:a16="http://schemas.microsoft.com/office/drawing/2014/main" id="{44E0F3B7-CE23-6E44-DE59-AECE411870BA}"/>
              </a:ext>
            </a:extLst>
          </p:cNvPr>
          <p:cNvSpPr/>
          <p:nvPr/>
        </p:nvSpPr>
        <p:spPr>
          <a:xfrm>
            <a:off x="7848997" y="3727015"/>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10" name="Ellipse 9">
            <a:extLst>
              <a:ext uri="{FF2B5EF4-FFF2-40B4-BE49-F238E27FC236}">
                <a16:creationId xmlns:a16="http://schemas.microsoft.com/office/drawing/2014/main" id="{14087FF0-43B1-937C-9F9E-193CBB5730B7}"/>
              </a:ext>
            </a:extLst>
          </p:cNvPr>
          <p:cNvSpPr/>
          <p:nvPr/>
        </p:nvSpPr>
        <p:spPr>
          <a:xfrm>
            <a:off x="4032371" y="3130666"/>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12" name="Ellipse 11">
            <a:extLst>
              <a:ext uri="{FF2B5EF4-FFF2-40B4-BE49-F238E27FC236}">
                <a16:creationId xmlns:a16="http://schemas.microsoft.com/office/drawing/2014/main" id="{0BB8EFBA-BBD3-A782-A89B-8B2BAA0C11F7}"/>
              </a:ext>
            </a:extLst>
          </p:cNvPr>
          <p:cNvSpPr/>
          <p:nvPr/>
        </p:nvSpPr>
        <p:spPr>
          <a:xfrm>
            <a:off x="3614928" y="5217884"/>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sp>
        <p:nvSpPr>
          <p:cNvPr id="13" name="Ellipse 12">
            <a:extLst>
              <a:ext uri="{FF2B5EF4-FFF2-40B4-BE49-F238E27FC236}">
                <a16:creationId xmlns:a16="http://schemas.microsoft.com/office/drawing/2014/main" id="{B346F18C-1F13-AA6E-95F3-5B6CFB0D55AD}"/>
              </a:ext>
            </a:extLst>
          </p:cNvPr>
          <p:cNvSpPr/>
          <p:nvPr/>
        </p:nvSpPr>
        <p:spPr>
          <a:xfrm>
            <a:off x="5920807" y="4860075"/>
            <a:ext cx="330645" cy="336585"/>
          </a:xfrm>
          <a:prstGeom prst="ellipse">
            <a:avLst/>
          </a:prstGeom>
          <a:ln w="25400">
            <a:solidFill>
              <a:schemeClr val="tx1"/>
            </a:solidFill>
          </a:ln>
        </p:spPr>
        <p:style>
          <a:lnRef idx="2">
            <a:schemeClr val="dk1"/>
          </a:lnRef>
          <a:fillRef idx="1">
            <a:schemeClr val="lt1"/>
          </a:fillRef>
          <a:effectRef idx="0">
            <a:schemeClr val="dk1"/>
          </a:effectRef>
          <a:fontRef idx="minor">
            <a:schemeClr val="dk1"/>
          </a:fontRef>
        </p:style>
        <p:txBody>
          <a:bodyPr lIns="72000" tIns="0" rIns="0" rtlCol="0" anchor="ctr"/>
          <a:lstStyle/>
          <a:p>
            <a:pPr algn="ctr"/>
            <a:endParaRPr lang="en-US" sz="2000" i="1" dirty="0"/>
          </a:p>
        </p:txBody>
      </p:sp>
      <p:cxnSp>
        <p:nvCxnSpPr>
          <p:cNvPr id="16" name="Gerade Verbindung mit Pfeil 15">
            <a:extLst>
              <a:ext uri="{FF2B5EF4-FFF2-40B4-BE49-F238E27FC236}">
                <a16:creationId xmlns:a16="http://schemas.microsoft.com/office/drawing/2014/main" id="{18BD4AC3-4E1D-996F-A6DD-A821913FD650}"/>
              </a:ext>
            </a:extLst>
          </p:cNvPr>
          <p:cNvCxnSpPr>
            <a:cxnSpLocks/>
          </p:cNvCxnSpPr>
          <p:nvPr/>
        </p:nvCxnSpPr>
        <p:spPr>
          <a:xfrm flipH="1" flipV="1">
            <a:off x="5953969" y="2915651"/>
            <a:ext cx="362614" cy="338335"/>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7" name="Gerade Verbindung mit Pfeil 16">
            <a:extLst>
              <a:ext uri="{FF2B5EF4-FFF2-40B4-BE49-F238E27FC236}">
                <a16:creationId xmlns:a16="http://schemas.microsoft.com/office/drawing/2014/main" id="{7C7CABE6-A823-A8F0-F869-6A7BFB2C41E2}"/>
              </a:ext>
            </a:extLst>
          </p:cNvPr>
          <p:cNvCxnSpPr>
            <a:cxnSpLocks/>
          </p:cNvCxnSpPr>
          <p:nvPr/>
        </p:nvCxnSpPr>
        <p:spPr>
          <a:xfrm flipH="1">
            <a:off x="4916557" y="3360632"/>
            <a:ext cx="80517" cy="431799"/>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8" name="Gerade Verbindung mit Pfeil 17">
            <a:extLst>
              <a:ext uri="{FF2B5EF4-FFF2-40B4-BE49-F238E27FC236}">
                <a16:creationId xmlns:a16="http://schemas.microsoft.com/office/drawing/2014/main" id="{306DD872-80A5-70D5-BBDE-E131682C1471}"/>
              </a:ext>
            </a:extLst>
          </p:cNvPr>
          <p:cNvCxnSpPr>
            <a:cxnSpLocks/>
          </p:cNvCxnSpPr>
          <p:nvPr/>
        </p:nvCxnSpPr>
        <p:spPr>
          <a:xfrm flipV="1">
            <a:off x="5700025" y="4219968"/>
            <a:ext cx="353300" cy="142407"/>
          </a:xfrm>
          <a:prstGeom prst="straightConnector1">
            <a:avLst/>
          </a:prstGeom>
          <a:ln w="5080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0" name="Textfeld 19">
            <a:extLst>
              <a:ext uri="{FF2B5EF4-FFF2-40B4-BE49-F238E27FC236}">
                <a16:creationId xmlns:a16="http://schemas.microsoft.com/office/drawing/2014/main" id="{BAB6D1BF-5599-4032-781A-3BF3E5F88EE4}"/>
              </a:ext>
            </a:extLst>
          </p:cNvPr>
          <p:cNvSpPr txBox="1"/>
          <p:nvPr/>
        </p:nvSpPr>
        <p:spPr>
          <a:xfrm>
            <a:off x="3168679" y="1541946"/>
            <a:ext cx="1660485" cy="461665"/>
          </a:xfrm>
          <a:prstGeom prst="rect">
            <a:avLst/>
          </a:prstGeom>
          <a:solidFill>
            <a:schemeClr val="bg1"/>
          </a:solidFill>
          <a:ln>
            <a:solidFill>
              <a:schemeClr val="tx1"/>
            </a:solidFill>
          </a:ln>
        </p:spPr>
        <p:txBody>
          <a:bodyPr wrap="square">
            <a:spAutoFit/>
          </a:bodyPr>
          <a:lstStyle/>
          <a:p>
            <a:pPr algn="ctr"/>
            <a:r>
              <a:rPr lang="en-US" sz="2400" dirty="0"/>
              <a:t>Vertex-Task</a:t>
            </a:r>
          </a:p>
        </p:txBody>
      </p:sp>
      <p:pic>
        <p:nvPicPr>
          <p:cNvPr id="2" name="Grafik 1">
            <a:extLst>
              <a:ext uri="{FF2B5EF4-FFF2-40B4-BE49-F238E27FC236}">
                <a16:creationId xmlns:a16="http://schemas.microsoft.com/office/drawing/2014/main" id="{A8D4C795-E308-B191-E6FE-5280C05924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42782" y="3032619"/>
            <a:ext cx="1135996" cy="1135996"/>
          </a:xfrm>
          <a:prstGeom prst="rect">
            <a:avLst/>
          </a:prstGeom>
        </p:spPr>
      </p:pic>
    </p:spTree>
    <p:extLst>
      <p:ext uri="{BB962C8B-B14F-4D97-AF65-F5344CB8AC3E}">
        <p14:creationId xmlns:p14="http://schemas.microsoft.com/office/powerpoint/2010/main" val="60564040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Fußball, Ball, Entwurf enthält.&#10;&#10;Automatisch generierte Beschreibung">
            <a:extLst>
              <a:ext uri="{FF2B5EF4-FFF2-40B4-BE49-F238E27FC236}">
                <a16:creationId xmlns:a16="http://schemas.microsoft.com/office/drawing/2014/main" id="{420C33E6-4C03-0C98-ED7D-979D2CBDD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uppieren 1">
            <a:extLst>
              <a:ext uri="{FF2B5EF4-FFF2-40B4-BE49-F238E27FC236}">
                <a16:creationId xmlns:a16="http://schemas.microsoft.com/office/drawing/2014/main" id="{E3E05E3A-50A1-0856-4E33-EF01D435D6C2}"/>
              </a:ext>
            </a:extLst>
          </p:cNvPr>
          <p:cNvGrpSpPr/>
          <p:nvPr/>
        </p:nvGrpSpPr>
        <p:grpSpPr>
          <a:xfrm>
            <a:off x="841111" y="465138"/>
            <a:ext cx="6081977" cy="5459412"/>
            <a:chOff x="841111" y="465138"/>
            <a:chExt cx="6081977" cy="5459412"/>
          </a:xfrm>
        </p:grpSpPr>
        <p:cxnSp>
          <p:nvCxnSpPr>
            <p:cNvPr id="3" name="Gerader Verbinder 2">
              <a:extLst>
                <a:ext uri="{FF2B5EF4-FFF2-40B4-BE49-F238E27FC236}">
                  <a16:creationId xmlns:a16="http://schemas.microsoft.com/office/drawing/2014/main" id="{EAF0CA6E-876E-00A9-8573-7AA6060567F1}"/>
                </a:ext>
              </a:extLst>
            </p:cNvPr>
            <p:cNvCxnSpPr>
              <a:cxnSpLocks/>
            </p:cNvCxnSpPr>
            <p:nvPr/>
          </p:nvCxnSpPr>
          <p:spPr>
            <a:xfrm>
              <a:off x="4891088" y="3079750"/>
              <a:ext cx="1158875" cy="155575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6" name="Gerader Verbinder 5">
              <a:extLst>
                <a:ext uri="{FF2B5EF4-FFF2-40B4-BE49-F238E27FC236}">
                  <a16:creationId xmlns:a16="http://schemas.microsoft.com/office/drawing/2014/main" id="{B4061BC8-21CB-C6B4-1AE4-3AE93B1D10BA}"/>
                </a:ext>
              </a:extLst>
            </p:cNvPr>
            <p:cNvCxnSpPr>
              <a:cxnSpLocks/>
            </p:cNvCxnSpPr>
            <p:nvPr/>
          </p:nvCxnSpPr>
          <p:spPr>
            <a:xfrm flipH="1">
              <a:off x="6049963" y="3128963"/>
              <a:ext cx="873125" cy="1506537"/>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7" name="Gerader Verbinder 6">
              <a:extLst>
                <a:ext uri="{FF2B5EF4-FFF2-40B4-BE49-F238E27FC236}">
                  <a16:creationId xmlns:a16="http://schemas.microsoft.com/office/drawing/2014/main" id="{E6987ECB-B28E-1794-E217-14241158201C}"/>
                </a:ext>
              </a:extLst>
            </p:cNvPr>
            <p:cNvCxnSpPr>
              <a:cxnSpLocks/>
            </p:cNvCxnSpPr>
            <p:nvPr/>
          </p:nvCxnSpPr>
          <p:spPr>
            <a:xfrm flipH="1" flipV="1">
              <a:off x="6249988" y="2043113"/>
              <a:ext cx="673100" cy="108585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8" name="Gerader Verbinder 7">
              <a:extLst>
                <a:ext uri="{FF2B5EF4-FFF2-40B4-BE49-F238E27FC236}">
                  <a16:creationId xmlns:a16="http://schemas.microsoft.com/office/drawing/2014/main" id="{81AAA891-FB77-173D-2CEB-9DA9F99ED7BD}"/>
                </a:ext>
              </a:extLst>
            </p:cNvPr>
            <p:cNvCxnSpPr>
              <a:cxnSpLocks/>
            </p:cNvCxnSpPr>
            <p:nvPr/>
          </p:nvCxnSpPr>
          <p:spPr>
            <a:xfrm flipV="1">
              <a:off x="4891088" y="2043113"/>
              <a:ext cx="1358900" cy="1036637"/>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9" name="Gerader Verbinder 8">
              <a:extLst>
                <a:ext uri="{FF2B5EF4-FFF2-40B4-BE49-F238E27FC236}">
                  <a16:creationId xmlns:a16="http://schemas.microsoft.com/office/drawing/2014/main" id="{7334254E-2592-B24B-6912-536B12167DA4}"/>
                </a:ext>
              </a:extLst>
            </p:cNvPr>
            <p:cNvCxnSpPr>
              <a:cxnSpLocks/>
            </p:cNvCxnSpPr>
            <p:nvPr/>
          </p:nvCxnSpPr>
          <p:spPr>
            <a:xfrm>
              <a:off x="5127625" y="1047750"/>
              <a:ext cx="1122363" cy="995363"/>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10" name="Gerader Verbinder 9">
              <a:extLst>
                <a:ext uri="{FF2B5EF4-FFF2-40B4-BE49-F238E27FC236}">
                  <a16:creationId xmlns:a16="http://schemas.microsoft.com/office/drawing/2014/main" id="{08AEFFBA-7820-32E7-E819-F294353A492C}"/>
                </a:ext>
              </a:extLst>
            </p:cNvPr>
            <p:cNvCxnSpPr>
              <a:cxnSpLocks/>
            </p:cNvCxnSpPr>
            <p:nvPr/>
          </p:nvCxnSpPr>
          <p:spPr>
            <a:xfrm flipH="1">
              <a:off x="3583517" y="1047750"/>
              <a:ext cx="1544108" cy="96520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12" name="Gerader Verbinder 11">
              <a:extLst>
                <a:ext uri="{FF2B5EF4-FFF2-40B4-BE49-F238E27FC236}">
                  <a16:creationId xmlns:a16="http://schemas.microsoft.com/office/drawing/2014/main" id="{5CEAB8F2-E652-F2B5-845B-A93F931F4450}"/>
                </a:ext>
              </a:extLst>
            </p:cNvPr>
            <p:cNvCxnSpPr>
              <a:cxnSpLocks/>
            </p:cNvCxnSpPr>
            <p:nvPr/>
          </p:nvCxnSpPr>
          <p:spPr>
            <a:xfrm flipH="1" flipV="1">
              <a:off x="3583517" y="2012950"/>
              <a:ext cx="1307571" cy="106680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13" name="Gerader Verbinder 12">
              <a:extLst>
                <a:ext uri="{FF2B5EF4-FFF2-40B4-BE49-F238E27FC236}">
                  <a16:creationId xmlns:a16="http://schemas.microsoft.com/office/drawing/2014/main" id="{B4DD068A-491B-B7A7-DE84-0B18D9B04BC3}"/>
                </a:ext>
              </a:extLst>
            </p:cNvPr>
            <p:cNvCxnSpPr>
              <a:cxnSpLocks/>
            </p:cNvCxnSpPr>
            <p:nvPr/>
          </p:nvCxnSpPr>
          <p:spPr>
            <a:xfrm flipV="1">
              <a:off x="2284413" y="2012950"/>
              <a:ext cx="1297252" cy="2073275"/>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14" name="Gerader Verbinder 13">
              <a:extLst>
                <a:ext uri="{FF2B5EF4-FFF2-40B4-BE49-F238E27FC236}">
                  <a16:creationId xmlns:a16="http://schemas.microsoft.com/office/drawing/2014/main" id="{7D39C77B-06FC-D1C3-8A9F-1F689C93BD47}"/>
                </a:ext>
              </a:extLst>
            </p:cNvPr>
            <p:cNvCxnSpPr>
              <a:cxnSpLocks/>
            </p:cNvCxnSpPr>
            <p:nvPr/>
          </p:nvCxnSpPr>
          <p:spPr>
            <a:xfrm>
              <a:off x="2284413" y="4086225"/>
              <a:ext cx="1317625" cy="369888"/>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15" name="Gerader Verbinder 14">
              <a:extLst>
                <a:ext uri="{FF2B5EF4-FFF2-40B4-BE49-F238E27FC236}">
                  <a16:creationId xmlns:a16="http://schemas.microsoft.com/office/drawing/2014/main" id="{0BA3549B-D7B9-0647-8D43-5D7FD40FE435}"/>
                </a:ext>
              </a:extLst>
            </p:cNvPr>
            <p:cNvCxnSpPr>
              <a:cxnSpLocks/>
            </p:cNvCxnSpPr>
            <p:nvPr/>
          </p:nvCxnSpPr>
          <p:spPr>
            <a:xfrm flipH="1">
              <a:off x="3602038" y="3079750"/>
              <a:ext cx="1287198" cy="1376363"/>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16" name="Gerader Verbinder 15">
              <a:extLst>
                <a:ext uri="{FF2B5EF4-FFF2-40B4-BE49-F238E27FC236}">
                  <a16:creationId xmlns:a16="http://schemas.microsoft.com/office/drawing/2014/main" id="{4072BBF6-EED0-FFFF-64FD-F3A47CE6B214}"/>
                </a:ext>
              </a:extLst>
            </p:cNvPr>
            <p:cNvCxnSpPr>
              <a:cxnSpLocks/>
            </p:cNvCxnSpPr>
            <p:nvPr/>
          </p:nvCxnSpPr>
          <p:spPr>
            <a:xfrm flipH="1" flipV="1">
              <a:off x="3602038" y="4456113"/>
              <a:ext cx="769937" cy="1468437"/>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17" name="Gerader Verbinder 16">
              <a:extLst>
                <a:ext uri="{FF2B5EF4-FFF2-40B4-BE49-F238E27FC236}">
                  <a16:creationId xmlns:a16="http://schemas.microsoft.com/office/drawing/2014/main" id="{0A50598A-96EF-EFA7-5D1E-A5FB49028590}"/>
                </a:ext>
              </a:extLst>
            </p:cNvPr>
            <p:cNvCxnSpPr>
              <a:cxnSpLocks/>
            </p:cNvCxnSpPr>
            <p:nvPr/>
          </p:nvCxnSpPr>
          <p:spPr>
            <a:xfrm flipH="1">
              <a:off x="4371975" y="4635500"/>
              <a:ext cx="1677988" cy="128905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18" name="Gerader Verbinder 17">
              <a:extLst>
                <a:ext uri="{FF2B5EF4-FFF2-40B4-BE49-F238E27FC236}">
                  <a16:creationId xmlns:a16="http://schemas.microsoft.com/office/drawing/2014/main" id="{2AC9A6F9-ECD4-6EB3-532B-B680BF711A15}"/>
                </a:ext>
              </a:extLst>
            </p:cNvPr>
            <p:cNvCxnSpPr>
              <a:cxnSpLocks/>
            </p:cNvCxnSpPr>
            <p:nvPr/>
          </p:nvCxnSpPr>
          <p:spPr>
            <a:xfrm flipH="1" flipV="1">
              <a:off x="2379133" y="5778500"/>
              <a:ext cx="1992842" cy="14605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19" name="Gerader Verbinder 18">
              <a:extLst>
                <a:ext uri="{FF2B5EF4-FFF2-40B4-BE49-F238E27FC236}">
                  <a16:creationId xmlns:a16="http://schemas.microsoft.com/office/drawing/2014/main" id="{5210C1B1-85B3-9129-25E0-F1369DC19542}"/>
                </a:ext>
              </a:extLst>
            </p:cNvPr>
            <p:cNvCxnSpPr>
              <a:cxnSpLocks/>
            </p:cNvCxnSpPr>
            <p:nvPr/>
          </p:nvCxnSpPr>
          <p:spPr>
            <a:xfrm flipH="1" flipV="1">
              <a:off x="2011363" y="5505450"/>
              <a:ext cx="367770" cy="27305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20" name="Gerader Verbinder 19">
              <a:extLst>
                <a:ext uri="{FF2B5EF4-FFF2-40B4-BE49-F238E27FC236}">
                  <a16:creationId xmlns:a16="http://schemas.microsoft.com/office/drawing/2014/main" id="{DE7B3221-BFE6-0796-0D4B-324E46F9C223}"/>
                </a:ext>
              </a:extLst>
            </p:cNvPr>
            <p:cNvCxnSpPr>
              <a:cxnSpLocks/>
            </p:cNvCxnSpPr>
            <p:nvPr/>
          </p:nvCxnSpPr>
          <p:spPr>
            <a:xfrm flipV="1">
              <a:off x="2011363" y="4086225"/>
              <a:ext cx="271198" cy="1419225"/>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21" name="Gerader Verbinder 20">
              <a:extLst>
                <a:ext uri="{FF2B5EF4-FFF2-40B4-BE49-F238E27FC236}">
                  <a16:creationId xmlns:a16="http://schemas.microsoft.com/office/drawing/2014/main" id="{68E62331-62F9-3C1B-E071-4FA5DD52D056}"/>
                </a:ext>
              </a:extLst>
            </p:cNvPr>
            <p:cNvCxnSpPr>
              <a:cxnSpLocks/>
            </p:cNvCxnSpPr>
            <p:nvPr/>
          </p:nvCxnSpPr>
          <p:spPr>
            <a:xfrm flipH="1" flipV="1">
              <a:off x="2206625" y="1290638"/>
              <a:ext cx="1375040" cy="722312"/>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22" name="Gerader Verbinder 21">
              <a:extLst>
                <a:ext uri="{FF2B5EF4-FFF2-40B4-BE49-F238E27FC236}">
                  <a16:creationId xmlns:a16="http://schemas.microsoft.com/office/drawing/2014/main" id="{51EE92EF-17EA-9266-46D3-41E5EB5ED964}"/>
                </a:ext>
              </a:extLst>
            </p:cNvPr>
            <p:cNvCxnSpPr>
              <a:cxnSpLocks/>
            </p:cNvCxnSpPr>
            <p:nvPr/>
          </p:nvCxnSpPr>
          <p:spPr>
            <a:xfrm flipH="1">
              <a:off x="871538" y="1290638"/>
              <a:ext cx="1333235" cy="2174875"/>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23" name="Gerader Verbinder 22">
              <a:extLst>
                <a:ext uri="{FF2B5EF4-FFF2-40B4-BE49-F238E27FC236}">
                  <a16:creationId xmlns:a16="http://schemas.microsoft.com/office/drawing/2014/main" id="{99F9EAA5-6ED4-B106-766E-E3DCB37644E0}"/>
                </a:ext>
              </a:extLst>
            </p:cNvPr>
            <p:cNvCxnSpPr>
              <a:cxnSpLocks/>
            </p:cNvCxnSpPr>
            <p:nvPr/>
          </p:nvCxnSpPr>
          <p:spPr>
            <a:xfrm flipH="1" flipV="1">
              <a:off x="871538" y="3465513"/>
              <a:ext cx="1412875" cy="620712"/>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24" name="Gerader Verbinder 23">
              <a:extLst>
                <a:ext uri="{FF2B5EF4-FFF2-40B4-BE49-F238E27FC236}">
                  <a16:creationId xmlns:a16="http://schemas.microsoft.com/office/drawing/2014/main" id="{C84E7E80-B5AB-753B-ECFC-C7728545AEEC}"/>
                </a:ext>
              </a:extLst>
            </p:cNvPr>
            <p:cNvCxnSpPr>
              <a:cxnSpLocks/>
            </p:cNvCxnSpPr>
            <p:nvPr/>
          </p:nvCxnSpPr>
          <p:spPr>
            <a:xfrm flipV="1">
              <a:off x="842963" y="3465513"/>
              <a:ext cx="26723" cy="1646237"/>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25" name="Gerader Verbinder 24">
              <a:extLst>
                <a:ext uri="{FF2B5EF4-FFF2-40B4-BE49-F238E27FC236}">
                  <a16:creationId xmlns:a16="http://schemas.microsoft.com/office/drawing/2014/main" id="{D6347380-A130-8BED-B936-47FB84D0763E}"/>
                </a:ext>
              </a:extLst>
            </p:cNvPr>
            <p:cNvCxnSpPr>
              <a:cxnSpLocks/>
            </p:cNvCxnSpPr>
            <p:nvPr/>
          </p:nvCxnSpPr>
          <p:spPr>
            <a:xfrm flipH="1" flipV="1">
              <a:off x="841111" y="5111750"/>
              <a:ext cx="1168400" cy="39370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26" name="Gerader Verbinder 25">
              <a:extLst>
                <a:ext uri="{FF2B5EF4-FFF2-40B4-BE49-F238E27FC236}">
                  <a16:creationId xmlns:a16="http://schemas.microsoft.com/office/drawing/2014/main" id="{EBB68B74-54C3-C175-F4E9-171786F23F5A}"/>
                </a:ext>
              </a:extLst>
            </p:cNvPr>
            <p:cNvCxnSpPr>
              <a:cxnSpLocks/>
            </p:cNvCxnSpPr>
            <p:nvPr/>
          </p:nvCxnSpPr>
          <p:spPr>
            <a:xfrm flipH="1">
              <a:off x="2204773" y="465138"/>
              <a:ext cx="1724290" cy="825500"/>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cxnSp>
          <p:nvCxnSpPr>
            <p:cNvPr id="27" name="Gerader Verbinder 26">
              <a:extLst>
                <a:ext uri="{FF2B5EF4-FFF2-40B4-BE49-F238E27FC236}">
                  <a16:creationId xmlns:a16="http://schemas.microsoft.com/office/drawing/2014/main" id="{0495B0B7-4AD4-2517-5EA4-49B54AF89F77}"/>
                </a:ext>
              </a:extLst>
            </p:cNvPr>
            <p:cNvCxnSpPr>
              <a:cxnSpLocks/>
            </p:cNvCxnSpPr>
            <p:nvPr/>
          </p:nvCxnSpPr>
          <p:spPr>
            <a:xfrm>
              <a:off x="3929063" y="465138"/>
              <a:ext cx="1198562" cy="582612"/>
            </a:xfrm>
            <a:prstGeom prst="line">
              <a:avLst/>
            </a:prstGeom>
            <a:ln w="34925">
              <a:solidFill>
                <a:srgbClr val="C00000"/>
              </a:solidFill>
            </a:ln>
          </p:spPr>
          <p:style>
            <a:lnRef idx="3">
              <a:schemeClr val="dk1"/>
            </a:lnRef>
            <a:fillRef idx="0">
              <a:schemeClr val="dk1"/>
            </a:fillRef>
            <a:effectRef idx="2">
              <a:schemeClr val="dk1"/>
            </a:effectRef>
            <a:fontRef idx="minor">
              <a:schemeClr val="tx1"/>
            </a:fontRef>
          </p:style>
        </p:cxnSp>
      </p:grpSp>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9</a:t>
            </a:fld>
            <a:endParaRPr lang="en-US" sz="1600" b="1" dirty="0">
              <a:solidFill>
                <a:schemeClr val="tx1"/>
              </a:solidFill>
            </a:endParaRPr>
          </a:p>
        </p:txBody>
      </p:sp>
      <p:grpSp>
        <p:nvGrpSpPr>
          <p:cNvPr id="50" name="Gruppieren 49">
            <a:extLst>
              <a:ext uri="{FF2B5EF4-FFF2-40B4-BE49-F238E27FC236}">
                <a16:creationId xmlns:a16="http://schemas.microsoft.com/office/drawing/2014/main" id="{E9E05D31-E850-427F-F580-CF47D6529CB1}"/>
              </a:ext>
            </a:extLst>
          </p:cNvPr>
          <p:cNvGrpSpPr/>
          <p:nvPr/>
        </p:nvGrpSpPr>
        <p:grpSpPr>
          <a:xfrm>
            <a:off x="2011363" y="4086225"/>
            <a:ext cx="2360612" cy="1838325"/>
            <a:chOff x="2011363" y="4086225"/>
            <a:chExt cx="2360612" cy="1838325"/>
          </a:xfrm>
        </p:grpSpPr>
        <p:cxnSp>
          <p:nvCxnSpPr>
            <p:cNvPr id="36" name="Gerader Verbinder 35">
              <a:extLst>
                <a:ext uri="{FF2B5EF4-FFF2-40B4-BE49-F238E27FC236}">
                  <a16:creationId xmlns:a16="http://schemas.microsoft.com/office/drawing/2014/main" id="{625190A4-9733-D9E6-27B5-58D5C30E589E}"/>
                </a:ext>
              </a:extLst>
            </p:cNvPr>
            <p:cNvCxnSpPr>
              <a:cxnSpLocks/>
            </p:cNvCxnSpPr>
            <p:nvPr/>
          </p:nvCxnSpPr>
          <p:spPr>
            <a:xfrm>
              <a:off x="2284413" y="4086225"/>
              <a:ext cx="1317625" cy="369888"/>
            </a:xfrm>
            <a:prstGeom prst="line">
              <a:avLst/>
            </a:prstGeom>
            <a:ln w="50800">
              <a:solidFill>
                <a:srgbClr val="BF40C8"/>
              </a:solidFill>
            </a:ln>
          </p:spPr>
          <p:style>
            <a:lnRef idx="3">
              <a:schemeClr val="dk1"/>
            </a:lnRef>
            <a:fillRef idx="0">
              <a:schemeClr val="dk1"/>
            </a:fillRef>
            <a:effectRef idx="2">
              <a:schemeClr val="dk1"/>
            </a:effectRef>
            <a:fontRef idx="minor">
              <a:schemeClr val="tx1"/>
            </a:fontRef>
          </p:style>
        </p:cxnSp>
        <p:cxnSp>
          <p:nvCxnSpPr>
            <p:cNvPr id="38" name="Gerader Verbinder 37">
              <a:extLst>
                <a:ext uri="{FF2B5EF4-FFF2-40B4-BE49-F238E27FC236}">
                  <a16:creationId xmlns:a16="http://schemas.microsoft.com/office/drawing/2014/main" id="{2E5F048E-8E99-1134-8B0D-372B82A0B8AF}"/>
                </a:ext>
              </a:extLst>
            </p:cNvPr>
            <p:cNvCxnSpPr>
              <a:cxnSpLocks/>
            </p:cNvCxnSpPr>
            <p:nvPr/>
          </p:nvCxnSpPr>
          <p:spPr>
            <a:xfrm flipH="1" flipV="1">
              <a:off x="3602038" y="4456113"/>
              <a:ext cx="769937" cy="1468437"/>
            </a:xfrm>
            <a:prstGeom prst="line">
              <a:avLst/>
            </a:prstGeom>
            <a:ln w="50800">
              <a:solidFill>
                <a:srgbClr val="BF40C8"/>
              </a:solidFill>
            </a:ln>
          </p:spPr>
          <p:style>
            <a:lnRef idx="3">
              <a:schemeClr val="dk1"/>
            </a:lnRef>
            <a:fillRef idx="0">
              <a:schemeClr val="dk1"/>
            </a:fillRef>
            <a:effectRef idx="2">
              <a:schemeClr val="dk1"/>
            </a:effectRef>
            <a:fontRef idx="minor">
              <a:schemeClr val="tx1"/>
            </a:fontRef>
          </p:style>
        </p:cxnSp>
        <p:cxnSp>
          <p:nvCxnSpPr>
            <p:cNvPr id="40" name="Gerader Verbinder 39">
              <a:extLst>
                <a:ext uri="{FF2B5EF4-FFF2-40B4-BE49-F238E27FC236}">
                  <a16:creationId xmlns:a16="http://schemas.microsoft.com/office/drawing/2014/main" id="{223E4B1B-651C-153B-9DF6-47F0A848947A}"/>
                </a:ext>
              </a:extLst>
            </p:cNvPr>
            <p:cNvCxnSpPr>
              <a:cxnSpLocks/>
            </p:cNvCxnSpPr>
            <p:nvPr/>
          </p:nvCxnSpPr>
          <p:spPr>
            <a:xfrm flipH="1" flipV="1">
              <a:off x="2379133" y="5778500"/>
              <a:ext cx="1992842" cy="146050"/>
            </a:xfrm>
            <a:prstGeom prst="line">
              <a:avLst/>
            </a:prstGeom>
            <a:ln w="50800">
              <a:solidFill>
                <a:srgbClr val="BF40C8"/>
              </a:solidFill>
            </a:ln>
          </p:spPr>
          <p:style>
            <a:lnRef idx="3">
              <a:schemeClr val="dk1"/>
            </a:lnRef>
            <a:fillRef idx="0">
              <a:schemeClr val="dk1"/>
            </a:fillRef>
            <a:effectRef idx="2">
              <a:schemeClr val="dk1"/>
            </a:effectRef>
            <a:fontRef idx="minor">
              <a:schemeClr val="tx1"/>
            </a:fontRef>
          </p:style>
        </p:cxnSp>
        <p:cxnSp>
          <p:nvCxnSpPr>
            <p:cNvPr id="41" name="Gerader Verbinder 40">
              <a:extLst>
                <a:ext uri="{FF2B5EF4-FFF2-40B4-BE49-F238E27FC236}">
                  <a16:creationId xmlns:a16="http://schemas.microsoft.com/office/drawing/2014/main" id="{E17E8D90-AEBB-AC2B-826D-9A425349D9F0}"/>
                </a:ext>
              </a:extLst>
            </p:cNvPr>
            <p:cNvCxnSpPr>
              <a:cxnSpLocks/>
            </p:cNvCxnSpPr>
            <p:nvPr/>
          </p:nvCxnSpPr>
          <p:spPr>
            <a:xfrm flipH="1" flipV="1">
              <a:off x="2011363" y="5505450"/>
              <a:ext cx="367770" cy="273050"/>
            </a:xfrm>
            <a:prstGeom prst="line">
              <a:avLst/>
            </a:prstGeom>
            <a:ln w="50800">
              <a:solidFill>
                <a:srgbClr val="BF40C8"/>
              </a:solidFill>
            </a:ln>
          </p:spPr>
          <p:style>
            <a:lnRef idx="3">
              <a:schemeClr val="dk1"/>
            </a:lnRef>
            <a:fillRef idx="0">
              <a:schemeClr val="dk1"/>
            </a:fillRef>
            <a:effectRef idx="2">
              <a:schemeClr val="dk1"/>
            </a:effectRef>
            <a:fontRef idx="minor">
              <a:schemeClr val="tx1"/>
            </a:fontRef>
          </p:style>
        </p:cxnSp>
        <p:cxnSp>
          <p:nvCxnSpPr>
            <p:cNvPr id="42" name="Gerader Verbinder 41">
              <a:extLst>
                <a:ext uri="{FF2B5EF4-FFF2-40B4-BE49-F238E27FC236}">
                  <a16:creationId xmlns:a16="http://schemas.microsoft.com/office/drawing/2014/main" id="{6379BCAA-72B1-E676-71A1-4FBB51B5B8B3}"/>
                </a:ext>
              </a:extLst>
            </p:cNvPr>
            <p:cNvCxnSpPr>
              <a:cxnSpLocks/>
            </p:cNvCxnSpPr>
            <p:nvPr/>
          </p:nvCxnSpPr>
          <p:spPr>
            <a:xfrm flipV="1">
              <a:off x="2011363" y="4086225"/>
              <a:ext cx="271198" cy="1419225"/>
            </a:xfrm>
            <a:prstGeom prst="line">
              <a:avLst/>
            </a:prstGeom>
            <a:ln w="50800">
              <a:solidFill>
                <a:srgbClr val="BF40C8"/>
              </a:solidFill>
            </a:ln>
          </p:spPr>
          <p:style>
            <a:lnRef idx="3">
              <a:schemeClr val="dk1"/>
            </a:lnRef>
            <a:fillRef idx="0">
              <a:schemeClr val="dk1"/>
            </a:fillRef>
            <a:effectRef idx="2">
              <a:schemeClr val="dk1"/>
            </a:effectRef>
            <a:fontRef idx="minor">
              <a:schemeClr val="tx1"/>
            </a:fontRef>
          </p:style>
        </p:cxnSp>
      </p:grpSp>
      <p:sp>
        <p:nvSpPr>
          <p:cNvPr id="4" name="Textfeld 3">
            <a:extLst>
              <a:ext uri="{FF2B5EF4-FFF2-40B4-BE49-F238E27FC236}">
                <a16:creationId xmlns:a16="http://schemas.microsoft.com/office/drawing/2014/main" id="{A76FFE11-218B-1ADE-6B52-6004097AF284}"/>
              </a:ext>
            </a:extLst>
          </p:cNvPr>
          <p:cNvSpPr txBox="1"/>
          <p:nvPr/>
        </p:nvSpPr>
        <p:spPr>
          <a:xfrm>
            <a:off x="2245283" y="4873475"/>
            <a:ext cx="1375512" cy="470000"/>
          </a:xfrm>
          <a:prstGeom prst="rect">
            <a:avLst/>
          </a:prstGeom>
          <a:solidFill>
            <a:schemeClr val="bg1"/>
          </a:solidFill>
          <a:ln w="25400">
            <a:solidFill>
              <a:schemeClr val="tx1"/>
            </a:solidFill>
          </a:ln>
        </p:spPr>
        <p:txBody>
          <a:bodyPr wrap="square">
            <a:spAutoFit/>
          </a:bodyPr>
          <a:lstStyle/>
          <a:p>
            <a:pPr algn="ctr">
              <a:lnSpc>
                <a:spcPct val="107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pentagon</a:t>
            </a:r>
          </a:p>
        </p:txBody>
      </p:sp>
      <p:sp>
        <p:nvSpPr>
          <p:cNvPr id="51" name="Freihandform: Form 50">
            <a:extLst>
              <a:ext uri="{FF2B5EF4-FFF2-40B4-BE49-F238E27FC236}">
                <a16:creationId xmlns:a16="http://schemas.microsoft.com/office/drawing/2014/main" id="{43C6568F-163D-DE6C-9D74-EB3BD0F8E6AE}"/>
              </a:ext>
            </a:extLst>
          </p:cNvPr>
          <p:cNvSpPr/>
          <p:nvPr/>
        </p:nvSpPr>
        <p:spPr>
          <a:xfrm>
            <a:off x="2289810" y="2019300"/>
            <a:ext cx="2586990" cy="2442210"/>
          </a:xfrm>
          <a:custGeom>
            <a:avLst/>
            <a:gdLst>
              <a:gd name="connsiteX0" fmla="*/ 1291590 w 2586990"/>
              <a:gd name="connsiteY0" fmla="*/ 0 h 2442210"/>
              <a:gd name="connsiteX1" fmla="*/ 0 w 2586990"/>
              <a:gd name="connsiteY1" fmla="*/ 2068830 h 2442210"/>
              <a:gd name="connsiteX2" fmla="*/ 1322070 w 2586990"/>
              <a:gd name="connsiteY2" fmla="*/ 2442210 h 2442210"/>
              <a:gd name="connsiteX3" fmla="*/ 2586990 w 2586990"/>
              <a:gd name="connsiteY3" fmla="*/ 1051560 h 2442210"/>
              <a:gd name="connsiteX4" fmla="*/ 1291590 w 2586990"/>
              <a:gd name="connsiteY4" fmla="*/ 0 h 2442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990" h="2442210">
                <a:moveTo>
                  <a:pt x="1291590" y="0"/>
                </a:moveTo>
                <a:lnTo>
                  <a:pt x="0" y="2068830"/>
                </a:lnTo>
                <a:lnTo>
                  <a:pt x="1322070" y="2442210"/>
                </a:lnTo>
                <a:lnTo>
                  <a:pt x="2586990" y="1051560"/>
                </a:lnTo>
                <a:lnTo>
                  <a:pt x="1291590" y="0"/>
                </a:lnTo>
                <a:close/>
              </a:path>
            </a:pathLst>
          </a:custGeom>
          <a:solidFill>
            <a:srgbClr val="C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9" name="Textfeld 28">
                <a:extLst>
                  <a:ext uri="{FF2B5EF4-FFF2-40B4-BE49-F238E27FC236}">
                    <a16:creationId xmlns:a16="http://schemas.microsoft.com/office/drawing/2014/main" id="{69633AA4-08EC-287B-C8D2-F2BE64DBAA75}"/>
                  </a:ext>
                </a:extLst>
              </p:cNvPr>
              <p:cNvSpPr txBox="1"/>
              <p:nvPr/>
            </p:nvSpPr>
            <p:spPr>
              <a:xfrm>
                <a:off x="10097135" y="2890663"/>
                <a:ext cx="835025" cy="1380506"/>
              </a:xfrm>
              <a:prstGeom prst="rect">
                <a:avLst/>
              </a:prstGeom>
              <a:solidFill>
                <a:schemeClr val="bg1"/>
              </a:solidFill>
              <a:ln>
                <a:noFill/>
              </a:ln>
            </p:spPr>
            <p:txBody>
              <a:bodyPr wrap="square">
                <a:spAutoFit/>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n-US" sz="7200" b="0" i="1" smtClean="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7200" dirty="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29" name="Textfeld 28">
                <a:extLst>
                  <a:ext uri="{FF2B5EF4-FFF2-40B4-BE49-F238E27FC236}">
                    <a16:creationId xmlns:a16="http://schemas.microsoft.com/office/drawing/2014/main" id="{69633AA4-08EC-287B-C8D2-F2BE64DBAA75}"/>
                  </a:ext>
                </a:extLst>
              </p:cNvPr>
              <p:cNvSpPr txBox="1">
                <a:spLocks noRot="1" noChangeAspect="1" noMove="1" noResize="1" noEditPoints="1" noAdjustHandles="1" noChangeArrowheads="1" noChangeShapeType="1" noTextEdit="1"/>
              </p:cNvSpPr>
              <p:nvPr/>
            </p:nvSpPr>
            <p:spPr>
              <a:xfrm>
                <a:off x="10097135" y="2890663"/>
                <a:ext cx="835025" cy="1380506"/>
              </a:xfrm>
              <a:prstGeom prst="rect">
                <a:avLst/>
              </a:prstGeom>
              <a:blipFill>
                <a:blip r:embed="rId3"/>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65787007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Entwurf, Zeichnung enthält.&#10;&#10;Automatisch generierte Beschreibung">
            <a:extLst>
              <a:ext uri="{FF2B5EF4-FFF2-40B4-BE49-F238E27FC236}">
                <a16:creationId xmlns:a16="http://schemas.microsoft.com/office/drawing/2014/main" id="{EB1D6361-4F21-CE91-ADE6-02029E400A8B}"/>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6452" t="15918" r="30173" b="12286"/>
          <a:stretch/>
        </p:blipFill>
        <p:spPr>
          <a:xfrm>
            <a:off x="-1203960" y="-4069080"/>
            <a:ext cx="17842356" cy="11369879"/>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90</a:t>
            </a:fld>
            <a:endParaRPr lang="en-US" sz="1600" b="1" dirty="0">
              <a:solidFill>
                <a:schemeClr val="tx1"/>
              </a:solidFill>
            </a:endParaRPr>
          </a:p>
        </p:txBody>
      </p:sp>
      <p:pic>
        <p:nvPicPr>
          <p:cNvPr id="15" name="Grafik 14">
            <a:extLst>
              <a:ext uri="{FF2B5EF4-FFF2-40B4-BE49-F238E27FC236}">
                <a16:creationId xmlns:a16="http://schemas.microsoft.com/office/drawing/2014/main" id="{ADFC8505-4385-2270-76AF-BBF960D748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42782" y="3032619"/>
            <a:ext cx="1135996" cy="1135996"/>
          </a:xfrm>
          <a:prstGeom prst="rect">
            <a:avLst/>
          </a:prstGeom>
        </p:spPr>
      </p:pic>
      <p:grpSp>
        <p:nvGrpSpPr>
          <p:cNvPr id="49" name="Gruppieren 48">
            <a:extLst>
              <a:ext uri="{FF2B5EF4-FFF2-40B4-BE49-F238E27FC236}">
                <a16:creationId xmlns:a16="http://schemas.microsoft.com/office/drawing/2014/main" id="{A84D8C51-4227-2092-DD9A-F4C055F2232B}"/>
              </a:ext>
            </a:extLst>
          </p:cNvPr>
          <p:cNvGrpSpPr/>
          <p:nvPr/>
        </p:nvGrpSpPr>
        <p:grpSpPr>
          <a:xfrm>
            <a:off x="1524840" y="-1287335"/>
            <a:ext cx="8701200" cy="8172191"/>
            <a:chOff x="1524840" y="-1287335"/>
            <a:chExt cx="8701200" cy="8172191"/>
          </a:xfrm>
        </p:grpSpPr>
        <p:cxnSp>
          <p:nvCxnSpPr>
            <p:cNvPr id="7" name="Gerade Verbindung mit Pfeil 6">
              <a:extLst>
                <a:ext uri="{FF2B5EF4-FFF2-40B4-BE49-F238E27FC236}">
                  <a16:creationId xmlns:a16="http://schemas.microsoft.com/office/drawing/2014/main" id="{79118F63-1AED-96FF-AB97-03586109FA17}"/>
                </a:ext>
              </a:extLst>
            </p:cNvPr>
            <p:cNvCxnSpPr>
              <a:cxnSpLocks/>
            </p:cNvCxnSpPr>
            <p:nvPr/>
          </p:nvCxnSpPr>
          <p:spPr>
            <a:xfrm flipH="1" flipV="1">
              <a:off x="6027877" y="2828328"/>
              <a:ext cx="301803" cy="300952"/>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8" name="Gerade Verbindung mit Pfeil 7">
              <a:extLst>
                <a:ext uri="{FF2B5EF4-FFF2-40B4-BE49-F238E27FC236}">
                  <a16:creationId xmlns:a16="http://schemas.microsoft.com/office/drawing/2014/main" id="{08DE2F6F-62FF-F6DA-45F3-A19265FE1F18}"/>
                </a:ext>
              </a:extLst>
            </p:cNvPr>
            <p:cNvCxnSpPr>
              <a:cxnSpLocks/>
            </p:cNvCxnSpPr>
            <p:nvPr/>
          </p:nvCxnSpPr>
          <p:spPr>
            <a:xfrm flipH="1">
              <a:off x="4916115" y="3296490"/>
              <a:ext cx="90743" cy="407896"/>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9" name="Gerade Verbindung mit Pfeil 8">
              <a:extLst>
                <a:ext uri="{FF2B5EF4-FFF2-40B4-BE49-F238E27FC236}">
                  <a16:creationId xmlns:a16="http://schemas.microsoft.com/office/drawing/2014/main" id="{1F986F75-601B-06BD-EB56-6ABC0B9F0A71}"/>
                </a:ext>
              </a:extLst>
            </p:cNvPr>
            <p:cNvCxnSpPr>
              <a:cxnSpLocks/>
            </p:cNvCxnSpPr>
            <p:nvPr/>
          </p:nvCxnSpPr>
          <p:spPr>
            <a:xfrm flipV="1">
              <a:off x="5680749" y="4201080"/>
              <a:ext cx="415251" cy="162198"/>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grpSp>
          <p:nvGrpSpPr>
            <p:cNvPr id="14" name="Gruppieren 13">
              <a:extLst>
                <a:ext uri="{FF2B5EF4-FFF2-40B4-BE49-F238E27FC236}">
                  <a16:creationId xmlns:a16="http://schemas.microsoft.com/office/drawing/2014/main" id="{54E808E1-9C13-3846-4EA5-89D3D549C984}"/>
                </a:ext>
              </a:extLst>
            </p:cNvPr>
            <p:cNvGrpSpPr/>
            <p:nvPr/>
          </p:nvGrpSpPr>
          <p:grpSpPr>
            <a:xfrm>
              <a:off x="1524840" y="-1287335"/>
              <a:ext cx="8701200" cy="8172191"/>
              <a:chOff x="1810954" y="944628"/>
              <a:chExt cx="5997593" cy="5632956"/>
            </a:xfrm>
          </p:grpSpPr>
          <p:cxnSp>
            <p:nvCxnSpPr>
              <p:cNvPr id="16" name="Gerade Verbindung mit Pfeil 15">
                <a:extLst>
                  <a:ext uri="{FF2B5EF4-FFF2-40B4-BE49-F238E27FC236}">
                    <a16:creationId xmlns:a16="http://schemas.microsoft.com/office/drawing/2014/main" id="{3B7A8D2D-C5AE-1C2A-AF81-4F14D588725B}"/>
                  </a:ext>
                </a:extLst>
              </p:cNvPr>
              <p:cNvCxnSpPr>
                <a:cxnSpLocks/>
              </p:cNvCxnSpPr>
              <p:nvPr/>
            </p:nvCxnSpPr>
            <p:spPr>
              <a:xfrm rot="16395173" flipH="1" flipV="1">
                <a:off x="5889087" y="1800033"/>
                <a:ext cx="249944" cy="233209"/>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7" name="Gerade Verbindung mit Pfeil 16">
                <a:extLst>
                  <a:ext uri="{FF2B5EF4-FFF2-40B4-BE49-F238E27FC236}">
                    <a16:creationId xmlns:a16="http://schemas.microsoft.com/office/drawing/2014/main" id="{C7106180-C1C8-8FBD-F3C3-0B57CF012E4D}"/>
                  </a:ext>
                </a:extLst>
              </p:cNvPr>
              <p:cNvCxnSpPr>
                <a:cxnSpLocks/>
              </p:cNvCxnSpPr>
              <p:nvPr/>
            </p:nvCxnSpPr>
            <p:spPr>
              <a:xfrm>
                <a:off x="5921199" y="2794021"/>
                <a:ext cx="170764" cy="221027"/>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8" name="Gerade Verbindung mit Pfeil 17">
                <a:extLst>
                  <a:ext uri="{FF2B5EF4-FFF2-40B4-BE49-F238E27FC236}">
                    <a16:creationId xmlns:a16="http://schemas.microsoft.com/office/drawing/2014/main" id="{E778922A-CBA1-4DC7-280F-C933DCF2464F}"/>
                  </a:ext>
                </a:extLst>
              </p:cNvPr>
              <p:cNvCxnSpPr>
                <a:cxnSpLocks/>
              </p:cNvCxnSpPr>
              <p:nvPr/>
            </p:nvCxnSpPr>
            <p:spPr>
              <a:xfrm rot="15976033">
                <a:off x="4812909" y="2962839"/>
                <a:ext cx="260505" cy="224261"/>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0" name="Gerade Verbindung mit Pfeil 19">
                <a:extLst>
                  <a:ext uri="{FF2B5EF4-FFF2-40B4-BE49-F238E27FC236}">
                    <a16:creationId xmlns:a16="http://schemas.microsoft.com/office/drawing/2014/main" id="{4470F58C-06D9-BB85-9B81-624B0BA3B684}"/>
                  </a:ext>
                </a:extLst>
              </p:cNvPr>
              <p:cNvCxnSpPr>
                <a:cxnSpLocks/>
              </p:cNvCxnSpPr>
              <p:nvPr/>
            </p:nvCxnSpPr>
            <p:spPr>
              <a:xfrm flipH="1" flipV="1">
                <a:off x="4863879" y="1958320"/>
                <a:ext cx="249944" cy="233209"/>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1" name="Gerade Verbindung mit Pfeil 20">
                <a:extLst>
                  <a:ext uri="{FF2B5EF4-FFF2-40B4-BE49-F238E27FC236}">
                    <a16:creationId xmlns:a16="http://schemas.microsoft.com/office/drawing/2014/main" id="{E00CE79B-3CA9-90F2-79F0-4117AA909CD2}"/>
                  </a:ext>
                </a:extLst>
              </p:cNvPr>
              <p:cNvCxnSpPr>
                <a:cxnSpLocks/>
              </p:cNvCxnSpPr>
              <p:nvPr/>
            </p:nvCxnSpPr>
            <p:spPr>
              <a:xfrm rot="15976033">
                <a:off x="4877936" y="962750"/>
                <a:ext cx="260505" cy="224261"/>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2" name="Gerade Verbindung mit Pfeil 21">
                <a:extLst>
                  <a:ext uri="{FF2B5EF4-FFF2-40B4-BE49-F238E27FC236}">
                    <a16:creationId xmlns:a16="http://schemas.microsoft.com/office/drawing/2014/main" id="{B78B14F3-FA4B-F669-5634-A86CA2F4FB52}"/>
                  </a:ext>
                </a:extLst>
              </p:cNvPr>
              <p:cNvCxnSpPr>
                <a:cxnSpLocks/>
              </p:cNvCxnSpPr>
              <p:nvPr/>
            </p:nvCxnSpPr>
            <p:spPr>
              <a:xfrm flipH="1">
                <a:off x="3804247" y="2357281"/>
                <a:ext cx="166738" cy="268743"/>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3" name="Gerade Verbindung mit Pfeil 22">
                <a:extLst>
                  <a:ext uri="{FF2B5EF4-FFF2-40B4-BE49-F238E27FC236}">
                    <a16:creationId xmlns:a16="http://schemas.microsoft.com/office/drawing/2014/main" id="{90AEED14-29B3-544A-7D14-9EDCE7186BC3}"/>
                  </a:ext>
                </a:extLst>
              </p:cNvPr>
              <p:cNvCxnSpPr>
                <a:cxnSpLocks/>
              </p:cNvCxnSpPr>
              <p:nvPr/>
            </p:nvCxnSpPr>
            <p:spPr>
              <a:xfrm>
                <a:off x="3847006" y="1289289"/>
                <a:ext cx="273486" cy="238906"/>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4" name="Gerade Verbindung mit Pfeil 23">
                <a:extLst>
                  <a:ext uri="{FF2B5EF4-FFF2-40B4-BE49-F238E27FC236}">
                    <a16:creationId xmlns:a16="http://schemas.microsoft.com/office/drawing/2014/main" id="{BC7B9D83-8C36-2C96-8126-6CE8B2879C60}"/>
                  </a:ext>
                </a:extLst>
              </p:cNvPr>
              <p:cNvCxnSpPr>
                <a:cxnSpLocks/>
              </p:cNvCxnSpPr>
              <p:nvPr/>
            </p:nvCxnSpPr>
            <p:spPr>
              <a:xfrm>
                <a:off x="3935479" y="3336079"/>
                <a:ext cx="296011" cy="203667"/>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5" name="Gerade Verbindung mit Pfeil 24">
                <a:extLst>
                  <a:ext uri="{FF2B5EF4-FFF2-40B4-BE49-F238E27FC236}">
                    <a16:creationId xmlns:a16="http://schemas.microsoft.com/office/drawing/2014/main" id="{479AC1DB-6AD7-5E7F-75E3-43469A12F781}"/>
                  </a:ext>
                </a:extLst>
              </p:cNvPr>
              <p:cNvCxnSpPr>
                <a:cxnSpLocks/>
              </p:cNvCxnSpPr>
              <p:nvPr/>
            </p:nvCxnSpPr>
            <p:spPr>
              <a:xfrm flipH="1" flipV="1">
                <a:off x="2730434" y="2820765"/>
                <a:ext cx="314060" cy="157197"/>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7" name="Gerade Verbindung mit Pfeil 26">
                <a:extLst>
                  <a:ext uri="{FF2B5EF4-FFF2-40B4-BE49-F238E27FC236}">
                    <a16:creationId xmlns:a16="http://schemas.microsoft.com/office/drawing/2014/main" id="{79C47FE7-3B69-E2ED-0939-B90754C0D0C9}"/>
                  </a:ext>
                </a:extLst>
              </p:cNvPr>
              <p:cNvCxnSpPr>
                <a:cxnSpLocks/>
              </p:cNvCxnSpPr>
              <p:nvPr/>
            </p:nvCxnSpPr>
            <p:spPr>
              <a:xfrm flipV="1">
                <a:off x="3053555" y="3682758"/>
                <a:ext cx="175453" cy="317836"/>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9" name="Gerade Verbindung mit Pfeil 28">
                <a:extLst>
                  <a:ext uri="{FF2B5EF4-FFF2-40B4-BE49-F238E27FC236}">
                    <a16:creationId xmlns:a16="http://schemas.microsoft.com/office/drawing/2014/main" id="{B1F0CD2B-3ACA-E41E-4B77-083A2F386CEF}"/>
                  </a:ext>
                </a:extLst>
              </p:cNvPr>
              <p:cNvCxnSpPr>
                <a:cxnSpLocks/>
              </p:cNvCxnSpPr>
              <p:nvPr/>
            </p:nvCxnSpPr>
            <p:spPr>
              <a:xfrm>
                <a:off x="5531045" y="4751439"/>
                <a:ext cx="154095" cy="228573"/>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0" name="Gerade Verbindung mit Pfeil 29">
                <a:extLst>
                  <a:ext uri="{FF2B5EF4-FFF2-40B4-BE49-F238E27FC236}">
                    <a16:creationId xmlns:a16="http://schemas.microsoft.com/office/drawing/2014/main" id="{AB6973FE-391F-9554-20C8-08E08D5CA80B}"/>
                  </a:ext>
                </a:extLst>
              </p:cNvPr>
              <p:cNvCxnSpPr>
                <a:cxnSpLocks/>
              </p:cNvCxnSpPr>
              <p:nvPr/>
            </p:nvCxnSpPr>
            <p:spPr>
              <a:xfrm flipH="1" flipV="1">
                <a:off x="6758830" y="3958281"/>
                <a:ext cx="205850" cy="212376"/>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1" name="Gerade Verbindung mit Pfeil 30">
                <a:extLst>
                  <a:ext uri="{FF2B5EF4-FFF2-40B4-BE49-F238E27FC236}">
                    <a16:creationId xmlns:a16="http://schemas.microsoft.com/office/drawing/2014/main" id="{D81793E7-EE34-1228-9D07-D0F2A5F10875}"/>
                  </a:ext>
                </a:extLst>
              </p:cNvPr>
              <p:cNvCxnSpPr>
                <a:cxnSpLocks/>
              </p:cNvCxnSpPr>
              <p:nvPr/>
            </p:nvCxnSpPr>
            <p:spPr>
              <a:xfrm flipH="1">
                <a:off x="5811974" y="3876711"/>
                <a:ext cx="202085" cy="178781"/>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2" name="Gerade Verbindung mit Pfeil 31">
                <a:extLst>
                  <a:ext uri="{FF2B5EF4-FFF2-40B4-BE49-F238E27FC236}">
                    <a16:creationId xmlns:a16="http://schemas.microsoft.com/office/drawing/2014/main" id="{E4B5EB36-34DF-4E0F-E02C-FC4A444D6C85}"/>
                  </a:ext>
                </a:extLst>
              </p:cNvPr>
              <p:cNvCxnSpPr>
                <a:cxnSpLocks/>
              </p:cNvCxnSpPr>
              <p:nvPr/>
            </p:nvCxnSpPr>
            <p:spPr>
              <a:xfrm flipV="1">
                <a:off x="6444284" y="4938730"/>
                <a:ext cx="214788" cy="145625"/>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3" name="Gerade Verbindung mit Pfeil 32">
                <a:extLst>
                  <a:ext uri="{FF2B5EF4-FFF2-40B4-BE49-F238E27FC236}">
                    <a16:creationId xmlns:a16="http://schemas.microsoft.com/office/drawing/2014/main" id="{5F43D9FE-A6F8-F756-F574-8A78682CDE66}"/>
                  </a:ext>
                </a:extLst>
              </p:cNvPr>
              <p:cNvCxnSpPr>
                <a:cxnSpLocks/>
              </p:cNvCxnSpPr>
              <p:nvPr/>
            </p:nvCxnSpPr>
            <p:spPr>
              <a:xfrm flipV="1">
                <a:off x="3538114" y="5998464"/>
                <a:ext cx="192138" cy="117856"/>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4" name="Gerade Verbindung mit Pfeil 33">
                <a:extLst>
                  <a:ext uri="{FF2B5EF4-FFF2-40B4-BE49-F238E27FC236}">
                    <a16:creationId xmlns:a16="http://schemas.microsoft.com/office/drawing/2014/main" id="{9FECC781-4A02-C16A-463B-EE6A6D6FDEB6}"/>
                  </a:ext>
                </a:extLst>
              </p:cNvPr>
              <p:cNvCxnSpPr>
                <a:cxnSpLocks/>
              </p:cNvCxnSpPr>
              <p:nvPr/>
            </p:nvCxnSpPr>
            <p:spPr>
              <a:xfrm flipH="1">
                <a:off x="5079404" y="5686998"/>
                <a:ext cx="234906" cy="132379"/>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6" name="Gerade Verbindung mit Pfeil 35">
                <a:extLst>
                  <a:ext uri="{FF2B5EF4-FFF2-40B4-BE49-F238E27FC236}">
                    <a16:creationId xmlns:a16="http://schemas.microsoft.com/office/drawing/2014/main" id="{ED6FBA6F-5B1D-A150-5E2C-5896A259EE4B}"/>
                  </a:ext>
                </a:extLst>
              </p:cNvPr>
              <p:cNvCxnSpPr>
                <a:cxnSpLocks/>
              </p:cNvCxnSpPr>
              <p:nvPr/>
            </p:nvCxnSpPr>
            <p:spPr>
              <a:xfrm flipH="1" flipV="1">
                <a:off x="4134933" y="5314508"/>
                <a:ext cx="82943" cy="293812"/>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7" name="Gerade Verbindung mit Pfeil 36">
                <a:extLst>
                  <a:ext uri="{FF2B5EF4-FFF2-40B4-BE49-F238E27FC236}">
                    <a16:creationId xmlns:a16="http://schemas.microsoft.com/office/drawing/2014/main" id="{9E4267C0-29FC-C0C2-6A3C-B31CFCBC895E}"/>
                  </a:ext>
                </a:extLst>
              </p:cNvPr>
              <p:cNvCxnSpPr>
                <a:cxnSpLocks/>
              </p:cNvCxnSpPr>
              <p:nvPr/>
            </p:nvCxnSpPr>
            <p:spPr>
              <a:xfrm flipH="1" flipV="1">
                <a:off x="6122727" y="5865906"/>
                <a:ext cx="137781" cy="250414"/>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8" name="Gerade Verbindung mit Pfeil 37">
                <a:extLst>
                  <a:ext uri="{FF2B5EF4-FFF2-40B4-BE49-F238E27FC236}">
                    <a16:creationId xmlns:a16="http://schemas.microsoft.com/office/drawing/2014/main" id="{A7F7225A-7477-6480-4EE7-84C7240F5E22}"/>
                  </a:ext>
                </a:extLst>
              </p:cNvPr>
              <p:cNvCxnSpPr>
                <a:cxnSpLocks/>
              </p:cNvCxnSpPr>
              <p:nvPr/>
            </p:nvCxnSpPr>
            <p:spPr>
              <a:xfrm flipH="1">
                <a:off x="7568724" y="3890899"/>
                <a:ext cx="239823" cy="164593"/>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9" name="Gerade Verbindung mit Pfeil 38">
                <a:extLst>
                  <a:ext uri="{FF2B5EF4-FFF2-40B4-BE49-F238E27FC236}">
                    <a16:creationId xmlns:a16="http://schemas.microsoft.com/office/drawing/2014/main" id="{A55FA714-B5C3-6E7B-651D-351D3EE6D6AF}"/>
                  </a:ext>
                </a:extLst>
              </p:cNvPr>
              <p:cNvCxnSpPr>
                <a:cxnSpLocks/>
              </p:cNvCxnSpPr>
              <p:nvPr/>
            </p:nvCxnSpPr>
            <p:spPr>
              <a:xfrm>
                <a:off x="7401902" y="4878425"/>
                <a:ext cx="154095" cy="228573"/>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0" name="Gerade Verbindung mit Pfeil 39">
                <a:extLst>
                  <a:ext uri="{FF2B5EF4-FFF2-40B4-BE49-F238E27FC236}">
                    <a16:creationId xmlns:a16="http://schemas.microsoft.com/office/drawing/2014/main" id="{995E2B58-28C9-5A9C-5B13-423CECFB37E1}"/>
                  </a:ext>
                </a:extLst>
              </p:cNvPr>
              <p:cNvCxnSpPr>
                <a:cxnSpLocks/>
              </p:cNvCxnSpPr>
              <p:nvPr/>
            </p:nvCxnSpPr>
            <p:spPr>
              <a:xfrm flipV="1">
                <a:off x="6885212" y="2749964"/>
                <a:ext cx="255725" cy="223415"/>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1" name="Gerade Verbindung mit Pfeil 40">
                <a:extLst>
                  <a:ext uri="{FF2B5EF4-FFF2-40B4-BE49-F238E27FC236}">
                    <a16:creationId xmlns:a16="http://schemas.microsoft.com/office/drawing/2014/main" id="{FF44C500-3561-4DEB-4B23-3C4C342F0BF7}"/>
                  </a:ext>
                </a:extLst>
              </p:cNvPr>
              <p:cNvCxnSpPr>
                <a:cxnSpLocks/>
              </p:cNvCxnSpPr>
              <p:nvPr/>
            </p:nvCxnSpPr>
            <p:spPr>
              <a:xfrm>
                <a:off x="4572000" y="6248400"/>
                <a:ext cx="66778" cy="329184"/>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2" name="Gerade Verbindung mit Pfeil 41">
                <a:extLst>
                  <a:ext uri="{FF2B5EF4-FFF2-40B4-BE49-F238E27FC236}">
                    <a16:creationId xmlns:a16="http://schemas.microsoft.com/office/drawing/2014/main" id="{70A41B9E-D9A7-C5C9-35D0-45AE99167D84}"/>
                  </a:ext>
                </a:extLst>
              </p:cNvPr>
              <p:cNvCxnSpPr>
                <a:cxnSpLocks/>
              </p:cNvCxnSpPr>
              <p:nvPr/>
            </p:nvCxnSpPr>
            <p:spPr>
              <a:xfrm>
                <a:off x="2793580" y="5803493"/>
                <a:ext cx="154095" cy="145889"/>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3" name="Gerade Verbindung mit Pfeil 42">
                <a:extLst>
                  <a:ext uri="{FF2B5EF4-FFF2-40B4-BE49-F238E27FC236}">
                    <a16:creationId xmlns:a16="http://schemas.microsoft.com/office/drawing/2014/main" id="{4B886A0E-F026-72DA-2C62-281A0A5C3798}"/>
                  </a:ext>
                </a:extLst>
              </p:cNvPr>
              <p:cNvCxnSpPr>
                <a:cxnSpLocks/>
              </p:cNvCxnSpPr>
              <p:nvPr/>
            </p:nvCxnSpPr>
            <p:spPr>
              <a:xfrm flipH="1" flipV="1">
                <a:off x="3250579" y="6327170"/>
                <a:ext cx="18371" cy="250414"/>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4" name="Gerade Verbindung mit Pfeil 43">
                <a:extLst>
                  <a:ext uri="{FF2B5EF4-FFF2-40B4-BE49-F238E27FC236}">
                    <a16:creationId xmlns:a16="http://schemas.microsoft.com/office/drawing/2014/main" id="{5AFAF291-B1D1-D5B2-4512-60294E2AB023}"/>
                  </a:ext>
                </a:extLst>
              </p:cNvPr>
              <p:cNvCxnSpPr>
                <a:cxnSpLocks/>
              </p:cNvCxnSpPr>
              <p:nvPr/>
            </p:nvCxnSpPr>
            <p:spPr>
              <a:xfrm flipH="1">
                <a:off x="2675193" y="5067300"/>
                <a:ext cx="118387" cy="280577"/>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5" name="Gerade Verbindung mit Pfeil 44">
                <a:extLst>
                  <a:ext uri="{FF2B5EF4-FFF2-40B4-BE49-F238E27FC236}">
                    <a16:creationId xmlns:a16="http://schemas.microsoft.com/office/drawing/2014/main" id="{84A2C8A9-BA58-0FF0-693B-AC27DA442835}"/>
                  </a:ext>
                </a:extLst>
              </p:cNvPr>
              <p:cNvCxnSpPr>
                <a:cxnSpLocks/>
              </p:cNvCxnSpPr>
              <p:nvPr/>
            </p:nvCxnSpPr>
            <p:spPr>
              <a:xfrm flipV="1">
                <a:off x="2133600" y="5949382"/>
                <a:ext cx="67662" cy="217738"/>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6" name="Gerade Verbindung mit Pfeil 45">
                <a:extLst>
                  <a:ext uri="{FF2B5EF4-FFF2-40B4-BE49-F238E27FC236}">
                    <a16:creationId xmlns:a16="http://schemas.microsoft.com/office/drawing/2014/main" id="{E01065E3-5085-A304-E75F-CAD44343A9AA}"/>
                  </a:ext>
                </a:extLst>
              </p:cNvPr>
              <p:cNvCxnSpPr>
                <a:cxnSpLocks/>
              </p:cNvCxnSpPr>
              <p:nvPr/>
            </p:nvCxnSpPr>
            <p:spPr>
              <a:xfrm>
                <a:off x="2232619" y="4262324"/>
                <a:ext cx="277450" cy="107659"/>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7" name="Gerade Verbindung mit Pfeil 46">
                <a:extLst>
                  <a:ext uri="{FF2B5EF4-FFF2-40B4-BE49-F238E27FC236}">
                    <a16:creationId xmlns:a16="http://schemas.microsoft.com/office/drawing/2014/main" id="{0FD75F0D-D013-CEBC-C462-FB6395663E6A}"/>
                  </a:ext>
                </a:extLst>
              </p:cNvPr>
              <p:cNvCxnSpPr>
                <a:cxnSpLocks/>
              </p:cNvCxnSpPr>
              <p:nvPr/>
            </p:nvCxnSpPr>
            <p:spPr>
              <a:xfrm flipH="1" flipV="1">
                <a:off x="1810954" y="5391245"/>
                <a:ext cx="276926" cy="130715"/>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8" name="Gerade Verbindung mit Pfeil 47">
                <a:extLst>
                  <a:ext uri="{FF2B5EF4-FFF2-40B4-BE49-F238E27FC236}">
                    <a16:creationId xmlns:a16="http://schemas.microsoft.com/office/drawing/2014/main" id="{E3F6E63A-3D30-4F3C-EC8A-32E78BC05A68}"/>
                  </a:ext>
                </a:extLst>
              </p:cNvPr>
              <p:cNvCxnSpPr>
                <a:cxnSpLocks/>
              </p:cNvCxnSpPr>
              <p:nvPr/>
            </p:nvCxnSpPr>
            <p:spPr>
              <a:xfrm flipH="1">
                <a:off x="2640134" y="6209140"/>
                <a:ext cx="180599" cy="160050"/>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grpSp>
      </p:grpSp>
      <p:pic>
        <p:nvPicPr>
          <p:cNvPr id="52" name="Grafik 51">
            <a:extLst>
              <a:ext uri="{FF2B5EF4-FFF2-40B4-BE49-F238E27FC236}">
                <a16:creationId xmlns:a16="http://schemas.microsoft.com/office/drawing/2014/main" id="{E2E45533-6951-8DD0-0649-B9184178B8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13606" y="695561"/>
            <a:ext cx="1135996" cy="1135996"/>
          </a:xfrm>
          <a:prstGeom prst="rect">
            <a:avLst/>
          </a:prstGeom>
        </p:spPr>
      </p:pic>
      <p:pic>
        <p:nvPicPr>
          <p:cNvPr id="50" name="Grafik 49">
            <a:extLst>
              <a:ext uri="{FF2B5EF4-FFF2-40B4-BE49-F238E27FC236}">
                <a16:creationId xmlns:a16="http://schemas.microsoft.com/office/drawing/2014/main" id="{6EF6EEF2-BD25-4607-3807-F7E71E918B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17218" y="195818"/>
            <a:ext cx="1135996" cy="1135996"/>
          </a:xfrm>
          <a:prstGeom prst="rect">
            <a:avLst/>
          </a:prstGeom>
        </p:spPr>
      </p:pic>
      <p:pic>
        <p:nvPicPr>
          <p:cNvPr id="51" name="Grafik 50">
            <a:extLst>
              <a:ext uri="{FF2B5EF4-FFF2-40B4-BE49-F238E27FC236}">
                <a16:creationId xmlns:a16="http://schemas.microsoft.com/office/drawing/2014/main" id="{42DABE0B-86BF-2B15-F276-10AD063D1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83870" y="3319524"/>
            <a:ext cx="1135996" cy="1135996"/>
          </a:xfrm>
          <a:prstGeom prst="rect">
            <a:avLst/>
          </a:prstGeom>
        </p:spPr>
      </p:pic>
      <p:pic>
        <p:nvPicPr>
          <p:cNvPr id="53" name="Grafik 52">
            <a:extLst>
              <a:ext uri="{FF2B5EF4-FFF2-40B4-BE49-F238E27FC236}">
                <a16:creationId xmlns:a16="http://schemas.microsoft.com/office/drawing/2014/main" id="{D085FD85-1E3B-DA21-E12F-ECE87A574B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19606" y="2107801"/>
            <a:ext cx="1135996" cy="1135996"/>
          </a:xfrm>
          <a:prstGeom prst="rect">
            <a:avLst/>
          </a:prstGeom>
        </p:spPr>
      </p:pic>
      <p:pic>
        <p:nvPicPr>
          <p:cNvPr id="54" name="Grafik 53">
            <a:extLst>
              <a:ext uri="{FF2B5EF4-FFF2-40B4-BE49-F238E27FC236}">
                <a16:creationId xmlns:a16="http://schemas.microsoft.com/office/drawing/2014/main" id="{7C843C08-7104-F77F-2B79-479F05CBE4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18486" y="4830681"/>
            <a:ext cx="1135996" cy="1135996"/>
          </a:xfrm>
          <a:prstGeom prst="rect">
            <a:avLst/>
          </a:prstGeom>
        </p:spPr>
      </p:pic>
      <p:pic>
        <p:nvPicPr>
          <p:cNvPr id="55" name="Grafik 54">
            <a:extLst>
              <a:ext uri="{FF2B5EF4-FFF2-40B4-BE49-F238E27FC236}">
                <a16:creationId xmlns:a16="http://schemas.microsoft.com/office/drawing/2014/main" id="{106C45F3-9EB2-FB17-6BE7-098D28EEF3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66486" y="5897481"/>
            <a:ext cx="1135996" cy="1135996"/>
          </a:xfrm>
          <a:prstGeom prst="rect">
            <a:avLst/>
          </a:prstGeom>
        </p:spPr>
      </p:pic>
      <p:pic>
        <p:nvPicPr>
          <p:cNvPr id="56" name="Grafik 55">
            <a:extLst>
              <a:ext uri="{FF2B5EF4-FFF2-40B4-BE49-F238E27FC236}">
                <a16:creationId xmlns:a16="http://schemas.microsoft.com/office/drawing/2014/main" id="{78B8649A-1C6D-5E6C-4B6B-14C309092D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44406" y="3306681"/>
            <a:ext cx="1135996" cy="1135996"/>
          </a:xfrm>
          <a:prstGeom prst="rect">
            <a:avLst/>
          </a:prstGeom>
        </p:spPr>
      </p:pic>
      <p:pic>
        <p:nvPicPr>
          <p:cNvPr id="57" name="Grafik 56">
            <a:extLst>
              <a:ext uri="{FF2B5EF4-FFF2-40B4-BE49-F238E27FC236}">
                <a16:creationId xmlns:a16="http://schemas.microsoft.com/office/drawing/2014/main" id="{81CC0802-EC9F-E5C6-B482-F84B94F539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6282302" y="1772779"/>
            <a:ext cx="1135996" cy="1135996"/>
          </a:xfrm>
          <a:prstGeom prst="rect">
            <a:avLst/>
          </a:prstGeom>
        </p:spPr>
      </p:pic>
      <p:pic>
        <p:nvPicPr>
          <p:cNvPr id="58" name="Grafik 57">
            <a:extLst>
              <a:ext uri="{FF2B5EF4-FFF2-40B4-BE49-F238E27FC236}">
                <a16:creationId xmlns:a16="http://schemas.microsoft.com/office/drawing/2014/main" id="{6FEEB6C1-18E9-DA3E-4817-ADC85839C8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3681342" y="2748139"/>
            <a:ext cx="1135996" cy="1135996"/>
          </a:xfrm>
          <a:prstGeom prst="rect">
            <a:avLst/>
          </a:prstGeom>
        </p:spPr>
      </p:pic>
      <p:pic>
        <p:nvPicPr>
          <p:cNvPr id="59" name="Grafik 58">
            <a:extLst>
              <a:ext uri="{FF2B5EF4-FFF2-40B4-BE49-F238E27FC236}">
                <a16:creationId xmlns:a16="http://schemas.microsoft.com/office/drawing/2014/main" id="{C5E18984-A1FC-115B-0267-B5AC1DFB13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5591422" y="4465179"/>
            <a:ext cx="1135996" cy="1135996"/>
          </a:xfrm>
          <a:prstGeom prst="rect">
            <a:avLst/>
          </a:prstGeom>
        </p:spPr>
      </p:pic>
      <p:pic>
        <p:nvPicPr>
          <p:cNvPr id="60" name="Grafik 59">
            <a:extLst>
              <a:ext uri="{FF2B5EF4-FFF2-40B4-BE49-F238E27FC236}">
                <a16:creationId xmlns:a16="http://schemas.microsoft.com/office/drawing/2014/main" id="{7F9114C8-A838-88A1-BBBD-992FDEA5AF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8314302" y="4790299"/>
            <a:ext cx="1135996" cy="1135996"/>
          </a:xfrm>
          <a:prstGeom prst="rect">
            <a:avLst/>
          </a:prstGeom>
        </p:spPr>
      </p:pic>
      <p:pic>
        <p:nvPicPr>
          <p:cNvPr id="61" name="Grafik 60">
            <a:extLst>
              <a:ext uri="{FF2B5EF4-FFF2-40B4-BE49-F238E27FC236}">
                <a16:creationId xmlns:a16="http://schemas.microsoft.com/office/drawing/2014/main" id="{A05EFE4B-90C9-45EF-0209-8A0AE60EA4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517262" y="4068939"/>
            <a:ext cx="1135996" cy="1135996"/>
          </a:xfrm>
          <a:prstGeom prst="rect">
            <a:avLst/>
          </a:prstGeom>
        </p:spPr>
      </p:pic>
      <p:pic>
        <p:nvPicPr>
          <p:cNvPr id="62" name="Grafik 61">
            <a:extLst>
              <a:ext uri="{FF2B5EF4-FFF2-40B4-BE49-F238E27FC236}">
                <a16:creationId xmlns:a16="http://schemas.microsoft.com/office/drawing/2014/main" id="{9ED3FB51-C15A-D855-A28C-D9E150F533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952756" y="5647664"/>
            <a:ext cx="1135996" cy="1135996"/>
          </a:xfrm>
          <a:prstGeom prst="rect">
            <a:avLst/>
          </a:prstGeom>
        </p:spPr>
      </p:pic>
      <p:pic>
        <p:nvPicPr>
          <p:cNvPr id="63" name="Grafik 62">
            <a:extLst>
              <a:ext uri="{FF2B5EF4-FFF2-40B4-BE49-F238E27FC236}">
                <a16:creationId xmlns:a16="http://schemas.microsoft.com/office/drawing/2014/main" id="{2B06A287-7604-061E-8940-4FD9E7B980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3234302" y="-106821"/>
            <a:ext cx="1135996" cy="1135996"/>
          </a:xfrm>
          <a:prstGeom prst="rect">
            <a:avLst/>
          </a:prstGeom>
        </p:spPr>
      </p:pic>
      <p:pic>
        <p:nvPicPr>
          <p:cNvPr id="64" name="Grafik 63">
            <a:extLst>
              <a:ext uri="{FF2B5EF4-FFF2-40B4-BE49-F238E27FC236}">
                <a16:creationId xmlns:a16="http://schemas.microsoft.com/office/drawing/2014/main" id="{8F27C478-85DC-D9F0-A5F1-0BB6BB9385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9136398" y="1810651"/>
            <a:ext cx="1135996" cy="1135996"/>
          </a:xfrm>
          <a:prstGeom prst="rect">
            <a:avLst/>
          </a:prstGeom>
        </p:spPr>
      </p:pic>
      <p:pic>
        <p:nvPicPr>
          <p:cNvPr id="65" name="Grafik 64">
            <a:extLst>
              <a:ext uri="{FF2B5EF4-FFF2-40B4-BE49-F238E27FC236}">
                <a16:creationId xmlns:a16="http://schemas.microsoft.com/office/drawing/2014/main" id="{83B56138-FF80-D197-52A0-7A74DFCDD3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3957331" y="6175180"/>
            <a:ext cx="1135996" cy="1135996"/>
          </a:xfrm>
          <a:prstGeom prst="rect">
            <a:avLst/>
          </a:prstGeom>
        </p:spPr>
      </p:pic>
      <p:sp>
        <p:nvSpPr>
          <p:cNvPr id="68" name="Textfeld 67">
            <a:extLst>
              <a:ext uri="{FF2B5EF4-FFF2-40B4-BE49-F238E27FC236}">
                <a16:creationId xmlns:a16="http://schemas.microsoft.com/office/drawing/2014/main" id="{AB839F54-ADFE-AB2F-F5FB-7E3E7A35826B}"/>
              </a:ext>
            </a:extLst>
          </p:cNvPr>
          <p:cNvSpPr txBox="1"/>
          <p:nvPr/>
        </p:nvSpPr>
        <p:spPr>
          <a:xfrm>
            <a:off x="3168679" y="1541946"/>
            <a:ext cx="1660485" cy="461665"/>
          </a:xfrm>
          <a:prstGeom prst="rect">
            <a:avLst/>
          </a:prstGeom>
          <a:solidFill>
            <a:schemeClr val="bg1"/>
          </a:solidFill>
          <a:ln>
            <a:solidFill>
              <a:schemeClr val="tx1"/>
            </a:solidFill>
          </a:ln>
        </p:spPr>
        <p:txBody>
          <a:bodyPr wrap="square">
            <a:spAutoFit/>
          </a:bodyPr>
          <a:lstStyle/>
          <a:p>
            <a:pPr algn="ctr"/>
            <a:r>
              <a:rPr lang="en-US" sz="2400" dirty="0"/>
              <a:t>Vertex-Task</a:t>
            </a:r>
          </a:p>
        </p:txBody>
      </p:sp>
      <p:cxnSp>
        <p:nvCxnSpPr>
          <p:cNvPr id="2" name="Gerade Verbindung mit Pfeil 1">
            <a:extLst>
              <a:ext uri="{FF2B5EF4-FFF2-40B4-BE49-F238E27FC236}">
                <a16:creationId xmlns:a16="http://schemas.microsoft.com/office/drawing/2014/main" id="{D5F1286C-FA69-C559-F315-1FE5FA33DF68}"/>
              </a:ext>
            </a:extLst>
          </p:cNvPr>
          <p:cNvCxnSpPr>
            <a:cxnSpLocks/>
          </p:cNvCxnSpPr>
          <p:nvPr/>
        </p:nvCxnSpPr>
        <p:spPr>
          <a:xfrm flipH="1" flipV="1">
            <a:off x="3725606" y="4187953"/>
            <a:ext cx="396733" cy="87845"/>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38603762"/>
      </p:ext>
    </p:extLst>
  </p:cSld>
  <p:clrMapOvr>
    <a:masterClrMapping/>
  </p:clrMapOvr>
  <p:transition spd="slow">
    <p:wip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Entwurf, Zeichnung enthält.&#10;&#10;Automatisch generierte Beschreibung">
            <a:extLst>
              <a:ext uri="{FF2B5EF4-FFF2-40B4-BE49-F238E27FC236}">
                <a16:creationId xmlns:a16="http://schemas.microsoft.com/office/drawing/2014/main" id="{EB1D6361-4F21-CE91-ADE6-02029E400A8B}"/>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6452" t="15918" r="30173" b="12286"/>
          <a:stretch/>
        </p:blipFill>
        <p:spPr>
          <a:xfrm>
            <a:off x="-1203960" y="-4069080"/>
            <a:ext cx="17842356" cy="11369879"/>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91</a:t>
            </a:fld>
            <a:endParaRPr lang="en-US" sz="1600" b="1" dirty="0">
              <a:solidFill>
                <a:schemeClr val="tx1"/>
              </a:solidFill>
            </a:endParaRPr>
          </a:p>
        </p:txBody>
      </p:sp>
      <p:pic>
        <p:nvPicPr>
          <p:cNvPr id="15" name="Grafik 14">
            <a:extLst>
              <a:ext uri="{FF2B5EF4-FFF2-40B4-BE49-F238E27FC236}">
                <a16:creationId xmlns:a16="http://schemas.microsoft.com/office/drawing/2014/main" id="{ADFC8505-4385-2270-76AF-BBF960D748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42782" y="3032619"/>
            <a:ext cx="1135996" cy="1135996"/>
          </a:xfrm>
          <a:prstGeom prst="rect">
            <a:avLst/>
          </a:prstGeom>
        </p:spPr>
      </p:pic>
      <p:grpSp>
        <p:nvGrpSpPr>
          <p:cNvPr id="49" name="Gruppieren 48">
            <a:extLst>
              <a:ext uri="{FF2B5EF4-FFF2-40B4-BE49-F238E27FC236}">
                <a16:creationId xmlns:a16="http://schemas.microsoft.com/office/drawing/2014/main" id="{A84D8C51-4227-2092-DD9A-F4C055F2232B}"/>
              </a:ext>
            </a:extLst>
          </p:cNvPr>
          <p:cNvGrpSpPr/>
          <p:nvPr/>
        </p:nvGrpSpPr>
        <p:grpSpPr>
          <a:xfrm>
            <a:off x="1524840" y="-1287335"/>
            <a:ext cx="8701200" cy="8172191"/>
            <a:chOff x="1524840" y="-1287335"/>
            <a:chExt cx="8701200" cy="8172191"/>
          </a:xfrm>
        </p:grpSpPr>
        <p:cxnSp>
          <p:nvCxnSpPr>
            <p:cNvPr id="7" name="Gerade Verbindung mit Pfeil 6">
              <a:extLst>
                <a:ext uri="{FF2B5EF4-FFF2-40B4-BE49-F238E27FC236}">
                  <a16:creationId xmlns:a16="http://schemas.microsoft.com/office/drawing/2014/main" id="{79118F63-1AED-96FF-AB97-03586109FA17}"/>
                </a:ext>
              </a:extLst>
            </p:cNvPr>
            <p:cNvCxnSpPr>
              <a:cxnSpLocks/>
            </p:cNvCxnSpPr>
            <p:nvPr/>
          </p:nvCxnSpPr>
          <p:spPr>
            <a:xfrm flipH="1" flipV="1">
              <a:off x="6027877" y="2828328"/>
              <a:ext cx="301803" cy="300952"/>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8" name="Gerade Verbindung mit Pfeil 7">
              <a:extLst>
                <a:ext uri="{FF2B5EF4-FFF2-40B4-BE49-F238E27FC236}">
                  <a16:creationId xmlns:a16="http://schemas.microsoft.com/office/drawing/2014/main" id="{08DE2F6F-62FF-F6DA-45F3-A19265FE1F18}"/>
                </a:ext>
              </a:extLst>
            </p:cNvPr>
            <p:cNvCxnSpPr>
              <a:cxnSpLocks/>
            </p:cNvCxnSpPr>
            <p:nvPr/>
          </p:nvCxnSpPr>
          <p:spPr>
            <a:xfrm flipH="1">
              <a:off x="4916115" y="3296490"/>
              <a:ext cx="90743" cy="407896"/>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9" name="Gerade Verbindung mit Pfeil 8">
              <a:extLst>
                <a:ext uri="{FF2B5EF4-FFF2-40B4-BE49-F238E27FC236}">
                  <a16:creationId xmlns:a16="http://schemas.microsoft.com/office/drawing/2014/main" id="{1F986F75-601B-06BD-EB56-6ABC0B9F0A71}"/>
                </a:ext>
              </a:extLst>
            </p:cNvPr>
            <p:cNvCxnSpPr>
              <a:cxnSpLocks/>
            </p:cNvCxnSpPr>
            <p:nvPr/>
          </p:nvCxnSpPr>
          <p:spPr>
            <a:xfrm flipV="1">
              <a:off x="5680749" y="4201080"/>
              <a:ext cx="415251" cy="162198"/>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grpSp>
          <p:nvGrpSpPr>
            <p:cNvPr id="14" name="Gruppieren 13">
              <a:extLst>
                <a:ext uri="{FF2B5EF4-FFF2-40B4-BE49-F238E27FC236}">
                  <a16:creationId xmlns:a16="http://schemas.microsoft.com/office/drawing/2014/main" id="{54E808E1-9C13-3846-4EA5-89D3D549C984}"/>
                </a:ext>
              </a:extLst>
            </p:cNvPr>
            <p:cNvGrpSpPr/>
            <p:nvPr/>
          </p:nvGrpSpPr>
          <p:grpSpPr>
            <a:xfrm>
              <a:off x="1524840" y="-1287335"/>
              <a:ext cx="8701200" cy="8172191"/>
              <a:chOff x="1810954" y="944628"/>
              <a:chExt cx="5997593" cy="5632956"/>
            </a:xfrm>
          </p:grpSpPr>
          <p:cxnSp>
            <p:nvCxnSpPr>
              <p:cNvPr id="16" name="Gerade Verbindung mit Pfeil 15">
                <a:extLst>
                  <a:ext uri="{FF2B5EF4-FFF2-40B4-BE49-F238E27FC236}">
                    <a16:creationId xmlns:a16="http://schemas.microsoft.com/office/drawing/2014/main" id="{3B7A8D2D-C5AE-1C2A-AF81-4F14D588725B}"/>
                  </a:ext>
                </a:extLst>
              </p:cNvPr>
              <p:cNvCxnSpPr>
                <a:cxnSpLocks/>
              </p:cNvCxnSpPr>
              <p:nvPr/>
            </p:nvCxnSpPr>
            <p:spPr>
              <a:xfrm rot="16395173" flipH="1" flipV="1">
                <a:off x="5889087" y="1800033"/>
                <a:ext cx="249944" cy="233209"/>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7" name="Gerade Verbindung mit Pfeil 16">
                <a:extLst>
                  <a:ext uri="{FF2B5EF4-FFF2-40B4-BE49-F238E27FC236}">
                    <a16:creationId xmlns:a16="http://schemas.microsoft.com/office/drawing/2014/main" id="{C7106180-C1C8-8FBD-F3C3-0B57CF012E4D}"/>
                  </a:ext>
                </a:extLst>
              </p:cNvPr>
              <p:cNvCxnSpPr>
                <a:cxnSpLocks/>
              </p:cNvCxnSpPr>
              <p:nvPr/>
            </p:nvCxnSpPr>
            <p:spPr>
              <a:xfrm>
                <a:off x="5921199" y="2794021"/>
                <a:ext cx="170764" cy="221027"/>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8" name="Gerade Verbindung mit Pfeil 17">
                <a:extLst>
                  <a:ext uri="{FF2B5EF4-FFF2-40B4-BE49-F238E27FC236}">
                    <a16:creationId xmlns:a16="http://schemas.microsoft.com/office/drawing/2014/main" id="{E778922A-CBA1-4DC7-280F-C933DCF2464F}"/>
                  </a:ext>
                </a:extLst>
              </p:cNvPr>
              <p:cNvCxnSpPr>
                <a:cxnSpLocks/>
              </p:cNvCxnSpPr>
              <p:nvPr/>
            </p:nvCxnSpPr>
            <p:spPr>
              <a:xfrm rot="15976033">
                <a:off x="4812909" y="2962839"/>
                <a:ext cx="260505" cy="224261"/>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0" name="Gerade Verbindung mit Pfeil 19">
                <a:extLst>
                  <a:ext uri="{FF2B5EF4-FFF2-40B4-BE49-F238E27FC236}">
                    <a16:creationId xmlns:a16="http://schemas.microsoft.com/office/drawing/2014/main" id="{4470F58C-06D9-BB85-9B81-624B0BA3B684}"/>
                  </a:ext>
                </a:extLst>
              </p:cNvPr>
              <p:cNvCxnSpPr>
                <a:cxnSpLocks/>
              </p:cNvCxnSpPr>
              <p:nvPr/>
            </p:nvCxnSpPr>
            <p:spPr>
              <a:xfrm flipH="1" flipV="1">
                <a:off x="4863879" y="1958320"/>
                <a:ext cx="249944" cy="233209"/>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1" name="Gerade Verbindung mit Pfeil 20">
                <a:extLst>
                  <a:ext uri="{FF2B5EF4-FFF2-40B4-BE49-F238E27FC236}">
                    <a16:creationId xmlns:a16="http://schemas.microsoft.com/office/drawing/2014/main" id="{E00CE79B-3CA9-90F2-79F0-4117AA909CD2}"/>
                  </a:ext>
                </a:extLst>
              </p:cNvPr>
              <p:cNvCxnSpPr>
                <a:cxnSpLocks/>
              </p:cNvCxnSpPr>
              <p:nvPr/>
            </p:nvCxnSpPr>
            <p:spPr>
              <a:xfrm rot="15976033">
                <a:off x="4877936" y="962750"/>
                <a:ext cx="260505" cy="224261"/>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2" name="Gerade Verbindung mit Pfeil 21">
                <a:extLst>
                  <a:ext uri="{FF2B5EF4-FFF2-40B4-BE49-F238E27FC236}">
                    <a16:creationId xmlns:a16="http://schemas.microsoft.com/office/drawing/2014/main" id="{B78B14F3-FA4B-F669-5634-A86CA2F4FB52}"/>
                  </a:ext>
                </a:extLst>
              </p:cNvPr>
              <p:cNvCxnSpPr>
                <a:cxnSpLocks/>
              </p:cNvCxnSpPr>
              <p:nvPr/>
            </p:nvCxnSpPr>
            <p:spPr>
              <a:xfrm flipH="1">
                <a:off x="3804247" y="2357281"/>
                <a:ext cx="166738" cy="268743"/>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3" name="Gerade Verbindung mit Pfeil 22">
                <a:extLst>
                  <a:ext uri="{FF2B5EF4-FFF2-40B4-BE49-F238E27FC236}">
                    <a16:creationId xmlns:a16="http://schemas.microsoft.com/office/drawing/2014/main" id="{90AEED14-29B3-544A-7D14-9EDCE7186BC3}"/>
                  </a:ext>
                </a:extLst>
              </p:cNvPr>
              <p:cNvCxnSpPr>
                <a:cxnSpLocks/>
              </p:cNvCxnSpPr>
              <p:nvPr/>
            </p:nvCxnSpPr>
            <p:spPr>
              <a:xfrm>
                <a:off x="3847006" y="1289289"/>
                <a:ext cx="273486" cy="238906"/>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4" name="Gerade Verbindung mit Pfeil 23">
                <a:extLst>
                  <a:ext uri="{FF2B5EF4-FFF2-40B4-BE49-F238E27FC236}">
                    <a16:creationId xmlns:a16="http://schemas.microsoft.com/office/drawing/2014/main" id="{BC7B9D83-8C36-2C96-8126-6CE8B2879C60}"/>
                  </a:ext>
                </a:extLst>
              </p:cNvPr>
              <p:cNvCxnSpPr>
                <a:cxnSpLocks/>
              </p:cNvCxnSpPr>
              <p:nvPr/>
            </p:nvCxnSpPr>
            <p:spPr>
              <a:xfrm>
                <a:off x="3935479" y="3336079"/>
                <a:ext cx="296011" cy="203667"/>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5" name="Gerade Verbindung mit Pfeil 24">
                <a:extLst>
                  <a:ext uri="{FF2B5EF4-FFF2-40B4-BE49-F238E27FC236}">
                    <a16:creationId xmlns:a16="http://schemas.microsoft.com/office/drawing/2014/main" id="{479AC1DB-6AD7-5E7F-75E3-43469A12F781}"/>
                  </a:ext>
                </a:extLst>
              </p:cNvPr>
              <p:cNvCxnSpPr>
                <a:cxnSpLocks/>
              </p:cNvCxnSpPr>
              <p:nvPr/>
            </p:nvCxnSpPr>
            <p:spPr>
              <a:xfrm flipH="1" flipV="1">
                <a:off x="2730434" y="2820765"/>
                <a:ext cx="314060" cy="157197"/>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7" name="Gerade Verbindung mit Pfeil 26">
                <a:extLst>
                  <a:ext uri="{FF2B5EF4-FFF2-40B4-BE49-F238E27FC236}">
                    <a16:creationId xmlns:a16="http://schemas.microsoft.com/office/drawing/2014/main" id="{79C47FE7-3B69-E2ED-0939-B90754C0D0C9}"/>
                  </a:ext>
                </a:extLst>
              </p:cNvPr>
              <p:cNvCxnSpPr>
                <a:cxnSpLocks/>
              </p:cNvCxnSpPr>
              <p:nvPr/>
            </p:nvCxnSpPr>
            <p:spPr>
              <a:xfrm flipV="1">
                <a:off x="3053555" y="3682758"/>
                <a:ext cx="175453" cy="317836"/>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9" name="Gerade Verbindung mit Pfeil 28">
                <a:extLst>
                  <a:ext uri="{FF2B5EF4-FFF2-40B4-BE49-F238E27FC236}">
                    <a16:creationId xmlns:a16="http://schemas.microsoft.com/office/drawing/2014/main" id="{B1F0CD2B-3ACA-E41E-4B77-083A2F386CEF}"/>
                  </a:ext>
                </a:extLst>
              </p:cNvPr>
              <p:cNvCxnSpPr>
                <a:cxnSpLocks/>
              </p:cNvCxnSpPr>
              <p:nvPr/>
            </p:nvCxnSpPr>
            <p:spPr>
              <a:xfrm>
                <a:off x="5531045" y="4751439"/>
                <a:ext cx="154095" cy="228573"/>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0" name="Gerade Verbindung mit Pfeil 29">
                <a:extLst>
                  <a:ext uri="{FF2B5EF4-FFF2-40B4-BE49-F238E27FC236}">
                    <a16:creationId xmlns:a16="http://schemas.microsoft.com/office/drawing/2014/main" id="{AB6973FE-391F-9554-20C8-08E08D5CA80B}"/>
                  </a:ext>
                </a:extLst>
              </p:cNvPr>
              <p:cNvCxnSpPr>
                <a:cxnSpLocks/>
              </p:cNvCxnSpPr>
              <p:nvPr/>
            </p:nvCxnSpPr>
            <p:spPr>
              <a:xfrm flipH="1" flipV="1">
                <a:off x="6758830" y="3958281"/>
                <a:ext cx="205850" cy="212376"/>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1" name="Gerade Verbindung mit Pfeil 30">
                <a:extLst>
                  <a:ext uri="{FF2B5EF4-FFF2-40B4-BE49-F238E27FC236}">
                    <a16:creationId xmlns:a16="http://schemas.microsoft.com/office/drawing/2014/main" id="{D81793E7-EE34-1228-9D07-D0F2A5F10875}"/>
                  </a:ext>
                </a:extLst>
              </p:cNvPr>
              <p:cNvCxnSpPr>
                <a:cxnSpLocks/>
              </p:cNvCxnSpPr>
              <p:nvPr/>
            </p:nvCxnSpPr>
            <p:spPr>
              <a:xfrm flipH="1">
                <a:off x="5811974" y="3876711"/>
                <a:ext cx="202085" cy="178781"/>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2" name="Gerade Verbindung mit Pfeil 31">
                <a:extLst>
                  <a:ext uri="{FF2B5EF4-FFF2-40B4-BE49-F238E27FC236}">
                    <a16:creationId xmlns:a16="http://schemas.microsoft.com/office/drawing/2014/main" id="{E4B5EB36-34DF-4E0F-E02C-FC4A444D6C85}"/>
                  </a:ext>
                </a:extLst>
              </p:cNvPr>
              <p:cNvCxnSpPr>
                <a:cxnSpLocks/>
              </p:cNvCxnSpPr>
              <p:nvPr/>
            </p:nvCxnSpPr>
            <p:spPr>
              <a:xfrm flipV="1">
                <a:off x="6444284" y="4938730"/>
                <a:ext cx="214788" cy="145625"/>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3" name="Gerade Verbindung mit Pfeil 32">
                <a:extLst>
                  <a:ext uri="{FF2B5EF4-FFF2-40B4-BE49-F238E27FC236}">
                    <a16:creationId xmlns:a16="http://schemas.microsoft.com/office/drawing/2014/main" id="{5F43D9FE-A6F8-F756-F574-8A78682CDE66}"/>
                  </a:ext>
                </a:extLst>
              </p:cNvPr>
              <p:cNvCxnSpPr>
                <a:cxnSpLocks/>
              </p:cNvCxnSpPr>
              <p:nvPr/>
            </p:nvCxnSpPr>
            <p:spPr>
              <a:xfrm flipV="1">
                <a:off x="3538114" y="5998464"/>
                <a:ext cx="192138" cy="117856"/>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4" name="Gerade Verbindung mit Pfeil 33">
                <a:extLst>
                  <a:ext uri="{FF2B5EF4-FFF2-40B4-BE49-F238E27FC236}">
                    <a16:creationId xmlns:a16="http://schemas.microsoft.com/office/drawing/2014/main" id="{9FECC781-4A02-C16A-463B-EE6A6D6FDEB6}"/>
                  </a:ext>
                </a:extLst>
              </p:cNvPr>
              <p:cNvCxnSpPr>
                <a:cxnSpLocks/>
              </p:cNvCxnSpPr>
              <p:nvPr/>
            </p:nvCxnSpPr>
            <p:spPr>
              <a:xfrm flipH="1">
                <a:off x="5079404" y="5686998"/>
                <a:ext cx="234906" cy="132379"/>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6" name="Gerade Verbindung mit Pfeil 35">
                <a:extLst>
                  <a:ext uri="{FF2B5EF4-FFF2-40B4-BE49-F238E27FC236}">
                    <a16:creationId xmlns:a16="http://schemas.microsoft.com/office/drawing/2014/main" id="{ED6FBA6F-5B1D-A150-5E2C-5896A259EE4B}"/>
                  </a:ext>
                </a:extLst>
              </p:cNvPr>
              <p:cNvCxnSpPr>
                <a:cxnSpLocks/>
              </p:cNvCxnSpPr>
              <p:nvPr/>
            </p:nvCxnSpPr>
            <p:spPr>
              <a:xfrm flipH="1" flipV="1">
                <a:off x="4134933" y="5314508"/>
                <a:ext cx="82943" cy="293812"/>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7" name="Gerade Verbindung mit Pfeil 36">
                <a:extLst>
                  <a:ext uri="{FF2B5EF4-FFF2-40B4-BE49-F238E27FC236}">
                    <a16:creationId xmlns:a16="http://schemas.microsoft.com/office/drawing/2014/main" id="{9E4267C0-29FC-C0C2-6A3C-B31CFCBC895E}"/>
                  </a:ext>
                </a:extLst>
              </p:cNvPr>
              <p:cNvCxnSpPr>
                <a:cxnSpLocks/>
              </p:cNvCxnSpPr>
              <p:nvPr/>
            </p:nvCxnSpPr>
            <p:spPr>
              <a:xfrm flipH="1" flipV="1">
                <a:off x="6122727" y="5865906"/>
                <a:ext cx="137781" cy="250414"/>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8" name="Gerade Verbindung mit Pfeil 37">
                <a:extLst>
                  <a:ext uri="{FF2B5EF4-FFF2-40B4-BE49-F238E27FC236}">
                    <a16:creationId xmlns:a16="http://schemas.microsoft.com/office/drawing/2014/main" id="{A7F7225A-7477-6480-4EE7-84C7240F5E22}"/>
                  </a:ext>
                </a:extLst>
              </p:cNvPr>
              <p:cNvCxnSpPr>
                <a:cxnSpLocks/>
              </p:cNvCxnSpPr>
              <p:nvPr/>
            </p:nvCxnSpPr>
            <p:spPr>
              <a:xfrm flipH="1">
                <a:off x="7568724" y="3890899"/>
                <a:ext cx="239823" cy="164593"/>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9" name="Gerade Verbindung mit Pfeil 38">
                <a:extLst>
                  <a:ext uri="{FF2B5EF4-FFF2-40B4-BE49-F238E27FC236}">
                    <a16:creationId xmlns:a16="http://schemas.microsoft.com/office/drawing/2014/main" id="{A55FA714-B5C3-6E7B-651D-351D3EE6D6AF}"/>
                  </a:ext>
                </a:extLst>
              </p:cNvPr>
              <p:cNvCxnSpPr>
                <a:cxnSpLocks/>
              </p:cNvCxnSpPr>
              <p:nvPr/>
            </p:nvCxnSpPr>
            <p:spPr>
              <a:xfrm>
                <a:off x="7401902" y="4878425"/>
                <a:ext cx="154095" cy="228573"/>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0" name="Gerade Verbindung mit Pfeil 39">
                <a:extLst>
                  <a:ext uri="{FF2B5EF4-FFF2-40B4-BE49-F238E27FC236}">
                    <a16:creationId xmlns:a16="http://schemas.microsoft.com/office/drawing/2014/main" id="{995E2B58-28C9-5A9C-5B13-423CECFB37E1}"/>
                  </a:ext>
                </a:extLst>
              </p:cNvPr>
              <p:cNvCxnSpPr>
                <a:cxnSpLocks/>
              </p:cNvCxnSpPr>
              <p:nvPr/>
            </p:nvCxnSpPr>
            <p:spPr>
              <a:xfrm flipV="1">
                <a:off x="6885212" y="2749964"/>
                <a:ext cx="255725" cy="223415"/>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1" name="Gerade Verbindung mit Pfeil 40">
                <a:extLst>
                  <a:ext uri="{FF2B5EF4-FFF2-40B4-BE49-F238E27FC236}">
                    <a16:creationId xmlns:a16="http://schemas.microsoft.com/office/drawing/2014/main" id="{FF44C500-3561-4DEB-4B23-3C4C342F0BF7}"/>
                  </a:ext>
                </a:extLst>
              </p:cNvPr>
              <p:cNvCxnSpPr>
                <a:cxnSpLocks/>
              </p:cNvCxnSpPr>
              <p:nvPr/>
            </p:nvCxnSpPr>
            <p:spPr>
              <a:xfrm>
                <a:off x="4572000" y="6248400"/>
                <a:ext cx="66778" cy="329184"/>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2" name="Gerade Verbindung mit Pfeil 41">
                <a:extLst>
                  <a:ext uri="{FF2B5EF4-FFF2-40B4-BE49-F238E27FC236}">
                    <a16:creationId xmlns:a16="http://schemas.microsoft.com/office/drawing/2014/main" id="{70A41B9E-D9A7-C5C9-35D0-45AE99167D84}"/>
                  </a:ext>
                </a:extLst>
              </p:cNvPr>
              <p:cNvCxnSpPr>
                <a:cxnSpLocks/>
              </p:cNvCxnSpPr>
              <p:nvPr/>
            </p:nvCxnSpPr>
            <p:spPr>
              <a:xfrm>
                <a:off x="2793580" y="5803493"/>
                <a:ext cx="154095" cy="145889"/>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3" name="Gerade Verbindung mit Pfeil 42">
                <a:extLst>
                  <a:ext uri="{FF2B5EF4-FFF2-40B4-BE49-F238E27FC236}">
                    <a16:creationId xmlns:a16="http://schemas.microsoft.com/office/drawing/2014/main" id="{4B886A0E-F026-72DA-2C62-281A0A5C3798}"/>
                  </a:ext>
                </a:extLst>
              </p:cNvPr>
              <p:cNvCxnSpPr>
                <a:cxnSpLocks/>
              </p:cNvCxnSpPr>
              <p:nvPr/>
            </p:nvCxnSpPr>
            <p:spPr>
              <a:xfrm flipH="1" flipV="1">
                <a:off x="3250579" y="6327170"/>
                <a:ext cx="18371" cy="250414"/>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4" name="Gerade Verbindung mit Pfeil 43">
                <a:extLst>
                  <a:ext uri="{FF2B5EF4-FFF2-40B4-BE49-F238E27FC236}">
                    <a16:creationId xmlns:a16="http://schemas.microsoft.com/office/drawing/2014/main" id="{5AFAF291-B1D1-D5B2-4512-60294E2AB023}"/>
                  </a:ext>
                </a:extLst>
              </p:cNvPr>
              <p:cNvCxnSpPr>
                <a:cxnSpLocks/>
              </p:cNvCxnSpPr>
              <p:nvPr/>
            </p:nvCxnSpPr>
            <p:spPr>
              <a:xfrm flipH="1">
                <a:off x="2675193" y="5067300"/>
                <a:ext cx="118387" cy="280577"/>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5" name="Gerade Verbindung mit Pfeil 44">
                <a:extLst>
                  <a:ext uri="{FF2B5EF4-FFF2-40B4-BE49-F238E27FC236}">
                    <a16:creationId xmlns:a16="http://schemas.microsoft.com/office/drawing/2014/main" id="{84A2C8A9-BA58-0FF0-693B-AC27DA442835}"/>
                  </a:ext>
                </a:extLst>
              </p:cNvPr>
              <p:cNvCxnSpPr>
                <a:cxnSpLocks/>
              </p:cNvCxnSpPr>
              <p:nvPr/>
            </p:nvCxnSpPr>
            <p:spPr>
              <a:xfrm flipV="1">
                <a:off x="2133600" y="5949382"/>
                <a:ext cx="67662" cy="217738"/>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6" name="Gerade Verbindung mit Pfeil 45">
                <a:extLst>
                  <a:ext uri="{FF2B5EF4-FFF2-40B4-BE49-F238E27FC236}">
                    <a16:creationId xmlns:a16="http://schemas.microsoft.com/office/drawing/2014/main" id="{E01065E3-5085-A304-E75F-CAD44343A9AA}"/>
                  </a:ext>
                </a:extLst>
              </p:cNvPr>
              <p:cNvCxnSpPr>
                <a:cxnSpLocks/>
              </p:cNvCxnSpPr>
              <p:nvPr/>
            </p:nvCxnSpPr>
            <p:spPr>
              <a:xfrm>
                <a:off x="2232619" y="4262324"/>
                <a:ext cx="277450" cy="107659"/>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7" name="Gerade Verbindung mit Pfeil 46">
                <a:extLst>
                  <a:ext uri="{FF2B5EF4-FFF2-40B4-BE49-F238E27FC236}">
                    <a16:creationId xmlns:a16="http://schemas.microsoft.com/office/drawing/2014/main" id="{0FD75F0D-D013-CEBC-C462-FB6395663E6A}"/>
                  </a:ext>
                </a:extLst>
              </p:cNvPr>
              <p:cNvCxnSpPr>
                <a:cxnSpLocks/>
              </p:cNvCxnSpPr>
              <p:nvPr/>
            </p:nvCxnSpPr>
            <p:spPr>
              <a:xfrm flipH="1" flipV="1">
                <a:off x="1810954" y="5391245"/>
                <a:ext cx="276926" cy="130715"/>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8" name="Gerade Verbindung mit Pfeil 47">
                <a:extLst>
                  <a:ext uri="{FF2B5EF4-FFF2-40B4-BE49-F238E27FC236}">
                    <a16:creationId xmlns:a16="http://schemas.microsoft.com/office/drawing/2014/main" id="{E3F6E63A-3D30-4F3C-EC8A-32E78BC05A68}"/>
                  </a:ext>
                </a:extLst>
              </p:cNvPr>
              <p:cNvCxnSpPr>
                <a:cxnSpLocks/>
              </p:cNvCxnSpPr>
              <p:nvPr/>
            </p:nvCxnSpPr>
            <p:spPr>
              <a:xfrm flipH="1">
                <a:off x="2640134" y="6209140"/>
                <a:ext cx="180599" cy="160050"/>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grpSp>
      </p:grpSp>
      <p:pic>
        <p:nvPicPr>
          <p:cNvPr id="52" name="Grafik 51">
            <a:extLst>
              <a:ext uri="{FF2B5EF4-FFF2-40B4-BE49-F238E27FC236}">
                <a16:creationId xmlns:a16="http://schemas.microsoft.com/office/drawing/2014/main" id="{E2E45533-6951-8DD0-0649-B9184178B8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13606" y="695561"/>
            <a:ext cx="1135996" cy="1135996"/>
          </a:xfrm>
          <a:prstGeom prst="rect">
            <a:avLst/>
          </a:prstGeom>
        </p:spPr>
      </p:pic>
      <p:pic>
        <p:nvPicPr>
          <p:cNvPr id="50" name="Grafik 49">
            <a:extLst>
              <a:ext uri="{FF2B5EF4-FFF2-40B4-BE49-F238E27FC236}">
                <a16:creationId xmlns:a16="http://schemas.microsoft.com/office/drawing/2014/main" id="{6EF6EEF2-BD25-4607-3807-F7E71E918B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17218" y="195818"/>
            <a:ext cx="1135996" cy="1135996"/>
          </a:xfrm>
          <a:prstGeom prst="rect">
            <a:avLst/>
          </a:prstGeom>
        </p:spPr>
      </p:pic>
      <p:pic>
        <p:nvPicPr>
          <p:cNvPr id="51" name="Grafik 50">
            <a:extLst>
              <a:ext uri="{FF2B5EF4-FFF2-40B4-BE49-F238E27FC236}">
                <a16:creationId xmlns:a16="http://schemas.microsoft.com/office/drawing/2014/main" id="{42DABE0B-86BF-2B15-F276-10AD063D1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83870" y="3319524"/>
            <a:ext cx="1135996" cy="1135996"/>
          </a:xfrm>
          <a:prstGeom prst="rect">
            <a:avLst/>
          </a:prstGeom>
        </p:spPr>
      </p:pic>
      <p:sp>
        <p:nvSpPr>
          <p:cNvPr id="2" name="Textfeld 1">
            <a:extLst>
              <a:ext uri="{FF2B5EF4-FFF2-40B4-BE49-F238E27FC236}">
                <a16:creationId xmlns:a16="http://schemas.microsoft.com/office/drawing/2014/main" id="{D1F8D85F-EFEE-4143-3E5D-E548D65B4CF4}"/>
              </a:ext>
            </a:extLst>
          </p:cNvPr>
          <p:cNvSpPr txBox="1"/>
          <p:nvPr/>
        </p:nvSpPr>
        <p:spPr>
          <a:xfrm>
            <a:off x="3168679" y="1541946"/>
            <a:ext cx="1660485" cy="461665"/>
          </a:xfrm>
          <a:prstGeom prst="rect">
            <a:avLst/>
          </a:prstGeom>
          <a:solidFill>
            <a:schemeClr val="bg1"/>
          </a:solidFill>
          <a:ln>
            <a:solidFill>
              <a:schemeClr val="tx1"/>
            </a:solidFill>
          </a:ln>
        </p:spPr>
        <p:txBody>
          <a:bodyPr wrap="square">
            <a:spAutoFit/>
          </a:bodyPr>
          <a:lstStyle/>
          <a:p>
            <a:pPr algn="ctr"/>
            <a:r>
              <a:rPr lang="en-US" sz="2400" dirty="0"/>
              <a:t>Vertex-Task</a:t>
            </a:r>
          </a:p>
        </p:txBody>
      </p:sp>
      <p:pic>
        <p:nvPicPr>
          <p:cNvPr id="53" name="Grafik 52">
            <a:extLst>
              <a:ext uri="{FF2B5EF4-FFF2-40B4-BE49-F238E27FC236}">
                <a16:creationId xmlns:a16="http://schemas.microsoft.com/office/drawing/2014/main" id="{D085FD85-1E3B-DA21-E12F-ECE87A574B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19606" y="2107801"/>
            <a:ext cx="1135996" cy="1135996"/>
          </a:xfrm>
          <a:prstGeom prst="rect">
            <a:avLst/>
          </a:prstGeom>
        </p:spPr>
      </p:pic>
      <p:pic>
        <p:nvPicPr>
          <p:cNvPr id="54" name="Grafik 53">
            <a:extLst>
              <a:ext uri="{FF2B5EF4-FFF2-40B4-BE49-F238E27FC236}">
                <a16:creationId xmlns:a16="http://schemas.microsoft.com/office/drawing/2014/main" id="{7C843C08-7104-F77F-2B79-479F05CBE4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18486" y="4830681"/>
            <a:ext cx="1135996" cy="1135996"/>
          </a:xfrm>
          <a:prstGeom prst="rect">
            <a:avLst/>
          </a:prstGeom>
        </p:spPr>
      </p:pic>
      <p:pic>
        <p:nvPicPr>
          <p:cNvPr id="55" name="Grafik 54">
            <a:extLst>
              <a:ext uri="{FF2B5EF4-FFF2-40B4-BE49-F238E27FC236}">
                <a16:creationId xmlns:a16="http://schemas.microsoft.com/office/drawing/2014/main" id="{106C45F3-9EB2-FB17-6BE7-098D28EEF3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66486" y="5897481"/>
            <a:ext cx="1135996" cy="1135996"/>
          </a:xfrm>
          <a:prstGeom prst="rect">
            <a:avLst/>
          </a:prstGeom>
        </p:spPr>
      </p:pic>
      <p:pic>
        <p:nvPicPr>
          <p:cNvPr id="56" name="Grafik 55">
            <a:extLst>
              <a:ext uri="{FF2B5EF4-FFF2-40B4-BE49-F238E27FC236}">
                <a16:creationId xmlns:a16="http://schemas.microsoft.com/office/drawing/2014/main" id="{78B8649A-1C6D-5E6C-4B6B-14C309092D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44406" y="3306681"/>
            <a:ext cx="1135996" cy="1135996"/>
          </a:xfrm>
          <a:prstGeom prst="rect">
            <a:avLst/>
          </a:prstGeom>
        </p:spPr>
      </p:pic>
      <p:pic>
        <p:nvPicPr>
          <p:cNvPr id="57" name="Grafik 56">
            <a:extLst>
              <a:ext uri="{FF2B5EF4-FFF2-40B4-BE49-F238E27FC236}">
                <a16:creationId xmlns:a16="http://schemas.microsoft.com/office/drawing/2014/main" id="{81CC0802-EC9F-E5C6-B482-F84B94F539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6282302" y="1772779"/>
            <a:ext cx="1135996" cy="1135996"/>
          </a:xfrm>
          <a:prstGeom prst="rect">
            <a:avLst/>
          </a:prstGeom>
        </p:spPr>
      </p:pic>
      <p:pic>
        <p:nvPicPr>
          <p:cNvPr id="58" name="Grafik 57">
            <a:extLst>
              <a:ext uri="{FF2B5EF4-FFF2-40B4-BE49-F238E27FC236}">
                <a16:creationId xmlns:a16="http://schemas.microsoft.com/office/drawing/2014/main" id="{6FEEB6C1-18E9-DA3E-4817-ADC85839C8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3681342" y="2748139"/>
            <a:ext cx="1135996" cy="1135996"/>
          </a:xfrm>
          <a:prstGeom prst="rect">
            <a:avLst/>
          </a:prstGeom>
        </p:spPr>
      </p:pic>
      <p:pic>
        <p:nvPicPr>
          <p:cNvPr id="59" name="Grafik 58">
            <a:extLst>
              <a:ext uri="{FF2B5EF4-FFF2-40B4-BE49-F238E27FC236}">
                <a16:creationId xmlns:a16="http://schemas.microsoft.com/office/drawing/2014/main" id="{C5E18984-A1FC-115B-0267-B5AC1DFB13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5591422" y="4465179"/>
            <a:ext cx="1135996" cy="1135996"/>
          </a:xfrm>
          <a:prstGeom prst="rect">
            <a:avLst/>
          </a:prstGeom>
        </p:spPr>
      </p:pic>
      <p:pic>
        <p:nvPicPr>
          <p:cNvPr id="60" name="Grafik 59">
            <a:extLst>
              <a:ext uri="{FF2B5EF4-FFF2-40B4-BE49-F238E27FC236}">
                <a16:creationId xmlns:a16="http://schemas.microsoft.com/office/drawing/2014/main" id="{7F9114C8-A838-88A1-BBBD-992FDEA5AF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8314302" y="4790299"/>
            <a:ext cx="1135996" cy="1135996"/>
          </a:xfrm>
          <a:prstGeom prst="rect">
            <a:avLst/>
          </a:prstGeom>
        </p:spPr>
      </p:pic>
      <p:pic>
        <p:nvPicPr>
          <p:cNvPr id="61" name="Grafik 60">
            <a:extLst>
              <a:ext uri="{FF2B5EF4-FFF2-40B4-BE49-F238E27FC236}">
                <a16:creationId xmlns:a16="http://schemas.microsoft.com/office/drawing/2014/main" id="{A05EFE4B-90C9-45EF-0209-8A0AE60EA4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517262" y="4068939"/>
            <a:ext cx="1135996" cy="1135996"/>
          </a:xfrm>
          <a:prstGeom prst="rect">
            <a:avLst/>
          </a:prstGeom>
        </p:spPr>
      </p:pic>
      <p:pic>
        <p:nvPicPr>
          <p:cNvPr id="62" name="Grafik 61">
            <a:extLst>
              <a:ext uri="{FF2B5EF4-FFF2-40B4-BE49-F238E27FC236}">
                <a16:creationId xmlns:a16="http://schemas.microsoft.com/office/drawing/2014/main" id="{9ED3FB51-C15A-D855-A28C-D9E150F533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952756" y="5647664"/>
            <a:ext cx="1135996" cy="1135996"/>
          </a:xfrm>
          <a:prstGeom prst="rect">
            <a:avLst/>
          </a:prstGeom>
        </p:spPr>
      </p:pic>
      <p:pic>
        <p:nvPicPr>
          <p:cNvPr id="63" name="Grafik 62">
            <a:extLst>
              <a:ext uri="{FF2B5EF4-FFF2-40B4-BE49-F238E27FC236}">
                <a16:creationId xmlns:a16="http://schemas.microsoft.com/office/drawing/2014/main" id="{2B06A287-7604-061E-8940-4FD9E7B980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3234302" y="-106821"/>
            <a:ext cx="1135996" cy="1135996"/>
          </a:xfrm>
          <a:prstGeom prst="rect">
            <a:avLst/>
          </a:prstGeom>
        </p:spPr>
      </p:pic>
      <p:pic>
        <p:nvPicPr>
          <p:cNvPr id="64" name="Grafik 63">
            <a:extLst>
              <a:ext uri="{FF2B5EF4-FFF2-40B4-BE49-F238E27FC236}">
                <a16:creationId xmlns:a16="http://schemas.microsoft.com/office/drawing/2014/main" id="{8F27C478-85DC-D9F0-A5F1-0BB6BB9385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9136398" y="1810651"/>
            <a:ext cx="1135996" cy="1135996"/>
          </a:xfrm>
          <a:prstGeom prst="rect">
            <a:avLst/>
          </a:prstGeom>
        </p:spPr>
      </p:pic>
      <p:pic>
        <p:nvPicPr>
          <p:cNvPr id="65" name="Grafik 64">
            <a:extLst>
              <a:ext uri="{FF2B5EF4-FFF2-40B4-BE49-F238E27FC236}">
                <a16:creationId xmlns:a16="http://schemas.microsoft.com/office/drawing/2014/main" id="{83B56138-FF80-D197-52A0-7A74DFCDD3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3957331" y="6175180"/>
            <a:ext cx="1135996" cy="1135996"/>
          </a:xfrm>
          <a:prstGeom prst="rect">
            <a:avLst/>
          </a:prstGeom>
        </p:spPr>
      </p:pic>
      <p:sp>
        <p:nvSpPr>
          <p:cNvPr id="3" name="Textfeld 2">
            <a:extLst>
              <a:ext uri="{FF2B5EF4-FFF2-40B4-BE49-F238E27FC236}">
                <a16:creationId xmlns:a16="http://schemas.microsoft.com/office/drawing/2014/main" id="{F3414D98-42FB-48B6-0294-D3E3AF8DA297}"/>
              </a:ext>
            </a:extLst>
          </p:cNvPr>
          <p:cNvSpPr txBox="1"/>
          <p:nvPr/>
        </p:nvSpPr>
        <p:spPr>
          <a:xfrm>
            <a:off x="7063227" y="1196690"/>
            <a:ext cx="4836654" cy="4464620"/>
          </a:xfrm>
          <a:prstGeom prst="rect">
            <a:avLst/>
          </a:prstGeom>
          <a:solidFill>
            <a:schemeClr val="bg1"/>
          </a:solidFill>
          <a:ln>
            <a:solidFill>
              <a:schemeClr val="tx1"/>
            </a:solidFill>
          </a:ln>
        </p:spPr>
        <p:txBody>
          <a:bodyPr wrap="square">
            <a:spAutoFit/>
          </a:bodyPr>
          <a:lstStyle/>
          <a:p>
            <a:pPr algn="ctr">
              <a:lnSpc>
                <a:spcPct val="150000"/>
              </a:lnSpc>
            </a:pPr>
            <a:r>
              <a:rPr lang="en-US" sz="2400" b="1" dirty="0">
                <a:latin typeface="MV Boli" panose="02000500030200090000" pitchFamily="2" charset="0"/>
                <a:cs typeface="MV Boli" panose="02000500030200090000" pitchFamily="2" charset="0"/>
              </a:rPr>
              <a:t>ToDo</a:t>
            </a:r>
            <a:endParaRPr lang="en-US" sz="2400" dirty="0"/>
          </a:p>
          <a:p>
            <a:pPr>
              <a:lnSpc>
                <a:spcPct val="150000"/>
              </a:lnSpc>
            </a:pPr>
            <a:r>
              <a:rPr lang="en-US" sz="2400" dirty="0"/>
              <a:t>☐ run </a:t>
            </a:r>
            <a:r>
              <a:rPr lang="en-US" sz="2400" b="1" dirty="0"/>
              <a:t>fast</a:t>
            </a:r>
            <a:br>
              <a:rPr lang="en-US" sz="2400" b="1" dirty="0"/>
            </a:br>
            <a:r>
              <a:rPr lang="en-US" sz="2400" dirty="0"/>
              <a:t>☐ </a:t>
            </a:r>
            <a:r>
              <a:rPr lang="en-US" sz="2400" b="1" dirty="0"/>
              <a:t>real-time</a:t>
            </a:r>
            <a:r>
              <a:rPr lang="en-US" sz="2400" dirty="0"/>
              <a:t> topology changes</a:t>
            </a:r>
          </a:p>
          <a:p>
            <a:pPr>
              <a:lnSpc>
                <a:spcPct val="150000"/>
              </a:lnSpc>
            </a:pPr>
            <a:r>
              <a:rPr lang="en-US" sz="2400" dirty="0"/>
              <a:t>☐ </a:t>
            </a:r>
            <a:r>
              <a:rPr lang="en-US" sz="2400" b="1" dirty="0"/>
              <a:t>easy</a:t>
            </a:r>
            <a:r>
              <a:rPr lang="en-US" sz="2400" dirty="0"/>
              <a:t> to implement and extensible</a:t>
            </a:r>
          </a:p>
          <a:p>
            <a:pPr>
              <a:lnSpc>
                <a:spcPct val="150000"/>
              </a:lnSpc>
            </a:pPr>
            <a:r>
              <a:rPr lang="en-US" sz="2400" dirty="0"/>
              <a:t>☑ </a:t>
            </a:r>
            <a:r>
              <a:rPr lang="en-US" sz="2400" b="1" dirty="0"/>
              <a:t>reduce</a:t>
            </a:r>
            <a:r>
              <a:rPr lang="en-US" sz="2400" dirty="0"/>
              <a:t> neighbor information</a:t>
            </a:r>
          </a:p>
          <a:p>
            <a:pPr>
              <a:lnSpc>
                <a:spcPct val="150000"/>
              </a:lnSpc>
            </a:pPr>
            <a:r>
              <a:rPr lang="en-US" sz="2400" dirty="0"/>
              <a:t>☐ merge to </a:t>
            </a:r>
            <a:r>
              <a:rPr lang="en-US" sz="2400" b="1" dirty="0"/>
              <a:t>single dispatch</a:t>
            </a:r>
          </a:p>
          <a:p>
            <a:pPr>
              <a:lnSpc>
                <a:spcPct val="150000"/>
              </a:lnSpc>
            </a:pPr>
            <a:r>
              <a:rPr lang="en-US" sz="2400" dirty="0"/>
              <a:t>☐ remove all </a:t>
            </a:r>
            <a:r>
              <a:rPr lang="en-US" sz="2400" b="1" dirty="0"/>
              <a:t>atomic float</a:t>
            </a:r>
            <a:r>
              <a:rPr lang="en-US" sz="2400" dirty="0"/>
              <a:t> arithmetic</a:t>
            </a:r>
          </a:p>
          <a:p>
            <a:pPr>
              <a:lnSpc>
                <a:spcPct val="150000"/>
              </a:lnSpc>
            </a:pPr>
            <a:r>
              <a:rPr lang="en-US" sz="2400" dirty="0"/>
              <a:t>☐ improve </a:t>
            </a:r>
            <a:r>
              <a:rPr lang="en-US" sz="2400" b="1" dirty="0"/>
              <a:t>memory layout</a:t>
            </a:r>
          </a:p>
        </p:txBody>
      </p:sp>
      <p:sp>
        <p:nvSpPr>
          <p:cNvPr id="4" name="Rechteck 3">
            <a:extLst>
              <a:ext uri="{FF2B5EF4-FFF2-40B4-BE49-F238E27FC236}">
                <a16:creationId xmlns:a16="http://schemas.microsoft.com/office/drawing/2014/main" id="{BAC9D396-7A2F-A9F9-0D81-5FB405554C35}"/>
              </a:ext>
            </a:extLst>
          </p:cNvPr>
          <p:cNvSpPr/>
          <p:nvPr/>
        </p:nvSpPr>
        <p:spPr>
          <a:xfrm>
            <a:off x="7116671" y="4098370"/>
            <a:ext cx="4682979" cy="968930"/>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Gerade Verbindung mit Pfeil 4">
            <a:extLst>
              <a:ext uri="{FF2B5EF4-FFF2-40B4-BE49-F238E27FC236}">
                <a16:creationId xmlns:a16="http://schemas.microsoft.com/office/drawing/2014/main" id="{9642DC7B-AF86-AC41-C983-F51D7A1F8D35}"/>
              </a:ext>
            </a:extLst>
          </p:cNvPr>
          <p:cNvCxnSpPr>
            <a:cxnSpLocks/>
          </p:cNvCxnSpPr>
          <p:nvPr/>
        </p:nvCxnSpPr>
        <p:spPr>
          <a:xfrm flipH="1" flipV="1">
            <a:off x="3725606" y="4187953"/>
            <a:ext cx="396733" cy="87845"/>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99376504"/>
      </p:ext>
    </p:extLst>
  </p:cSld>
  <p:clrMapOvr>
    <a:masterClrMapping/>
  </p:clrMapOvr>
  <p:transition spd="slow">
    <p:wip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Entwurf, Zeichnung enthält.&#10;&#10;Automatisch generierte Beschreibung">
            <a:extLst>
              <a:ext uri="{FF2B5EF4-FFF2-40B4-BE49-F238E27FC236}">
                <a16:creationId xmlns:a16="http://schemas.microsoft.com/office/drawing/2014/main" id="{EB1D6361-4F21-CE91-ADE6-02029E400A8B}"/>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6452" t="15918" r="30173" b="12286"/>
          <a:stretch/>
        </p:blipFill>
        <p:spPr>
          <a:xfrm>
            <a:off x="-1203960" y="-4069080"/>
            <a:ext cx="17842356" cy="11369879"/>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92</a:t>
            </a:fld>
            <a:endParaRPr lang="en-US" sz="1600" b="1" dirty="0">
              <a:solidFill>
                <a:schemeClr val="tx1"/>
              </a:solidFill>
            </a:endParaRPr>
          </a:p>
        </p:txBody>
      </p:sp>
      <p:pic>
        <p:nvPicPr>
          <p:cNvPr id="15" name="Grafik 14">
            <a:extLst>
              <a:ext uri="{FF2B5EF4-FFF2-40B4-BE49-F238E27FC236}">
                <a16:creationId xmlns:a16="http://schemas.microsoft.com/office/drawing/2014/main" id="{ADFC8505-4385-2270-76AF-BBF960D748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42782" y="3032619"/>
            <a:ext cx="1135996" cy="1135996"/>
          </a:xfrm>
          <a:prstGeom prst="rect">
            <a:avLst/>
          </a:prstGeom>
        </p:spPr>
      </p:pic>
      <p:grpSp>
        <p:nvGrpSpPr>
          <p:cNvPr id="49" name="Gruppieren 48">
            <a:extLst>
              <a:ext uri="{FF2B5EF4-FFF2-40B4-BE49-F238E27FC236}">
                <a16:creationId xmlns:a16="http://schemas.microsoft.com/office/drawing/2014/main" id="{A84D8C51-4227-2092-DD9A-F4C055F2232B}"/>
              </a:ext>
            </a:extLst>
          </p:cNvPr>
          <p:cNvGrpSpPr/>
          <p:nvPr/>
        </p:nvGrpSpPr>
        <p:grpSpPr>
          <a:xfrm>
            <a:off x="1524840" y="-1287335"/>
            <a:ext cx="8701200" cy="8172191"/>
            <a:chOff x="1524840" y="-1287335"/>
            <a:chExt cx="8701200" cy="8172191"/>
          </a:xfrm>
        </p:grpSpPr>
        <p:cxnSp>
          <p:nvCxnSpPr>
            <p:cNvPr id="7" name="Gerade Verbindung mit Pfeil 6">
              <a:extLst>
                <a:ext uri="{FF2B5EF4-FFF2-40B4-BE49-F238E27FC236}">
                  <a16:creationId xmlns:a16="http://schemas.microsoft.com/office/drawing/2014/main" id="{79118F63-1AED-96FF-AB97-03586109FA17}"/>
                </a:ext>
              </a:extLst>
            </p:cNvPr>
            <p:cNvCxnSpPr>
              <a:cxnSpLocks/>
            </p:cNvCxnSpPr>
            <p:nvPr/>
          </p:nvCxnSpPr>
          <p:spPr>
            <a:xfrm flipH="1" flipV="1">
              <a:off x="6027877" y="2828328"/>
              <a:ext cx="301803" cy="300952"/>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8" name="Gerade Verbindung mit Pfeil 7">
              <a:extLst>
                <a:ext uri="{FF2B5EF4-FFF2-40B4-BE49-F238E27FC236}">
                  <a16:creationId xmlns:a16="http://schemas.microsoft.com/office/drawing/2014/main" id="{08DE2F6F-62FF-F6DA-45F3-A19265FE1F18}"/>
                </a:ext>
              </a:extLst>
            </p:cNvPr>
            <p:cNvCxnSpPr>
              <a:cxnSpLocks/>
            </p:cNvCxnSpPr>
            <p:nvPr/>
          </p:nvCxnSpPr>
          <p:spPr>
            <a:xfrm flipH="1">
              <a:off x="4916115" y="3296490"/>
              <a:ext cx="90743" cy="407896"/>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9" name="Gerade Verbindung mit Pfeil 8">
              <a:extLst>
                <a:ext uri="{FF2B5EF4-FFF2-40B4-BE49-F238E27FC236}">
                  <a16:creationId xmlns:a16="http://schemas.microsoft.com/office/drawing/2014/main" id="{1F986F75-601B-06BD-EB56-6ABC0B9F0A71}"/>
                </a:ext>
              </a:extLst>
            </p:cNvPr>
            <p:cNvCxnSpPr>
              <a:cxnSpLocks/>
            </p:cNvCxnSpPr>
            <p:nvPr/>
          </p:nvCxnSpPr>
          <p:spPr>
            <a:xfrm flipV="1">
              <a:off x="5680749" y="4201080"/>
              <a:ext cx="415251" cy="162198"/>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grpSp>
          <p:nvGrpSpPr>
            <p:cNvPr id="14" name="Gruppieren 13">
              <a:extLst>
                <a:ext uri="{FF2B5EF4-FFF2-40B4-BE49-F238E27FC236}">
                  <a16:creationId xmlns:a16="http://schemas.microsoft.com/office/drawing/2014/main" id="{54E808E1-9C13-3846-4EA5-89D3D549C984}"/>
                </a:ext>
              </a:extLst>
            </p:cNvPr>
            <p:cNvGrpSpPr/>
            <p:nvPr/>
          </p:nvGrpSpPr>
          <p:grpSpPr>
            <a:xfrm>
              <a:off x="1524840" y="-1287335"/>
              <a:ext cx="8701200" cy="8172191"/>
              <a:chOff x="1810954" y="944628"/>
              <a:chExt cx="5997593" cy="5632956"/>
            </a:xfrm>
          </p:grpSpPr>
          <p:cxnSp>
            <p:nvCxnSpPr>
              <p:cNvPr id="16" name="Gerade Verbindung mit Pfeil 15">
                <a:extLst>
                  <a:ext uri="{FF2B5EF4-FFF2-40B4-BE49-F238E27FC236}">
                    <a16:creationId xmlns:a16="http://schemas.microsoft.com/office/drawing/2014/main" id="{3B7A8D2D-C5AE-1C2A-AF81-4F14D588725B}"/>
                  </a:ext>
                </a:extLst>
              </p:cNvPr>
              <p:cNvCxnSpPr>
                <a:cxnSpLocks/>
              </p:cNvCxnSpPr>
              <p:nvPr/>
            </p:nvCxnSpPr>
            <p:spPr>
              <a:xfrm rot="16395173" flipH="1" flipV="1">
                <a:off x="5889087" y="1800033"/>
                <a:ext cx="249944" cy="233209"/>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7" name="Gerade Verbindung mit Pfeil 16">
                <a:extLst>
                  <a:ext uri="{FF2B5EF4-FFF2-40B4-BE49-F238E27FC236}">
                    <a16:creationId xmlns:a16="http://schemas.microsoft.com/office/drawing/2014/main" id="{C7106180-C1C8-8FBD-F3C3-0B57CF012E4D}"/>
                  </a:ext>
                </a:extLst>
              </p:cNvPr>
              <p:cNvCxnSpPr>
                <a:cxnSpLocks/>
              </p:cNvCxnSpPr>
              <p:nvPr/>
            </p:nvCxnSpPr>
            <p:spPr>
              <a:xfrm>
                <a:off x="5921199" y="2794021"/>
                <a:ext cx="170764" cy="221027"/>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8" name="Gerade Verbindung mit Pfeil 17">
                <a:extLst>
                  <a:ext uri="{FF2B5EF4-FFF2-40B4-BE49-F238E27FC236}">
                    <a16:creationId xmlns:a16="http://schemas.microsoft.com/office/drawing/2014/main" id="{E778922A-CBA1-4DC7-280F-C933DCF2464F}"/>
                  </a:ext>
                </a:extLst>
              </p:cNvPr>
              <p:cNvCxnSpPr>
                <a:cxnSpLocks/>
              </p:cNvCxnSpPr>
              <p:nvPr/>
            </p:nvCxnSpPr>
            <p:spPr>
              <a:xfrm rot="15976033">
                <a:off x="4812909" y="2962839"/>
                <a:ext cx="260505" cy="224261"/>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0" name="Gerade Verbindung mit Pfeil 19">
                <a:extLst>
                  <a:ext uri="{FF2B5EF4-FFF2-40B4-BE49-F238E27FC236}">
                    <a16:creationId xmlns:a16="http://schemas.microsoft.com/office/drawing/2014/main" id="{4470F58C-06D9-BB85-9B81-624B0BA3B684}"/>
                  </a:ext>
                </a:extLst>
              </p:cNvPr>
              <p:cNvCxnSpPr>
                <a:cxnSpLocks/>
              </p:cNvCxnSpPr>
              <p:nvPr/>
            </p:nvCxnSpPr>
            <p:spPr>
              <a:xfrm flipH="1" flipV="1">
                <a:off x="4863879" y="1958320"/>
                <a:ext cx="249944" cy="233209"/>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1" name="Gerade Verbindung mit Pfeil 20">
                <a:extLst>
                  <a:ext uri="{FF2B5EF4-FFF2-40B4-BE49-F238E27FC236}">
                    <a16:creationId xmlns:a16="http://schemas.microsoft.com/office/drawing/2014/main" id="{E00CE79B-3CA9-90F2-79F0-4117AA909CD2}"/>
                  </a:ext>
                </a:extLst>
              </p:cNvPr>
              <p:cNvCxnSpPr>
                <a:cxnSpLocks/>
              </p:cNvCxnSpPr>
              <p:nvPr/>
            </p:nvCxnSpPr>
            <p:spPr>
              <a:xfrm rot="15976033">
                <a:off x="4877936" y="962750"/>
                <a:ext cx="260505" cy="224261"/>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2" name="Gerade Verbindung mit Pfeil 21">
                <a:extLst>
                  <a:ext uri="{FF2B5EF4-FFF2-40B4-BE49-F238E27FC236}">
                    <a16:creationId xmlns:a16="http://schemas.microsoft.com/office/drawing/2014/main" id="{B78B14F3-FA4B-F669-5634-A86CA2F4FB52}"/>
                  </a:ext>
                </a:extLst>
              </p:cNvPr>
              <p:cNvCxnSpPr>
                <a:cxnSpLocks/>
              </p:cNvCxnSpPr>
              <p:nvPr/>
            </p:nvCxnSpPr>
            <p:spPr>
              <a:xfrm flipH="1">
                <a:off x="3804247" y="2357281"/>
                <a:ext cx="166738" cy="268743"/>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3" name="Gerade Verbindung mit Pfeil 22">
                <a:extLst>
                  <a:ext uri="{FF2B5EF4-FFF2-40B4-BE49-F238E27FC236}">
                    <a16:creationId xmlns:a16="http://schemas.microsoft.com/office/drawing/2014/main" id="{90AEED14-29B3-544A-7D14-9EDCE7186BC3}"/>
                  </a:ext>
                </a:extLst>
              </p:cNvPr>
              <p:cNvCxnSpPr>
                <a:cxnSpLocks/>
              </p:cNvCxnSpPr>
              <p:nvPr/>
            </p:nvCxnSpPr>
            <p:spPr>
              <a:xfrm>
                <a:off x="3847006" y="1289289"/>
                <a:ext cx="273486" cy="238906"/>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4" name="Gerade Verbindung mit Pfeil 23">
                <a:extLst>
                  <a:ext uri="{FF2B5EF4-FFF2-40B4-BE49-F238E27FC236}">
                    <a16:creationId xmlns:a16="http://schemas.microsoft.com/office/drawing/2014/main" id="{BC7B9D83-8C36-2C96-8126-6CE8B2879C60}"/>
                  </a:ext>
                </a:extLst>
              </p:cNvPr>
              <p:cNvCxnSpPr>
                <a:cxnSpLocks/>
              </p:cNvCxnSpPr>
              <p:nvPr/>
            </p:nvCxnSpPr>
            <p:spPr>
              <a:xfrm>
                <a:off x="3935479" y="3336079"/>
                <a:ext cx="296011" cy="203667"/>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5" name="Gerade Verbindung mit Pfeil 24">
                <a:extLst>
                  <a:ext uri="{FF2B5EF4-FFF2-40B4-BE49-F238E27FC236}">
                    <a16:creationId xmlns:a16="http://schemas.microsoft.com/office/drawing/2014/main" id="{479AC1DB-6AD7-5E7F-75E3-43469A12F781}"/>
                  </a:ext>
                </a:extLst>
              </p:cNvPr>
              <p:cNvCxnSpPr>
                <a:cxnSpLocks/>
              </p:cNvCxnSpPr>
              <p:nvPr/>
            </p:nvCxnSpPr>
            <p:spPr>
              <a:xfrm flipH="1" flipV="1">
                <a:off x="2730434" y="2820765"/>
                <a:ext cx="314060" cy="157197"/>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7" name="Gerade Verbindung mit Pfeil 26">
                <a:extLst>
                  <a:ext uri="{FF2B5EF4-FFF2-40B4-BE49-F238E27FC236}">
                    <a16:creationId xmlns:a16="http://schemas.microsoft.com/office/drawing/2014/main" id="{79C47FE7-3B69-E2ED-0939-B90754C0D0C9}"/>
                  </a:ext>
                </a:extLst>
              </p:cNvPr>
              <p:cNvCxnSpPr>
                <a:cxnSpLocks/>
              </p:cNvCxnSpPr>
              <p:nvPr/>
            </p:nvCxnSpPr>
            <p:spPr>
              <a:xfrm flipV="1">
                <a:off x="3053555" y="3682758"/>
                <a:ext cx="175453" cy="317836"/>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9" name="Gerade Verbindung mit Pfeil 28">
                <a:extLst>
                  <a:ext uri="{FF2B5EF4-FFF2-40B4-BE49-F238E27FC236}">
                    <a16:creationId xmlns:a16="http://schemas.microsoft.com/office/drawing/2014/main" id="{B1F0CD2B-3ACA-E41E-4B77-083A2F386CEF}"/>
                  </a:ext>
                </a:extLst>
              </p:cNvPr>
              <p:cNvCxnSpPr>
                <a:cxnSpLocks/>
              </p:cNvCxnSpPr>
              <p:nvPr/>
            </p:nvCxnSpPr>
            <p:spPr>
              <a:xfrm>
                <a:off x="5531045" y="4751439"/>
                <a:ext cx="154095" cy="228573"/>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0" name="Gerade Verbindung mit Pfeil 29">
                <a:extLst>
                  <a:ext uri="{FF2B5EF4-FFF2-40B4-BE49-F238E27FC236}">
                    <a16:creationId xmlns:a16="http://schemas.microsoft.com/office/drawing/2014/main" id="{AB6973FE-391F-9554-20C8-08E08D5CA80B}"/>
                  </a:ext>
                </a:extLst>
              </p:cNvPr>
              <p:cNvCxnSpPr>
                <a:cxnSpLocks/>
              </p:cNvCxnSpPr>
              <p:nvPr/>
            </p:nvCxnSpPr>
            <p:spPr>
              <a:xfrm flipH="1" flipV="1">
                <a:off x="6758830" y="3958281"/>
                <a:ext cx="205850" cy="212376"/>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1" name="Gerade Verbindung mit Pfeil 30">
                <a:extLst>
                  <a:ext uri="{FF2B5EF4-FFF2-40B4-BE49-F238E27FC236}">
                    <a16:creationId xmlns:a16="http://schemas.microsoft.com/office/drawing/2014/main" id="{D81793E7-EE34-1228-9D07-D0F2A5F10875}"/>
                  </a:ext>
                </a:extLst>
              </p:cNvPr>
              <p:cNvCxnSpPr>
                <a:cxnSpLocks/>
              </p:cNvCxnSpPr>
              <p:nvPr/>
            </p:nvCxnSpPr>
            <p:spPr>
              <a:xfrm flipH="1">
                <a:off x="5811974" y="3876711"/>
                <a:ext cx="202085" cy="178781"/>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2" name="Gerade Verbindung mit Pfeil 31">
                <a:extLst>
                  <a:ext uri="{FF2B5EF4-FFF2-40B4-BE49-F238E27FC236}">
                    <a16:creationId xmlns:a16="http://schemas.microsoft.com/office/drawing/2014/main" id="{E4B5EB36-34DF-4E0F-E02C-FC4A444D6C85}"/>
                  </a:ext>
                </a:extLst>
              </p:cNvPr>
              <p:cNvCxnSpPr>
                <a:cxnSpLocks/>
              </p:cNvCxnSpPr>
              <p:nvPr/>
            </p:nvCxnSpPr>
            <p:spPr>
              <a:xfrm flipV="1">
                <a:off x="6444284" y="4938730"/>
                <a:ext cx="214788" cy="145625"/>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3" name="Gerade Verbindung mit Pfeil 32">
                <a:extLst>
                  <a:ext uri="{FF2B5EF4-FFF2-40B4-BE49-F238E27FC236}">
                    <a16:creationId xmlns:a16="http://schemas.microsoft.com/office/drawing/2014/main" id="{5F43D9FE-A6F8-F756-F574-8A78682CDE66}"/>
                  </a:ext>
                </a:extLst>
              </p:cNvPr>
              <p:cNvCxnSpPr>
                <a:cxnSpLocks/>
              </p:cNvCxnSpPr>
              <p:nvPr/>
            </p:nvCxnSpPr>
            <p:spPr>
              <a:xfrm flipV="1">
                <a:off x="3538114" y="5998464"/>
                <a:ext cx="192138" cy="117856"/>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4" name="Gerade Verbindung mit Pfeil 33">
                <a:extLst>
                  <a:ext uri="{FF2B5EF4-FFF2-40B4-BE49-F238E27FC236}">
                    <a16:creationId xmlns:a16="http://schemas.microsoft.com/office/drawing/2014/main" id="{9FECC781-4A02-C16A-463B-EE6A6D6FDEB6}"/>
                  </a:ext>
                </a:extLst>
              </p:cNvPr>
              <p:cNvCxnSpPr>
                <a:cxnSpLocks/>
              </p:cNvCxnSpPr>
              <p:nvPr/>
            </p:nvCxnSpPr>
            <p:spPr>
              <a:xfrm flipH="1">
                <a:off x="5079404" y="5686998"/>
                <a:ext cx="234906" cy="132379"/>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6" name="Gerade Verbindung mit Pfeil 35">
                <a:extLst>
                  <a:ext uri="{FF2B5EF4-FFF2-40B4-BE49-F238E27FC236}">
                    <a16:creationId xmlns:a16="http://schemas.microsoft.com/office/drawing/2014/main" id="{ED6FBA6F-5B1D-A150-5E2C-5896A259EE4B}"/>
                  </a:ext>
                </a:extLst>
              </p:cNvPr>
              <p:cNvCxnSpPr>
                <a:cxnSpLocks/>
              </p:cNvCxnSpPr>
              <p:nvPr/>
            </p:nvCxnSpPr>
            <p:spPr>
              <a:xfrm flipH="1" flipV="1">
                <a:off x="4134933" y="5314508"/>
                <a:ext cx="82943" cy="293812"/>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7" name="Gerade Verbindung mit Pfeil 36">
                <a:extLst>
                  <a:ext uri="{FF2B5EF4-FFF2-40B4-BE49-F238E27FC236}">
                    <a16:creationId xmlns:a16="http://schemas.microsoft.com/office/drawing/2014/main" id="{9E4267C0-29FC-C0C2-6A3C-B31CFCBC895E}"/>
                  </a:ext>
                </a:extLst>
              </p:cNvPr>
              <p:cNvCxnSpPr>
                <a:cxnSpLocks/>
              </p:cNvCxnSpPr>
              <p:nvPr/>
            </p:nvCxnSpPr>
            <p:spPr>
              <a:xfrm flipH="1" flipV="1">
                <a:off x="6122727" y="5865906"/>
                <a:ext cx="137781" cy="250414"/>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8" name="Gerade Verbindung mit Pfeil 37">
                <a:extLst>
                  <a:ext uri="{FF2B5EF4-FFF2-40B4-BE49-F238E27FC236}">
                    <a16:creationId xmlns:a16="http://schemas.microsoft.com/office/drawing/2014/main" id="{A7F7225A-7477-6480-4EE7-84C7240F5E22}"/>
                  </a:ext>
                </a:extLst>
              </p:cNvPr>
              <p:cNvCxnSpPr>
                <a:cxnSpLocks/>
              </p:cNvCxnSpPr>
              <p:nvPr/>
            </p:nvCxnSpPr>
            <p:spPr>
              <a:xfrm flipH="1">
                <a:off x="7568724" y="3890899"/>
                <a:ext cx="239823" cy="164593"/>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9" name="Gerade Verbindung mit Pfeil 38">
                <a:extLst>
                  <a:ext uri="{FF2B5EF4-FFF2-40B4-BE49-F238E27FC236}">
                    <a16:creationId xmlns:a16="http://schemas.microsoft.com/office/drawing/2014/main" id="{A55FA714-B5C3-6E7B-651D-351D3EE6D6AF}"/>
                  </a:ext>
                </a:extLst>
              </p:cNvPr>
              <p:cNvCxnSpPr>
                <a:cxnSpLocks/>
              </p:cNvCxnSpPr>
              <p:nvPr/>
            </p:nvCxnSpPr>
            <p:spPr>
              <a:xfrm>
                <a:off x="7401902" y="4878425"/>
                <a:ext cx="154095" cy="228573"/>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0" name="Gerade Verbindung mit Pfeil 39">
                <a:extLst>
                  <a:ext uri="{FF2B5EF4-FFF2-40B4-BE49-F238E27FC236}">
                    <a16:creationId xmlns:a16="http://schemas.microsoft.com/office/drawing/2014/main" id="{995E2B58-28C9-5A9C-5B13-423CECFB37E1}"/>
                  </a:ext>
                </a:extLst>
              </p:cNvPr>
              <p:cNvCxnSpPr>
                <a:cxnSpLocks/>
              </p:cNvCxnSpPr>
              <p:nvPr/>
            </p:nvCxnSpPr>
            <p:spPr>
              <a:xfrm flipV="1">
                <a:off x="6885212" y="2749964"/>
                <a:ext cx="255725" cy="223415"/>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1" name="Gerade Verbindung mit Pfeil 40">
                <a:extLst>
                  <a:ext uri="{FF2B5EF4-FFF2-40B4-BE49-F238E27FC236}">
                    <a16:creationId xmlns:a16="http://schemas.microsoft.com/office/drawing/2014/main" id="{FF44C500-3561-4DEB-4B23-3C4C342F0BF7}"/>
                  </a:ext>
                </a:extLst>
              </p:cNvPr>
              <p:cNvCxnSpPr>
                <a:cxnSpLocks/>
              </p:cNvCxnSpPr>
              <p:nvPr/>
            </p:nvCxnSpPr>
            <p:spPr>
              <a:xfrm>
                <a:off x="4572000" y="6248400"/>
                <a:ext cx="66778" cy="329184"/>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2" name="Gerade Verbindung mit Pfeil 41">
                <a:extLst>
                  <a:ext uri="{FF2B5EF4-FFF2-40B4-BE49-F238E27FC236}">
                    <a16:creationId xmlns:a16="http://schemas.microsoft.com/office/drawing/2014/main" id="{70A41B9E-D9A7-C5C9-35D0-45AE99167D84}"/>
                  </a:ext>
                </a:extLst>
              </p:cNvPr>
              <p:cNvCxnSpPr>
                <a:cxnSpLocks/>
              </p:cNvCxnSpPr>
              <p:nvPr/>
            </p:nvCxnSpPr>
            <p:spPr>
              <a:xfrm>
                <a:off x="2793580" y="5803493"/>
                <a:ext cx="154095" cy="145889"/>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3" name="Gerade Verbindung mit Pfeil 42">
                <a:extLst>
                  <a:ext uri="{FF2B5EF4-FFF2-40B4-BE49-F238E27FC236}">
                    <a16:creationId xmlns:a16="http://schemas.microsoft.com/office/drawing/2014/main" id="{4B886A0E-F026-72DA-2C62-281A0A5C3798}"/>
                  </a:ext>
                </a:extLst>
              </p:cNvPr>
              <p:cNvCxnSpPr>
                <a:cxnSpLocks/>
              </p:cNvCxnSpPr>
              <p:nvPr/>
            </p:nvCxnSpPr>
            <p:spPr>
              <a:xfrm flipH="1" flipV="1">
                <a:off x="3250579" y="6327170"/>
                <a:ext cx="18371" cy="250414"/>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4" name="Gerade Verbindung mit Pfeil 43">
                <a:extLst>
                  <a:ext uri="{FF2B5EF4-FFF2-40B4-BE49-F238E27FC236}">
                    <a16:creationId xmlns:a16="http://schemas.microsoft.com/office/drawing/2014/main" id="{5AFAF291-B1D1-D5B2-4512-60294E2AB023}"/>
                  </a:ext>
                </a:extLst>
              </p:cNvPr>
              <p:cNvCxnSpPr>
                <a:cxnSpLocks/>
              </p:cNvCxnSpPr>
              <p:nvPr/>
            </p:nvCxnSpPr>
            <p:spPr>
              <a:xfrm flipH="1">
                <a:off x="2675193" y="5067300"/>
                <a:ext cx="118387" cy="280577"/>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5" name="Gerade Verbindung mit Pfeil 44">
                <a:extLst>
                  <a:ext uri="{FF2B5EF4-FFF2-40B4-BE49-F238E27FC236}">
                    <a16:creationId xmlns:a16="http://schemas.microsoft.com/office/drawing/2014/main" id="{84A2C8A9-BA58-0FF0-693B-AC27DA442835}"/>
                  </a:ext>
                </a:extLst>
              </p:cNvPr>
              <p:cNvCxnSpPr>
                <a:cxnSpLocks/>
              </p:cNvCxnSpPr>
              <p:nvPr/>
            </p:nvCxnSpPr>
            <p:spPr>
              <a:xfrm flipV="1">
                <a:off x="2133600" y="5949382"/>
                <a:ext cx="67662" cy="217738"/>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6" name="Gerade Verbindung mit Pfeil 45">
                <a:extLst>
                  <a:ext uri="{FF2B5EF4-FFF2-40B4-BE49-F238E27FC236}">
                    <a16:creationId xmlns:a16="http://schemas.microsoft.com/office/drawing/2014/main" id="{E01065E3-5085-A304-E75F-CAD44343A9AA}"/>
                  </a:ext>
                </a:extLst>
              </p:cNvPr>
              <p:cNvCxnSpPr>
                <a:cxnSpLocks/>
              </p:cNvCxnSpPr>
              <p:nvPr/>
            </p:nvCxnSpPr>
            <p:spPr>
              <a:xfrm>
                <a:off x="2232619" y="4262324"/>
                <a:ext cx="277450" cy="107659"/>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7" name="Gerade Verbindung mit Pfeil 46">
                <a:extLst>
                  <a:ext uri="{FF2B5EF4-FFF2-40B4-BE49-F238E27FC236}">
                    <a16:creationId xmlns:a16="http://schemas.microsoft.com/office/drawing/2014/main" id="{0FD75F0D-D013-CEBC-C462-FB6395663E6A}"/>
                  </a:ext>
                </a:extLst>
              </p:cNvPr>
              <p:cNvCxnSpPr>
                <a:cxnSpLocks/>
              </p:cNvCxnSpPr>
              <p:nvPr/>
            </p:nvCxnSpPr>
            <p:spPr>
              <a:xfrm flipH="1" flipV="1">
                <a:off x="1810954" y="5391245"/>
                <a:ext cx="276926" cy="130715"/>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8" name="Gerade Verbindung mit Pfeil 47">
                <a:extLst>
                  <a:ext uri="{FF2B5EF4-FFF2-40B4-BE49-F238E27FC236}">
                    <a16:creationId xmlns:a16="http://schemas.microsoft.com/office/drawing/2014/main" id="{E3F6E63A-3D30-4F3C-EC8A-32E78BC05A68}"/>
                  </a:ext>
                </a:extLst>
              </p:cNvPr>
              <p:cNvCxnSpPr>
                <a:cxnSpLocks/>
              </p:cNvCxnSpPr>
              <p:nvPr/>
            </p:nvCxnSpPr>
            <p:spPr>
              <a:xfrm flipH="1">
                <a:off x="2640134" y="6209140"/>
                <a:ext cx="180599" cy="160050"/>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grpSp>
      </p:grpSp>
      <p:pic>
        <p:nvPicPr>
          <p:cNvPr id="52" name="Grafik 51">
            <a:extLst>
              <a:ext uri="{FF2B5EF4-FFF2-40B4-BE49-F238E27FC236}">
                <a16:creationId xmlns:a16="http://schemas.microsoft.com/office/drawing/2014/main" id="{E2E45533-6951-8DD0-0649-B9184178B8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13606" y="695561"/>
            <a:ext cx="1135996" cy="1135996"/>
          </a:xfrm>
          <a:prstGeom prst="rect">
            <a:avLst/>
          </a:prstGeom>
        </p:spPr>
      </p:pic>
      <p:pic>
        <p:nvPicPr>
          <p:cNvPr id="50" name="Grafik 49">
            <a:extLst>
              <a:ext uri="{FF2B5EF4-FFF2-40B4-BE49-F238E27FC236}">
                <a16:creationId xmlns:a16="http://schemas.microsoft.com/office/drawing/2014/main" id="{6EF6EEF2-BD25-4607-3807-F7E71E918B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17218" y="195818"/>
            <a:ext cx="1135996" cy="1135996"/>
          </a:xfrm>
          <a:prstGeom prst="rect">
            <a:avLst/>
          </a:prstGeom>
        </p:spPr>
      </p:pic>
      <p:pic>
        <p:nvPicPr>
          <p:cNvPr id="51" name="Grafik 50">
            <a:extLst>
              <a:ext uri="{FF2B5EF4-FFF2-40B4-BE49-F238E27FC236}">
                <a16:creationId xmlns:a16="http://schemas.microsoft.com/office/drawing/2014/main" id="{42DABE0B-86BF-2B15-F276-10AD063D1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83870" y="3319524"/>
            <a:ext cx="1135996" cy="1135996"/>
          </a:xfrm>
          <a:prstGeom prst="rect">
            <a:avLst/>
          </a:prstGeom>
        </p:spPr>
      </p:pic>
      <p:sp>
        <p:nvSpPr>
          <p:cNvPr id="2" name="Textfeld 1">
            <a:extLst>
              <a:ext uri="{FF2B5EF4-FFF2-40B4-BE49-F238E27FC236}">
                <a16:creationId xmlns:a16="http://schemas.microsoft.com/office/drawing/2014/main" id="{D1F8D85F-EFEE-4143-3E5D-E548D65B4CF4}"/>
              </a:ext>
            </a:extLst>
          </p:cNvPr>
          <p:cNvSpPr txBox="1"/>
          <p:nvPr/>
        </p:nvSpPr>
        <p:spPr>
          <a:xfrm>
            <a:off x="3168679" y="1541946"/>
            <a:ext cx="1660485" cy="461665"/>
          </a:xfrm>
          <a:prstGeom prst="rect">
            <a:avLst/>
          </a:prstGeom>
          <a:solidFill>
            <a:schemeClr val="bg1"/>
          </a:solidFill>
          <a:ln>
            <a:solidFill>
              <a:schemeClr val="tx1"/>
            </a:solidFill>
          </a:ln>
        </p:spPr>
        <p:txBody>
          <a:bodyPr wrap="square">
            <a:spAutoFit/>
          </a:bodyPr>
          <a:lstStyle/>
          <a:p>
            <a:pPr algn="ctr"/>
            <a:r>
              <a:rPr lang="en-US" sz="2400" dirty="0"/>
              <a:t>Vertex-Task</a:t>
            </a:r>
          </a:p>
        </p:txBody>
      </p:sp>
      <p:pic>
        <p:nvPicPr>
          <p:cNvPr id="53" name="Grafik 52">
            <a:extLst>
              <a:ext uri="{FF2B5EF4-FFF2-40B4-BE49-F238E27FC236}">
                <a16:creationId xmlns:a16="http://schemas.microsoft.com/office/drawing/2014/main" id="{D085FD85-1E3B-DA21-E12F-ECE87A574B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19606" y="2107801"/>
            <a:ext cx="1135996" cy="1135996"/>
          </a:xfrm>
          <a:prstGeom prst="rect">
            <a:avLst/>
          </a:prstGeom>
        </p:spPr>
      </p:pic>
      <p:pic>
        <p:nvPicPr>
          <p:cNvPr id="54" name="Grafik 53">
            <a:extLst>
              <a:ext uri="{FF2B5EF4-FFF2-40B4-BE49-F238E27FC236}">
                <a16:creationId xmlns:a16="http://schemas.microsoft.com/office/drawing/2014/main" id="{7C843C08-7104-F77F-2B79-479F05CBE4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18486" y="4830681"/>
            <a:ext cx="1135996" cy="1135996"/>
          </a:xfrm>
          <a:prstGeom prst="rect">
            <a:avLst/>
          </a:prstGeom>
        </p:spPr>
      </p:pic>
      <p:pic>
        <p:nvPicPr>
          <p:cNvPr id="55" name="Grafik 54">
            <a:extLst>
              <a:ext uri="{FF2B5EF4-FFF2-40B4-BE49-F238E27FC236}">
                <a16:creationId xmlns:a16="http://schemas.microsoft.com/office/drawing/2014/main" id="{106C45F3-9EB2-FB17-6BE7-098D28EEF3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66486" y="5897481"/>
            <a:ext cx="1135996" cy="1135996"/>
          </a:xfrm>
          <a:prstGeom prst="rect">
            <a:avLst/>
          </a:prstGeom>
        </p:spPr>
      </p:pic>
      <p:pic>
        <p:nvPicPr>
          <p:cNvPr id="56" name="Grafik 55">
            <a:extLst>
              <a:ext uri="{FF2B5EF4-FFF2-40B4-BE49-F238E27FC236}">
                <a16:creationId xmlns:a16="http://schemas.microsoft.com/office/drawing/2014/main" id="{78B8649A-1C6D-5E6C-4B6B-14C309092D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44406" y="3306681"/>
            <a:ext cx="1135996" cy="1135996"/>
          </a:xfrm>
          <a:prstGeom prst="rect">
            <a:avLst/>
          </a:prstGeom>
        </p:spPr>
      </p:pic>
      <p:pic>
        <p:nvPicPr>
          <p:cNvPr id="57" name="Grafik 56">
            <a:extLst>
              <a:ext uri="{FF2B5EF4-FFF2-40B4-BE49-F238E27FC236}">
                <a16:creationId xmlns:a16="http://schemas.microsoft.com/office/drawing/2014/main" id="{81CC0802-EC9F-E5C6-B482-F84B94F539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6282302" y="1772779"/>
            <a:ext cx="1135996" cy="1135996"/>
          </a:xfrm>
          <a:prstGeom prst="rect">
            <a:avLst/>
          </a:prstGeom>
        </p:spPr>
      </p:pic>
      <p:pic>
        <p:nvPicPr>
          <p:cNvPr id="58" name="Grafik 57">
            <a:extLst>
              <a:ext uri="{FF2B5EF4-FFF2-40B4-BE49-F238E27FC236}">
                <a16:creationId xmlns:a16="http://schemas.microsoft.com/office/drawing/2014/main" id="{6FEEB6C1-18E9-DA3E-4817-ADC85839C8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3681342" y="2748139"/>
            <a:ext cx="1135996" cy="1135996"/>
          </a:xfrm>
          <a:prstGeom prst="rect">
            <a:avLst/>
          </a:prstGeom>
        </p:spPr>
      </p:pic>
      <p:pic>
        <p:nvPicPr>
          <p:cNvPr id="59" name="Grafik 58">
            <a:extLst>
              <a:ext uri="{FF2B5EF4-FFF2-40B4-BE49-F238E27FC236}">
                <a16:creationId xmlns:a16="http://schemas.microsoft.com/office/drawing/2014/main" id="{C5E18984-A1FC-115B-0267-B5AC1DFB13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5591422" y="4465179"/>
            <a:ext cx="1135996" cy="1135996"/>
          </a:xfrm>
          <a:prstGeom prst="rect">
            <a:avLst/>
          </a:prstGeom>
        </p:spPr>
      </p:pic>
      <p:pic>
        <p:nvPicPr>
          <p:cNvPr id="60" name="Grafik 59">
            <a:extLst>
              <a:ext uri="{FF2B5EF4-FFF2-40B4-BE49-F238E27FC236}">
                <a16:creationId xmlns:a16="http://schemas.microsoft.com/office/drawing/2014/main" id="{7F9114C8-A838-88A1-BBBD-992FDEA5AF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8314302" y="4790299"/>
            <a:ext cx="1135996" cy="1135996"/>
          </a:xfrm>
          <a:prstGeom prst="rect">
            <a:avLst/>
          </a:prstGeom>
        </p:spPr>
      </p:pic>
      <p:pic>
        <p:nvPicPr>
          <p:cNvPr id="61" name="Grafik 60">
            <a:extLst>
              <a:ext uri="{FF2B5EF4-FFF2-40B4-BE49-F238E27FC236}">
                <a16:creationId xmlns:a16="http://schemas.microsoft.com/office/drawing/2014/main" id="{A05EFE4B-90C9-45EF-0209-8A0AE60EA4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517262" y="4068939"/>
            <a:ext cx="1135996" cy="1135996"/>
          </a:xfrm>
          <a:prstGeom prst="rect">
            <a:avLst/>
          </a:prstGeom>
        </p:spPr>
      </p:pic>
      <p:pic>
        <p:nvPicPr>
          <p:cNvPr id="62" name="Grafik 61">
            <a:extLst>
              <a:ext uri="{FF2B5EF4-FFF2-40B4-BE49-F238E27FC236}">
                <a16:creationId xmlns:a16="http://schemas.microsoft.com/office/drawing/2014/main" id="{9ED3FB51-C15A-D855-A28C-D9E150F533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952756" y="5647664"/>
            <a:ext cx="1135996" cy="1135996"/>
          </a:xfrm>
          <a:prstGeom prst="rect">
            <a:avLst/>
          </a:prstGeom>
        </p:spPr>
      </p:pic>
      <p:pic>
        <p:nvPicPr>
          <p:cNvPr id="63" name="Grafik 62">
            <a:extLst>
              <a:ext uri="{FF2B5EF4-FFF2-40B4-BE49-F238E27FC236}">
                <a16:creationId xmlns:a16="http://schemas.microsoft.com/office/drawing/2014/main" id="{2B06A287-7604-061E-8940-4FD9E7B980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3234302" y="-106821"/>
            <a:ext cx="1135996" cy="1135996"/>
          </a:xfrm>
          <a:prstGeom prst="rect">
            <a:avLst/>
          </a:prstGeom>
        </p:spPr>
      </p:pic>
      <p:pic>
        <p:nvPicPr>
          <p:cNvPr id="64" name="Grafik 63">
            <a:extLst>
              <a:ext uri="{FF2B5EF4-FFF2-40B4-BE49-F238E27FC236}">
                <a16:creationId xmlns:a16="http://schemas.microsoft.com/office/drawing/2014/main" id="{8F27C478-85DC-D9F0-A5F1-0BB6BB9385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9136398" y="1810651"/>
            <a:ext cx="1135996" cy="1135996"/>
          </a:xfrm>
          <a:prstGeom prst="rect">
            <a:avLst/>
          </a:prstGeom>
        </p:spPr>
      </p:pic>
      <p:pic>
        <p:nvPicPr>
          <p:cNvPr id="65" name="Grafik 64">
            <a:extLst>
              <a:ext uri="{FF2B5EF4-FFF2-40B4-BE49-F238E27FC236}">
                <a16:creationId xmlns:a16="http://schemas.microsoft.com/office/drawing/2014/main" id="{83B56138-FF80-D197-52A0-7A74DFCDD3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3957331" y="6175180"/>
            <a:ext cx="1135996" cy="1135996"/>
          </a:xfrm>
          <a:prstGeom prst="rect">
            <a:avLst/>
          </a:prstGeom>
        </p:spPr>
      </p:pic>
      <p:sp>
        <p:nvSpPr>
          <p:cNvPr id="3" name="Textfeld 2">
            <a:extLst>
              <a:ext uri="{FF2B5EF4-FFF2-40B4-BE49-F238E27FC236}">
                <a16:creationId xmlns:a16="http://schemas.microsoft.com/office/drawing/2014/main" id="{F3414D98-42FB-48B6-0294-D3E3AF8DA297}"/>
              </a:ext>
            </a:extLst>
          </p:cNvPr>
          <p:cNvSpPr txBox="1"/>
          <p:nvPr/>
        </p:nvSpPr>
        <p:spPr>
          <a:xfrm>
            <a:off x="7063227" y="1196690"/>
            <a:ext cx="4836654" cy="4464620"/>
          </a:xfrm>
          <a:prstGeom prst="rect">
            <a:avLst/>
          </a:prstGeom>
          <a:solidFill>
            <a:schemeClr val="bg1"/>
          </a:solidFill>
          <a:ln>
            <a:solidFill>
              <a:schemeClr val="tx1"/>
            </a:solidFill>
          </a:ln>
        </p:spPr>
        <p:txBody>
          <a:bodyPr wrap="square">
            <a:spAutoFit/>
          </a:bodyPr>
          <a:lstStyle/>
          <a:p>
            <a:pPr algn="ctr">
              <a:lnSpc>
                <a:spcPct val="150000"/>
              </a:lnSpc>
            </a:pPr>
            <a:r>
              <a:rPr lang="en-US" sz="2400" b="1" dirty="0">
                <a:latin typeface="MV Boli" panose="02000500030200090000" pitchFamily="2" charset="0"/>
                <a:cs typeface="MV Boli" panose="02000500030200090000" pitchFamily="2" charset="0"/>
              </a:rPr>
              <a:t>ToDo</a:t>
            </a:r>
            <a:endParaRPr lang="en-US" sz="2400" dirty="0"/>
          </a:p>
          <a:p>
            <a:pPr>
              <a:lnSpc>
                <a:spcPct val="150000"/>
              </a:lnSpc>
            </a:pPr>
            <a:r>
              <a:rPr lang="en-US" sz="2400" dirty="0"/>
              <a:t>☐ run </a:t>
            </a:r>
            <a:r>
              <a:rPr lang="en-US" sz="2400" b="1" dirty="0"/>
              <a:t>fast</a:t>
            </a:r>
            <a:br>
              <a:rPr lang="en-US" sz="2400" b="1" dirty="0"/>
            </a:br>
            <a:r>
              <a:rPr lang="en-US" sz="2400" dirty="0"/>
              <a:t>☐ </a:t>
            </a:r>
            <a:r>
              <a:rPr lang="en-US" sz="2400" b="1" dirty="0"/>
              <a:t>real-time</a:t>
            </a:r>
            <a:r>
              <a:rPr lang="en-US" sz="2400" dirty="0"/>
              <a:t> topology changes</a:t>
            </a:r>
          </a:p>
          <a:p>
            <a:pPr>
              <a:lnSpc>
                <a:spcPct val="150000"/>
              </a:lnSpc>
            </a:pPr>
            <a:r>
              <a:rPr lang="en-US" sz="2400" dirty="0"/>
              <a:t>☐ </a:t>
            </a:r>
            <a:r>
              <a:rPr lang="en-US" sz="2400" b="1" dirty="0"/>
              <a:t>easy</a:t>
            </a:r>
            <a:r>
              <a:rPr lang="en-US" sz="2400" dirty="0"/>
              <a:t> to implement and extensible</a:t>
            </a:r>
          </a:p>
          <a:p>
            <a:pPr>
              <a:lnSpc>
                <a:spcPct val="150000"/>
              </a:lnSpc>
            </a:pPr>
            <a:r>
              <a:rPr lang="en-US" sz="2400" dirty="0"/>
              <a:t>☑ </a:t>
            </a:r>
            <a:r>
              <a:rPr lang="en-US" sz="2400" b="1" dirty="0"/>
              <a:t>reduce</a:t>
            </a:r>
            <a:r>
              <a:rPr lang="en-US" sz="2400" dirty="0"/>
              <a:t> neighbor information</a:t>
            </a:r>
          </a:p>
          <a:p>
            <a:pPr>
              <a:lnSpc>
                <a:spcPct val="150000"/>
              </a:lnSpc>
            </a:pPr>
            <a:r>
              <a:rPr lang="en-US" sz="2400" dirty="0"/>
              <a:t>☐ merge to </a:t>
            </a:r>
            <a:r>
              <a:rPr lang="en-US" sz="2400" b="1" dirty="0"/>
              <a:t>single dispatch</a:t>
            </a:r>
          </a:p>
          <a:p>
            <a:pPr>
              <a:lnSpc>
                <a:spcPct val="150000"/>
              </a:lnSpc>
            </a:pPr>
            <a:r>
              <a:rPr lang="en-US" sz="2400" dirty="0"/>
              <a:t>☑ remove all </a:t>
            </a:r>
            <a:r>
              <a:rPr lang="en-US" sz="2400" b="1" dirty="0"/>
              <a:t>atomic float</a:t>
            </a:r>
            <a:r>
              <a:rPr lang="en-US" sz="2400" dirty="0"/>
              <a:t> arithmetic</a:t>
            </a:r>
          </a:p>
          <a:p>
            <a:pPr>
              <a:lnSpc>
                <a:spcPct val="150000"/>
              </a:lnSpc>
            </a:pPr>
            <a:r>
              <a:rPr lang="en-US" sz="2400" dirty="0"/>
              <a:t>☐ improve </a:t>
            </a:r>
            <a:r>
              <a:rPr lang="en-US" sz="2400" b="1" dirty="0"/>
              <a:t>memory layout</a:t>
            </a:r>
          </a:p>
        </p:txBody>
      </p:sp>
      <p:sp>
        <p:nvSpPr>
          <p:cNvPr id="4" name="Rechteck 3">
            <a:extLst>
              <a:ext uri="{FF2B5EF4-FFF2-40B4-BE49-F238E27FC236}">
                <a16:creationId xmlns:a16="http://schemas.microsoft.com/office/drawing/2014/main" id="{BAC9D396-7A2F-A9F9-0D81-5FB405554C35}"/>
              </a:ext>
            </a:extLst>
          </p:cNvPr>
          <p:cNvSpPr/>
          <p:nvPr/>
        </p:nvSpPr>
        <p:spPr>
          <a:xfrm>
            <a:off x="7116671" y="4098370"/>
            <a:ext cx="4682979" cy="968930"/>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Gerade Verbindung mit Pfeil 4">
            <a:extLst>
              <a:ext uri="{FF2B5EF4-FFF2-40B4-BE49-F238E27FC236}">
                <a16:creationId xmlns:a16="http://schemas.microsoft.com/office/drawing/2014/main" id="{525EF9ED-3002-3D9D-CB34-BB22F669877E}"/>
              </a:ext>
            </a:extLst>
          </p:cNvPr>
          <p:cNvCxnSpPr>
            <a:cxnSpLocks/>
          </p:cNvCxnSpPr>
          <p:nvPr/>
        </p:nvCxnSpPr>
        <p:spPr>
          <a:xfrm flipH="1" flipV="1">
            <a:off x="3725606" y="4187953"/>
            <a:ext cx="396733" cy="87845"/>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20027436"/>
      </p:ext>
    </p:extLst>
  </p:cSld>
  <p:clrMapOvr>
    <a:masterClrMapping/>
  </p:clrMapOvr>
  <p:transition spd="slow">
    <p:wip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Entwurf, Zeichnung enthält.&#10;&#10;Automatisch generierte Beschreibung">
            <a:extLst>
              <a:ext uri="{FF2B5EF4-FFF2-40B4-BE49-F238E27FC236}">
                <a16:creationId xmlns:a16="http://schemas.microsoft.com/office/drawing/2014/main" id="{EB1D6361-4F21-CE91-ADE6-02029E400A8B}"/>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6452" t="15918" r="30173" b="12286"/>
          <a:stretch/>
        </p:blipFill>
        <p:spPr>
          <a:xfrm>
            <a:off x="-1203960" y="-4069080"/>
            <a:ext cx="17842356" cy="11369879"/>
          </a:xfrm>
          <a:prstGeom prst="rect">
            <a:avLst/>
          </a:prstGeom>
        </p:spPr>
      </p:pic>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93</a:t>
            </a:fld>
            <a:endParaRPr lang="en-US" sz="1600" b="1" dirty="0">
              <a:solidFill>
                <a:schemeClr val="tx1"/>
              </a:solidFill>
            </a:endParaRPr>
          </a:p>
        </p:txBody>
      </p:sp>
      <p:pic>
        <p:nvPicPr>
          <p:cNvPr id="15" name="Grafik 14">
            <a:extLst>
              <a:ext uri="{FF2B5EF4-FFF2-40B4-BE49-F238E27FC236}">
                <a16:creationId xmlns:a16="http://schemas.microsoft.com/office/drawing/2014/main" id="{ADFC8505-4385-2270-76AF-BBF960D748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42782" y="3032619"/>
            <a:ext cx="1135996" cy="1135996"/>
          </a:xfrm>
          <a:prstGeom prst="rect">
            <a:avLst/>
          </a:prstGeom>
        </p:spPr>
      </p:pic>
      <p:grpSp>
        <p:nvGrpSpPr>
          <p:cNvPr id="49" name="Gruppieren 48">
            <a:extLst>
              <a:ext uri="{FF2B5EF4-FFF2-40B4-BE49-F238E27FC236}">
                <a16:creationId xmlns:a16="http://schemas.microsoft.com/office/drawing/2014/main" id="{A84D8C51-4227-2092-DD9A-F4C055F2232B}"/>
              </a:ext>
            </a:extLst>
          </p:cNvPr>
          <p:cNvGrpSpPr/>
          <p:nvPr/>
        </p:nvGrpSpPr>
        <p:grpSpPr>
          <a:xfrm>
            <a:off x="1524840" y="-1287335"/>
            <a:ext cx="8701200" cy="8172191"/>
            <a:chOff x="1524840" y="-1287335"/>
            <a:chExt cx="8701200" cy="8172191"/>
          </a:xfrm>
        </p:grpSpPr>
        <p:cxnSp>
          <p:nvCxnSpPr>
            <p:cNvPr id="7" name="Gerade Verbindung mit Pfeil 6">
              <a:extLst>
                <a:ext uri="{FF2B5EF4-FFF2-40B4-BE49-F238E27FC236}">
                  <a16:creationId xmlns:a16="http://schemas.microsoft.com/office/drawing/2014/main" id="{79118F63-1AED-96FF-AB97-03586109FA17}"/>
                </a:ext>
              </a:extLst>
            </p:cNvPr>
            <p:cNvCxnSpPr>
              <a:cxnSpLocks/>
            </p:cNvCxnSpPr>
            <p:nvPr/>
          </p:nvCxnSpPr>
          <p:spPr>
            <a:xfrm flipH="1" flipV="1">
              <a:off x="6027877" y="2828328"/>
              <a:ext cx="301803" cy="300952"/>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8" name="Gerade Verbindung mit Pfeil 7">
              <a:extLst>
                <a:ext uri="{FF2B5EF4-FFF2-40B4-BE49-F238E27FC236}">
                  <a16:creationId xmlns:a16="http://schemas.microsoft.com/office/drawing/2014/main" id="{08DE2F6F-62FF-F6DA-45F3-A19265FE1F18}"/>
                </a:ext>
              </a:extLst>
            </p:cNvPr>
            <p:cNvCxnSpPr>
              <a:cxnSpLocks/>
            </p:cNvCxnSpPr>
            <p:nvPr/>
          </p:nvCxnSpPr>
          <p:spPr>
            <a:xfrm flipH="1">
              <a:off x="4916115" y="3296490"/>
              <a:ext cx="90743" cy="407896"/>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9" name="Gerade Verbindung mit Pfeil 8">
              <a:extLst>
                <a:ext uri="{FF2B5EF4-FFF2-40B4-BE49-F238E27FC236}">
                  <a16:creationId xmlns:a16="http://schemas.microsoft.com/office/drawing/2014/main" id="{1F986F75-601B-06BD-EB56-6ABC0B9F0A71}"/>
                </a:ext>
              </a:extLst>
            </p:cNvPr>
            <p:cNvCxnSpPr>
              <a:cxnSpLocks/>
            </p:cNvCxnSpPr>
            <p:nvPr/>
          </p:nvCxnSpPr>
          <p:spPr>
            <a:xfrm flipV="1">
              <a:off x="5680749" y="4201080"/>
              <a:ext cx="415251" cy="162198"/>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grpSp>
          <p:nvGrpSpPr>
            <p:cNvPr id="14" name="Gruppieren 13">
              <a:extLst>
                <a:ext uri="{FF2B5EF4-FFF2-40B4-BE49-F238E27FC236}">
                  <a16:creationId xmlns:a16="http://schemas.microsoft.com/office/drawing/2014/main" id="{54E808E1-9C13-3846-4EA5-89D3D549C984}"/>
                </a:ext>
              </a:extLst>
            </p:cNvPr>
            <p:cNvGrpSpPr/>
            <p:nvPr/>
          </p:nvGrpSpPr>
          <p:grpSpPr>
            <a:xfrm>
              <a:off x="1524840" y="-1287335"/>
              <a:ext cx="8701200" cy="8172191"/>
              <a:chOff x="1810954" y="944628"/>
              <a:chExt cx="5997593" cy="5632956"/>
            </a:xfrm>
          </p:grpSpPr>
          <p:cxnSp>
            <p:nvCxnSpPr>
              <p:cNvPr id="16" name="Gerade Verbindung mit Pfeil 15">
                <a:extLst>
                  <a:ext uri="{FF2B5EF4-FFF2-40B4-BE49-F238E27FC236}">
                    <a16:creationId xmlns:a16="http://schemas.microsoft.com/office/drawing/2014/main" id="{3B7A8D2D-C5AE-1C2A-AF81-4F14D588725B}"/>
                  </a:ext>
                </a:extLst>
              </p:cNvPr>
              <p:cNvCxnSpPr>
                <a:cxnSpLocks/>
              </p:cNvCxnSpPr>
              <p:nvPr/>
            </p:nvCxnSpPr>
            <p:spPr>
              <a:xfrm rot="16395173" flipH="1" flipV="1">
                <a:off x="5889087" y="1800033"/>
                <a:ext cx="249944" cy="233209"/>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7" name="Gerade Verbindung mit Pfeil 16">
                <a:extLst>
                  <a:ext uri="{FF2B5EF4-FFF2-40B4-BE49-F238E27FC236}">
                    <a16:creationId xmlns:a16="http://schemas.microsoft.com/office/drawing/2014/main" id="{C7106180-C1C8-8FBD-F3C3-0B57CF012E4D}"/>
                  </a:ext>
                </a:extLst>
              </p:cNvPr>
              <p:cNvCxnSpPr>
                <a:cxnSpLocks/>
              </p:cNvCxnSpPr>
              <p:nvPr/>
            </p:nvCxnSpPr>
            <p:spPr>
              <a:xfrm>
                <a:off x="5921199" y="2794021"/>
                <a:ext cx="170764" cy="221027"/>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8" name="Gerade Verbindung mit Pfeil 17">
                <a:extLst>
                  <a:ext uri="{FF2B5EF4-FFF2-40B4-BE49-F238E27FC236}">
                    <a16:creationId xmlns:a16="http://schemas.microsoft.com/office/drawing/2014/main" id="{E778922A-CBA1-4DC7-280F-C933DCF2464F}"/>
                  </a:ext>
                </a:extLst>
              </p:cNvPr>
              <p:cNvCxnSpPr>
                <a:cxnSpLocks/>
              </p:cNvCxnSpPr>
              <p:nvPr/>
            </p:nvCxnSpPr>
            <p:spPr>
              <a:xfrm rot="15976033">
                <a:off x="4812909" y="2962839"/>
                <a:ext cx="260505" cy="224261"/>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0" name="Gerade Verbindung mit Pfeil 19">
                <a:extLst>
                  <a:ext uri="{FF2B5EF4-FFF2-40B4-BE49-F238E27FC236}">
                    <a16:creationId xmlns:a16="http://schemas.microsoft.com/office/drawing/2014/main" id="{4470F58C-06D9-BB85-9B81-624B0BA3B684}"/>
                  </a:ext>
                </a:extLst>
              </p:cNvPr>
              <p:cNvCxnSpPr>
                <a:cxnSpLocks/>
              </p:cNvCxnSpPr>
              <p:nvPr/>
            </p:nvCxnSpPr>
            <p:spPr>
              <a:xfrm flipH="1" flipV="1">
                <a:off x="4863879" y="1958320"/>
                <a:ext cx="249944" cy="233209"/>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1" name="Gerade Verbindung mit Pfeil 20">
                <a:extLst>
                  <a:ext uri="{FF2B5EF4-FFF2-40B4-BE49-F238E27FC236}">
                    <a16:creationId xmlns:a16="http://schemas.microsoft.com/office/drawing/2014/main" id="{E00CE79B-3CA9-90F2-79F0-4117AA909CD2}"/>
                  </a:ext>
                </a:extLst>
              </p:cNvPr>
              <p:cNvCxnSpPr>
                <a:cxnSpLocks/>
              </p:cNvCxnSpPr>
              <p:nvPr/>
            </p:nvCxnSpPr>
            <p:spPr>
              <a:xfrm rot="15976033">
                <a:off x="4877936" y="962750"/>
                <a:ext cx="260505" cy="224261"/>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2" name="Gerade Verbindung mit Pfeil 21">
                <a:extLst>
                  <a:ext uri="{FF2B5EF4-FFF2-40B4-BE49-F238E27FC236}">
                    <a16:creationId xmlns:a16="http://schemas.microsoft.com/office/drawing/2014/main" id="{B78B14F3-FA4B-F669-5634-A86CA2F4FB52}"/>
                  </a:ext>
                </a:extLst>
              </p:cNvPr>
              <p:cNvCxnSpPr>
                <a:cxnSpLocks/>
              </p:cNvCxnSpPr>
              <p:nvPr/>
            </p:nvCxnSpPr>
            <p:spPr>
              <a:xfrm flipH="1">
                <a:off x="3804247" y="2357281"/>
                <a:ext cx="166738" cy="268743"/>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3" name="Gerade Verbindung mit Pfeil 22">
                <a:extLst>
                  <a:ext uri="{FF2B5EF4-FFF2-40B4-BE49-F238E27FC236}">
                    <a16:creationId xmlns:a16="http://schemas.microsoft.com/office/drawing/2014/main" id="{90AEED14-29B3-544A-7D14-9EDCE7186BC3}"/>
                  </a:ext>
                </a:extLst>
              </p:cNvPr>
              <p:cNvCxnSpPr>
                <a:cxnSpLocks/>
              </p:cNvCxnSpPr>
              <p:nvPr/>
            </p:nvCxnSpPr>
            <p:spPr>
              <a:xfrm>
                <a:off x="3847006" y="1289289"/>
                <a:ext cx="273486" cy="238906"/>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4" name="Gerade Verbindung mit Pfeil 23">
                <a:extLst>
                  <a:ext uri="{FF2B5EF4-FFF2-40B4-BE49-F238E27FC236}">
                    <a16:creationId xmlns:a16="http://schemas.microsoft.com/office/drawing/2014/main" id="{BC7B9D83-8C36-2C96-8126-6CE8B2879C60}"/>
                  </a:ext>
                </a:extLst>
              </p:cNvPr>
              <p:cNvCxnSpPr>
                <a:cxnSpLocks/>
              </p:cNvCxnSpPr>
              <p:nvPr/>
            </p:nvCxnSpPr>
            <p:spPr>
              <a:xfrm>
                <a:off x="3935479" y="3336079"/>
                <a:ext cx="296011" cy="203667"/>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5" name="Gerade Verbindung mit Pfeil 24">
                <a:extLst>
                  <a:ext uri="{FF2B5EF4-FFF2-40B4-BE49-F238E27FC236}">
                    <a16:creationId xmlns:a16="http://schemas.microsoft.com/office/drawing/2014/main" id="{479AC1DB-6AD7-5E7F-75E3-43469A12F781}"/>
                  </a:ext>
                </a:extLst>
              </p:cNvPr>
              <p:cNvCxnSpPr>
                <a:cxnSpLocks/>
              </p:cNvCxnSpPr>
              <p:nvPr/>
            </p:nvCxnSpPr>
            <p:spPr>
              <a:xfrm flipH="1" flipV="1">
                <a:off x="2730434" y="2820765"/>
                <a:ext cx="314060" cy="157197"/>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7" name="Gerade Verbindung mit Pfeil 26">
                <a:extLst>
                  <a:ext uri="{FF2B5EF4-FFF2-40B4-BE49-F238E27FC236}">
                    <a16:creationId xmlns:a16="http://schemas.microsoft.com/office/drawing/2014/main" id="{79C47FE7-3B69-E2ED-0939-B90754C0D0C9}"/>
                  </a:ext>
                </a:extLst>
              </p:cNvPr>
              <p:cNvCxnSpPr>
                <a:cxnSpLocks/>
              </p:cNvCxnSpPr>
              <p:nvPr/>
            </p:nvCxnSpPr>
            <p:spPr>
              <a:xfrm flipV="1">
                <a:off x="3053555" y="3682758"/>
                <a:ext cx="175453" cy="317836"/>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9" name="Gerade Verbindung mit Pfeil 28">
                <a:extLst>
                  <a:ext uri="{FF2B5EF4-FFF2-40B4-BE49-F238E27FC236}">
                    <a16:creationId xmlns:a16="http://schemas.microsoft.com/office/drawing/2014/main" id="{B1F0CD2B-3ACA-E41E-4B77-083A2F386CEF}"/>
                  </a:ext>
                </a:extLst>
              </p:cNvPr>
              <p:cNvCxnSpPr>
                <a:cxnSpLocks/>
              </p:cNvCxnSpPr>
              <p:nvPr/>
            </p:nvCxnSpPr>
            <p:spPr>
              <a:xfrm>
                <a:off x="5531045" y="4751439"/>
                <a:ext cx="154095" cy="228573"/>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0" name="Gerade Verbindung mit Pfeil 29">
                <a:extLst>
                  <a:ext uri="{FF2B5EF4-FFF2-40B4-BE49-F238E27FC236}">
                    <a16:creationId xmlns:a16="http://schemas.microsoft.com/office/drawing/2014/main" id="{AB6973FE-391F-9554-20C8-08E08D5CA80B}"/>
                  </a:ext>
                </a:extLst>
              </p:cNvPr>
              <p:cNvCxnSpPr>
                <a:cxnSpLocks/>
              </p:cNvCxnSpPr>
              <p:nvPr/>
            </p:nvCxnSpPr>
            <p:spPr>
              <a:xfrm flipH="1" flipV="1">
                <a:off x="6758830" y="3958281"/>
                <a:ext cx="205850" cy="212376"/>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1" name="Gerade Verbindung mit Pfeil 30">
                <a:extLst>
                  <a:ext uri="{FF2B5EF4-FFF2-40B4-BE49-F238E27FC236}">
                    <a16:creationId xmlns:a16="http://schemas.microsoft.com/office/drawing/2014/main" id="{D81793E7-EE34-1228-9D07-D0F2A5F10875}"/>
                  </a:ext>
                </a:extLst>
              </p:cNvPr>
              <p:cNvCxnSpPr>
                <a:cxnSpLocks/>
              </p:cNvCxnSpPr>
              <p:nvPr/>
            </p:nvCxnSpPr>
            <p:spPr>
              <a:xfrm flipH="1">
                <a:off x="5811974" y="3876711"/>
                <a:ext cx="202085" cy="178781"/>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2" name="Gerade Verbindung mit Pfeil 31">
                <a:extLst>
                  <a:ext uri="{FF2B5EF4-FFF2-40B4-BE49-F238E27FC236}">
                    <a16:creationId xmlns:a16="http://schemas.microsoft.com/office/drawing/2014/main" id="{E4B5EB36-34DF-4E0F-E02C-FC4A444D6C85}"/>
                  </a:ext>
                </a:extLst>
              </p:cNvPr>
              <p:cNvCxnSpPr>
                <a:cxnSpLocks/>
              </p:cNvCxnSpPr>
              <p:nvPr/>
            </p:nvCxnSpPr>
            <p:spPr>
              <a:xfrm flipV="1">
                <a:off x="6444284" y="4938730"/>
                <a:ext cx="214788" cy="145625"/>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3" name="Gerade Verbindung mit Pfeil 32">
                <a:extLst>
                  <a:ext uri="{FF2B5EF4-FFF2-40B4-BE49-F238E27FC236}">
                    <a16:creationId xmlns:a16="http://schemas.microsoft.com/office/drawing/2014/main" id="{5F43D9FE-A6F8-F756-F574-8A78682CDE66}"/>
                  </a:ext>
                </a:extLst>
              </p:cNvPr>
              <p:cNvCxnSpPr>
                <a:cxnSpLocks/>
              </p:cNvCxnSpPr>
              <p:nvPr/>
            </p:nvCxnSpPr>
            <p:spPr>
              <a:xfrm flipV="1">
                <a:off x="3538114" y="5998464"/>
                <a:ext cx="192138" cy="117856"/>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4" name="Gerade Verbindung mit Pfeil 33">
                <a:extLst>
                  <a:ext uri="{FF2B5EF4-FFF2-40B4-BE49-F238E27FC236}">
                    <a16:creationId xmlns:a16="http://schemas.microsoft.com/office/drawing/2014/main" id="{9FECC781-4A02-C16A-463B-EE6A6D6FDEB6}"/>
                  </a:ext>
                </a:extLst>
              </p:cNvPr>
              <p:cNvCxnSpPr>
                <a:cxnSpLocks/>
              </p:cNvCxnSpPr>
              <p:nvPr/>
            </p:nvCxnSpPr>
            <p:spPr>
              <a:xfrm flipH="1">
                <a:off x="5079404" y="5686998"/>
                <a:ext cx="234906" cy="132379"/>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6" name="Gerade Verbindung mit Pfeil 35">
                <a:extLst>
                  <a:ext uri="{FF2B5EF4-FFF2-40B4-BE49-F238E27FC236}">
                    <a16:creationId xmlns:a16="http://schemas.microsoft.com/office/drawing/2014/main" id="{ED6FBA6F-5B1D-A150-5E2C-5896A259EE4B}"/>
                  </a:ext>
                </a:extLst>
              </p:cNvPr>
              <p:cNvCxnSpPr>
                <a:cxnSpLocks/>
              </p:cNvCxnSpPr>
              <p:nvPr/>
            </p:nvCxnSpPr>
            <p:spPr>
              <a:xfrm flipH="1" flipV="1">
                <a:off x="4134933" y="5314508"/>
                <a:ext cx="82943" cy="293812"/>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7" name="Gerade Verbindung mit Pfeil 36">
                <a:extLst>
                  <a:ext uri="{FF2B5EF4-FFF2-40B4-BE49-F238E27FC236}">
                    <a16:creationId xmlns:a16="http://schemas.microsoft.com/office/drawing/2014/main" id="{9E4267C0-29FC-C0C2-6A3C-B31CFCBC895E}"/>
                  </a:ext>
                </a:extLst>
              </p:cNvPr>
              <p:cNvCxnSpPr>
                <a:cxnSpLocks/>
              </p:cNvCxnSpPr>
              <p:nvPr/>
            </p:nvCxnSpPr>
            <p:spPr>
              <a:xfrm flipH="1" flipV="1">
                <a:off x="6122727" y="5865906"/>
                <a:ext cx="137781" cy="250414"/>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8" name="Gerade Verbindung mit Pfeil 37">
                <a:extLst>
                  <a:ext uri="{FF2B5EF4-FFF2-40B4-BE49-F238E27FC236}">
                    <a16:creationId xmlns:a16="http://schemas.microsoft.com/office/drawing/2014/main" id="{A7F7225A-7477-6480-4EE7-84C7240F5E22}"/>
                  </a:ext>
                </a:extLst>
              </p:cNvPr>
              <p:cNvCxnSpPr>
                <a:cxnSpLocks/>
              </p:cNvCxnSpPr>
              <p:nvPr/>
            </p:nvCxnSpPr>
            <p:spPr>
              <a:xfrm flipH="1">
                <a:off x="7568724" y="3890899"/>
                <a:ext cx="239823" cy="164593"/>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9" name="Gerade Verbindung mit Pfeil 38">
                <a:extLst>
                  <a:ext uri="{FF2B5EF4-FFF2-40B4-BE49-F238E27FC236}">
                    <a16:creationId xmlns:a16="http://schemas.microsoft.com/office/drawing/2014/main" id="{A55FA714-B5C3-6E7B-651D-351D3EE6D6AF}"/>
                  </a:ext>
                </a:extLst>
              </p:cNvPr>
              <p:cNvCxnSpPr>
                <a:cxnSpLocks/>
              </p:cNvCxnSpPr>
              <p:nvPr/>
            </p:nvCxnSpPr>
            <p:spPr>
              <a:xfrm>
                <a:off x="7401902" y="4878425"/>
                <a:ext cx="154095" cy="228573"/>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0" name="Gerade Verbindung mit Pfeil 39">
                <a:extLst>
                  <a:ext uri="{FF2B5EF4-FFF2-40B4-BE49-F238E27FC236}">
                    <a16:creationId xmlns:a16="http://schemas.microsoft.com/office/drawing/2014/main" id="{995E2B58-28C9-5A9C-5B13-423CECFB37E1}"/>
                  </a:ext>
                </a:extLst>
              </p:cNvPr>
              <p:cNvCxnSpPr>
                <a:cxnSpLocks/>
              </p:cNvCxnSpPr>
              <p:nvPr/>
            </p:nvCxnSpPr>
            <p:spPr>
              <a:xfrm flipV="1">
                <a:off x="6885212" y="2749964"/>
                <a:ext cx="255725" cy="223415"/>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1" name="Gerade Verbindung mit Pfeil 40">
                <a:extLst>
                  <a:ext uri="{FF2B5EF4-FFF2-40B4-BE49-F238E27FC236}">
                    <a16:creationId xmlns:a16="http://schemas.microsoft.com/office/drawing/2014/main" id="{FF44C500-3561-4DEB-4B23-3C4C342F0BF7}"/>
                  </a:ext>
                </a:extLst>
              </p:cNvPr>
              <p:cNvCxnSpPr>
                <a:cxnSpLocks/>
              </p:cNvCxnSpPr>
              <p:nvPr/>
            </p:nvCxnSpPr>
            <p:spPr>
              <a:xfrm>
                <a:off x="4572000" y="6248400"/>
                <a:ext cx="66778" cy="329184"/>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2" name="Gerade Verbindung mit Pfeil 41">
                <a:extLst>
                  <a:ext uri="{FF2B5EF4-FFF2-40B4-BE49-F238E27FC236}">
                    <a16:creationId xmlns:a16="http://schemas.microsoft.com/office/drawing/2014/main" id="{70A41B9E-D9A7-C5C9-35D0-45AE99167D84}"/>
                  </a:ext>
                </a:extLst>
              </p:cNvPr>
              <p:cNvCxnSpPr>
                <a:cxnSpLocks/>
              </p:cNvCxnSpPr>
              <p:nvPr/>
            </p:nvCxnSpPr>
            <p:spPr>
              <a:xfrm>
                <a:off x="2793580" y="5803493"/>
                <a:ext cx="154095" cy="145889"/>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3" name="Gerade Verbindung mit Pfeil 42">
                <a:extLst>
                  <a:ext uri="{FF2B5EF4-FFF2-40B4-BE49-F238E27FC236}">
                    <a16:creationId xmlns:a16="http://schemas.microsoft.com/office/drawing/2014/main" id="{4B886A0E-F026-72DA-2C62-281A0A5C3798}"/>
                  </a:ext>
                </a:extLst>
              </p:cNvPr>
              <p:cNvCxnSpPr>
                <a:cxnSpLocks/>
              </p:cNvCxnSpPr>
              <p:nvPr/>
            </p:nvCxnSpPr>
            <p:spPr>
              <a:xfrm flipH="1" flipV="1">
                <a:off x="3250579" y="6327170"/>
                <a:ext cx="18371" cy="250414"/>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4" name="Gerade Verbindung mit Pfeil 43">
                <a:extLst>
                  <a:ext uri="{FF2B5EF4-FFF2-40B4-BE49-F238E27FC236}">
                    <a16:creationId xmlns:a16="http://schemas.microsoft.com/office/drawing/2014/main" id="{5AFAF291-B1D1-D5B2-4512-60294E2AB023}"/>
                  </a:ext>
                </a:extLst>
              </p:cNvPr>
              <p:cNvCxnSpPr>
                <a:cxnSpLocks/>
              </p:cNvCxnSpPr>
              <p:nvPr/>
            </p:nvCxnSpPr>
            <p:spPr>
              <a:xfrm flipH="1">
                <a:off x="2675193" y="5067300"/>
                <a:ext cx="118387" cy="280577"/>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5" name="Gerade Verbindung mit Pfeil 44">
                <a:extLst>
                  <a:ext uri="{FF2B5EF4-FFF2-40B4-BE49-F238E27FC236}">
                    <a16:creationId xmlns:a16="http://schemas.microsoft.com/office/drawing/2014/main" id="{84A2C8A9-BA58-0FF0-693B-AC27DA442835}"/>
                  </a:ext>
                </a:extLst>
              </p:cNvPr>
              <p:cNvCxnSpPr>
                <a:cxnSpLocks/>
              </p:cNvCxnSpPr>
              <p:nvPr/>
            </p:nvCxnSpPr>
            <p:spPr>
              <a:xfrm flipV="1">
                <a:off x="2133600" y="5949382"/>
                <a:ext cx="67662" cy="217738"/>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6" name="Gerade Verbindung mit Pfeil 45">
                <a:extLst>
                  <a:ext uri="{FF2B5EF4-FFF2-40B4-BE49-F238E27FC236}">
                    <a16:creationId xmlns:a16="http://schemas.microsoft.com/office/drawing/2014/main" id="{E01065E3-5085-A304-E75F-CAD44343A9AA}"/>
                  </a:ext>
                </a:extLst>
              </p:cNvPr>
              <p:cNvCxnSpPr>
                <a:cxnSpLocks/>
              </p:cNvCxnSpPr>
              <p:nvPr/>
            </p:nvCxnSpPr>
            <p:spPr>
              <a:xfrm>
                <a:off x="2232619" y="4262324"/>
                <a:ext cx="277450" cy="107659"/>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7" name="Gerade Verbindung mit Pfeil 46">
                <a:extLst>
                  <a:ext uri="{FF2B5EF4-FFF2-40B4-BE49-F238E27FC236}">
                    <a16:creationId xmlns:a16="http://schemas.microsoft.com/office/drawing/2014/main" id="{0FD75F0D-D013-CEBC-C462-FB6395663E6A}"/>
                  </a:ext>
                </a:extLst>
              </p:cNvPr>
              <p:cNvCxnSpPr>
                <a:cxnSpLocks/>
              </p:cNvCxnSpPr>
              <p:nvPr/>
            </p:nvCxnSpPr>
            <p:spPr>
              <a:xfrm flipH="1" flipV="1">
                <a:off x="1810954" y="5391245"/>
                <a:ext cx="276926" cy="130715"/>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8" name="Gerade Verbindung mit Pfeil 47">
                <a:extLst>
                  <a:ext uri="{FF2B5EF4-FFF2-40B4-BE49-F238E27FC236}">
                    <a16:creationId xmlns:a16="http://schemas.microsoft.com/office/drawing/2014/main" id="{E3F6E63A-3D30-4F3C-EC8A-32E78BC05A68}"/>
                  </a:ext>
                </a:extLst>
              </p:cNvPr>
              <p:cNvCxnSpPr>
                <a:cxnSpLocks/>
              </p:cNvCxnSpPr>
              <p:nvPr/>
            </p:nvCxnSpPr>
            <p:spPr>
              <a:xfrm flipH="1">
                <a:off x="2640134" y="6209140"/>
                <a:ext cx="180599" cy="160050"/>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grpSp>
      </p:grpSp>
      <p:pic>
        <p:nvPicPr>
          <p:cNvPr id="52" name="Grafik 51">
            <a:extLst>
              <a:ext uri="{FF2B5EF4-FFF2-40B4-BE49-F238E27FC236}">
                <a16:creationId xmlns:a16="http://schemas.microsoft.com/office/drawing/2014/main" id="{E2E45533-6951-8DD0-0649-B9184178B8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13606" y="695561"/>
            <a:ext cx="1135996" cy="1135996"/>
          </a:xfrm>
          <a:prstGeom prst="rect">
            <a:avLst/>
          </a:prstGeom>
        </p:spPr>
      </p:pic>
      <p:pic>
        <p:nvPicPr>
          <p:cNvPr id="50" name="Grafik 49">
            <a:extLst>
              <a:ext uri="{FF2B5EF4-FFF2-40B4-BE49-F238E27FC236}">
                <a16:creationId xmlns:a16="http://schemas.microsoft.com/office/drawing/2014/main" id="{6EF6EEF2-BD25-4607-3807-F7E71E918B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17218" y="195818"/>
            <a:ext cx="1135996" cy="1135996"/>
          </a:xfrm>
          <a:prstGeom prst="rect">
            <a:avLst/>
          </a:prstGeom>
        </p:spPr>
      </p:pic>
      <p:pic>
        <p:nvPicPr>
          <p:cNvPr id="51" name="Grafik 50">
            <a:extLst>
              <a:ext uri="{FF2B5EF4-FFF2-40B4-BE49-F238E27FC236}">
                <a16:creationId xmlns:a16="http://schemas.microsoft.com/office/drawing/2014/main" id="{42DABE0B-86BF-2B15-F276-10AD063D1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83870" y="3319524"/>
            <a:ext cx="1135996" cy="1135996"/>
          </a:xfrm>
          <a:prstGeom prst="rect">
            <a:avLst/>
          </a:prstGeom>
        </p:spPr>
      </p:pic>
      <p:sp>
        <p:nvSpPr>
          <p:cNvPr id="2" name="Textfeld 1">
            <a:extLst>
              <a:ext uri="{FF2B5EF4-FFF2-40B4-BE49-F238E27FC236}">
                <a16:creationId xmlns:a16="http://schemas.microsoft.com/office/drawing/2014/main" id="{D1F8D85F-EFEE-4143-3E5D-E548D65B4CF4}"/>
              </a:ext>
            </a:extLst>
          </p:cNvPr>
          <p:cNvSpPr txBox="1"/>
          <p:nvPr/>
        </p:nvSpPr>
        <p:spPr>
          <a:xfrm>
            <a:off x="3168679" y="1541946"/>
            <a:ext cx="1660485" cy="461665"/>
          </a:xfrm>
          <a:prstGeom prst="rect">
            <a:avLst/>
          </a:prstGeom>
          <a:solidFill>
            <a:schemeClr val="bg1"/>
          </a:solidFill>
          <a:ln>
            <a:solidFill>
              <a:schemeClr val="tx1"/>
            </a:solidFill>
          </a:ln>
        </p:spPr>
        <p:txBody>
          <a:bodyPr wrap="square">
            <a:spAutoFit/>
          </a:bodyPr>
          <a:lstStyle/>
          <a:p>
            <a:pPr algn="ctr"/>
            <a:r>
              <a:rPr lang="en-US" sz="2400" dirty="0"/>
              <a:t>Vertex-Task</a:t>
            </a:r>
          </a:p>
        </p:txBody>
      </p:sp>
      <p:pic>
        <p:nvPicPr>
          <p:cNvPr id="53" name="Grafik 52">
            <a:extLst>
              <a:ext uri="{FF2B5EF4-FFF2-40B4-BE49-F238E27FC236}">
                <a16:creationId xmlns:a16="http://schemas.microsoft.com/office/drawing/2014/main" id="{D085FD85-1E3B-DA21-E12F-ECE87A574B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19606" y="2107801"/>
            <a:ext cx="1135996" cy="1135996"/>
          </a:xfrm>
          <a:prstGeom prst="rect">
            <a:avLst/>
          </a:prstGeom>
        </p:spPr>
      </p:pic>
      <p:pic>
        <p:nvPicPr>
          <p:cNvPr id="54" name="Grafik 53">
            <a:extLst>
              <a:ext uri="{FF2B5EF4-FFF2-40B4-BE49-F238E27FC236}">
                <a16:creationId xmlns:a16="http://schemas.microsoft.com/office/drawing/2014/main" id="{7C843C08-7104-F77F-2B79-479F05CBE4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18486" y="4830681"/>
            <a:ext cx="1135996" cy="1135996"/>
          </a:xfrm>
          <a:prstGeom prst="rect">
            <a:avLst/>
          </a:prstGeom>
        </p:spPr>
      </p:pic>
      <p:pic>
        <p:nvPicPr>
          <p:cNvPr id="55" name="Grafik 54">
            <a:extLst>
              <a:ext uri="{FF2B5EF4-FFF2-40B4-BE49-F238E27FC236}">
                <a16:creationId xmlns:a16="http://schemas.microsoft.com/office/drawing/2014/main" id="{106C45F3-9EB2-FB17-6BE7-098D28EEF3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66486" y="5897481"/>
            <a:ext cx="1135996" cy="1135996"/>
          </a:xfrm>
          <a:prstGeom prst="rect">
            <a:avLst/>
          </a:prstGeom>
        </p:spPr>
      </p:pic>
      <p:pic>
        <p:nvPicPr>
          <p:cNvPr id="56" name="Grafik 55">
            <a:extLst>
              <a:ext uri="{FF2B5EF4-FFF2-40B4-BE49-F238E27FC236}">
                <a16:creationId xmlns:a16="http://schemas.microsoft.com/office/drawing/2014/main" id="{78B8649A-1C6D-5E6C-4B6B-14C309092D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44406" y="3306681"/>
            <a:ext cx="1135996" cy="1135996"/>
          </a:xfrm>
          <a:prstGeom prst="rect">
            <a:avLst/>
          </a:prstGeom>
        </p:spPr>
      </p:pic>
      <p:pic>
        <p:nvPicPr>
          <p:cNvPr id="57" name="Grafik 56">
            <a:extLst>
              <a:ext uri="{FF2B5EF4-FFF2-40B4-BE49-F238E27FC236}">
                <a16:creationId xmlns:a16="http://schemas.microsoft.com/office/drawing/2014/main" id="{81CC0802-EC9F-E5C6-B482-F84B94F539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6282302" y="1772779"/>
            <a:ext cx="1135996" cy="1135996"/>
          </a:xfrm>
          <a:prstGeom prst="rect">
            <a:avLst/>
          </a:prstGeom>
        </p:spPr>
      </p:pic>
      <p:pic>
        <p:nvPicPr>
          <p:cNvPr id="58" name="Grafik 57">
            <a:extLst>
              <a:ext uri="{FF2B5EF4-FFF2-40B4-BE49-F238E27FC236}">
                <a16:creationId xmlns:a16="http://schemas.microsoft.com/office/drawing/2014/main" id="{6FEEB6C1-18E9-DA3E-4817-ADC85839C8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3681342" y="2748139"/>
            <a:ext cx="1135996" cy="1135996"/>
          </a:xfrm>
          <a:prstGeom prst="rect">
            <a:avLst/>
          </a:prstGeom>
        </p:spPr>
      </p:pic>
      <p:pic>
        <p:nvPicPr>
          <p:cNvPr id="59" name="Grafik 58">
            <a:extLst>
              <a:ext uri="{FF2B5EF4-FFF2-40B4-BE49-F238E27FC236}">
                <a16:creationId xmlns:a16="http://schemas.microsoft.com/office/drawing/2014/main" id="{C5E18984-A1FC-115B-0267-B5AC1DFB13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5591422" y="4465179"/>
            <a:ext cx="1135996" cy="1135996"/>
          </a:xfrm>
          <a:prstGeom prst="rect">
            <a:avLst/>
          </a:prstGeom>
        </p:spPr>
      </p:pic>
      <p:pic>
        <p:nvPicPr>
          <p:cNvPr id="60" name="Grafik 59">
            <a:extLst>
              <a:ext uri="{FF2B5EF4-FFF2-40B4-BE49-F238E27FC236}">
                <a16:creationId xmlns:a16="http://schemas.microsoft.com/office/drawing/2014/main" id="{7F9114C8-A838-88A1-BBBD-992FDEA5AF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8314302" y="4790299"/>
            <a:ext cx="1135996" cy="1135996"/>
          </a:xfrm>
          <a:prstGeom prst="rect">
            <a:avLst/>
          </a:prstGeom>
        </p:spPr>
      </p:pic>
      <p:pic>
        <p:nvPicPr>
          <p:cNvPr id="61" name="Grafik 60">
            <a:extLst>
              <a:ext uri="{FF2B5EF4-FFF2-40B4-BE49-F238E27FC236}">
                <a16:creationId xmlns:a16="http://schemas.microsoft.com/office/drawing/2014/main" id="{A05EFE4B-90C9-45EF-0209-8A0AE60EA4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517262" y="4068939"/>
            <a:ext cx="1135996" cy="1135996"/>
          </a:xfrm>
          <a:prstGeom prst="rect">
            <a:avLst/>
          </a:prstGeom>
        </p:spPr>
      </p:pic>
      <p:pic>
        <p:nvPicPr>
          <p:cNvPr id="62" name="Grafik 61">
            <a:extLst>
              <a:ext uri="{FF2B5EF4-FFF2-40B4-BE49-F238E27FC236}">
                <a16:creationId xmlns:a16="http://schemas.microsoft.com/office/drawing/2014/main" id="{9ED3FB51-C15A-D855-A28C-D9E150F533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952756" y="5647664"/>
            <a:ext cx="1135996" cy="1135996"/>
          </a:xfrm>
          <a:prstGeom prst="rect">
            <a:avLst/>
          </a:prstGeom>
        </p:spPr>
      </p:pic>
      <p:pic>
        <p:nvPicPr>
          <p:cNvPr id="63" name="Grafik 62">
            <a:extLst>
              <a:ext uri="{FF2B5EF4-FFF2-40B4-BE49-F238E27FC236}">
                <a16:creationId xmlns:a16="http://schemas.microsoft.com/office/drawing/2014/main" id="{2B06A287-7604-061E-8940-4FD9E7B980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3234302" y="-106821"/>
            <a:ext cx="1135996" cy="1135996"/>
          </a:xfrm>
          <a:prstGeom prst="rect">
            <a:avLst/>
          </a:prstGeom>
        </p:spPr>
      </p:pic>
      <p:pic>
        <p:nvPicPr>
          <p:cNvPr id="64" name="Grafik 63">
            <a:extLst>
              <a:ext uri="{FF2B5EF4-FFF2-40B4-BE49-F238E27FC236}">
                <a16:creationId xmlns:a16="http://schemas.microsoft.com/office/drawing/2014/main" id="{8F27C478-85DC-D9F0-A5F1-0BB6BB9385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9136398" y="1810651"/>
            <a:ext cx="1135996" cy="1135996"/>
          </a:xfrm>
          <a:prstGeom prst="rect">
            <a:avLst/>
          </a:prstGeom>
        </p:spPr>
      </p:pic>
      <p:pic>
        <p:nvPicPr>
          <p:cNvPr id="65" name="Grafik 64">
            <a:extLst>
              <a:ext uri="{FF2B5EF4-FFF2-40B4-BE49-F238E27FC236}">
                <a16:creationId xmlns:a16="http://schemas.microsoft.com/office/drawing/2014/main" id="{83B56138-FF80-D197-52A0-7A74DFCDD3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3957331" y="6175180"/>
            <a:ext cx="1135996" cy="1135996"/>
          </a:xfrm>
          <a:prstGeom prst="rect">
            <a:avLst/>
          </a:prstGeom>
        </p:spPr>
      </p:pic>
      <p:sp>
        <p:nvSpPr>
          <p:cNvPr id="3" name="Textfeld 2">
            <a:extLst>
              <a:ext uri="{FF2B5EF4-FFF2-40B4-BE49-F238E27FC236}">
                <a16:creationId xmlns:a16="http://schemas.microsoft.com/office/drawing/2014/main" id="{F3414D98-42FB-48B6-0294-D3E3AF8DA297}"/>
              </a:ext>
            </a:extLst>
          </p:cNvPr>
          <p:cNvSpPr txBox="1"/>
          <p:nvPr/>
        </p:nvSpPr>
        <p:spPr>
          <a:xfrm>
            <a:off x="7063227" y="1196690"/>
            <a:ext cx="4836654" cy="4464620"/>
          </a:xfrm>
          <a:prstGeom prst="rect">
            <a:avLst/>
          </a:prstGeom>
          <a:solidFill>
            <a:schemeClr val="bg1"/>
          </a:solidFill>
          <a:ln>
            <a:solidFill>
              <a:schemeClr val="tx1"/>
            </a:solidFill>
          </a:ln>
        </p:spPr>
        <p:txBody>
          <a:bodyPr wrap="square">
            <a:spAutoFit/>
          </a:bodyPr>
          <a:lstStyle/>
          <a:p>
            <a:pPr algn="ctr">
              <a:lnSpc>
                <a:spcPct val="150000"/>
              </a:lnSpc>
            </a:pPr>
            <a:r>
              <a:rPr lang="en-US" sz="2400" b="1" dirty="0">
                <a:latin typeface="MV Boli" panose="02000500030200090000" pitchFamily="2" charset="0"/>
                <a:cs typeface="MV Boli" panose="02000500030200090000" pitchFamily="2" charset="0"/>
              </a:rPr>
              <a:t>ToDo</a:t>
            </a:r>
            <a:endParaRPr lang="en-US" sz="2400" dirty="0"/>
          </a:p>
          <a:p>
            <a:pPr>
              <a:lnSpc>
                <a:spcPct val="150000"/>
              </a:lnSpc>
            </a:pPr>
            <a:r>
              <a:rPr lang="en-US" sz="2400" dirty="0"/>
              <a:t>☐ run </a:t>
            </a:r>
            <a:r>
              <a:rPr lang="en-US" sz="2400" b="1" dirty="0"/>
              <a:t>fast</a:t>
            </a:r>
            <a:br>
              <a:rPr lang="en-US" sz="2400" b="1" dirty="0"/>
            </a:br>
            <a:r>
              <a:rPr lang="en-US" sz="2400" dirty="0"/>
              <a:t>☐ </a:t>
            </a:r>
            <a:r>
              <a:rPr lang="en-US" sz="2400" b="1" dirty="0"/>
              <a:t>real-time</a:t>
            </a:r>
            <a:r>
              <a:rPr lang="en-US" sz="2400" dirty="0"/>
              <a:t> topology changes</a:t>
            </a:r>
          </a:p>
          <a:p>
            <a:pPr>
              <a:lnSpc>
                <a:spcPct val="150000"/>
              </a:lnSpc>
            </a:pPr>
            <a:r>
              <a:rPr lang="en-US" sz="2400" dirty="0"/>
              <a:t>☐ </a:t>
            </a:r>
            <a:r>
              <a:rPr lang="en-US" sz="2400" b="1" dirty="0"/>
              <a:t>easy</a:t>
            </a:r>
            <a:r>
              <a:rPr lang="en-US" sz="2400" dirty="0"/>
              <a:t> to implement and extensible</a:t>
            </a:r>
          </a:p>
          <a:p>
            <a:pPr>
              <a:lnSpc>
                <a:spcPct val="150000"/>
              </a:lnSpc>
            </a:pPr>
            <a:r>
              <a:rPr lang="en-US" sz="2400" dirty="0"/>
              <a:t>☑ </a:t>
            </a:r>
            <a:r>
              <a:rPr lang="en-US" sz="2400" b="1" dirty="0"/>
              <a:t>reduce</a:t>
            </a:r>
            <a:r>
              <a:rPr lang="en-US" sz="2400" dirty="0"/>
              <a:t> neighbor information</a:t>
            </a:r>
          </a:p>
          <a:p>
            <a:pPr>
              <a:lnSpc>
                <a:spcPct val="150000"/>
              </a:lnSpc>
            </a:pPr>
            <a:r>
              <a:rPr lang="en-US" sz="2400" dirty="0"/>
              <a:t>☐ merge to </a:t>
            </a:r>
            <a:r>
              <a:rPr lang="en-US" sz="2400" b="1" dirty="0"/>
              <a:t>single dispatch</a:t>
            </a:r>
          </a:p>
          <a:p>
            <a:pPr>
              <a:lnSpc>
                <a:spcPct val="150000"/>
              </a:lnSpc>
            </a:pPr>
            <a:r>
              <a:rPr lang="en-US" sz="2400" dirty="0"/>
              <a:t>☑ remove all </a:t>
            </a:r>
            <a:r>
              <a:rPr lang="en-US" sz="2400" b="1" dirty="0"/>
              <a:t>atomic float</a:t>
            </a:r>
            <a:r>
              <a:rPr lang="en-US" sz="2400" dirty="0"/>
              <a:t> arithmetic</a:t>
            </a:r>
          </a:p>
          <a:p>
            <a:pPr>
              <a:lnSpc>
                <a:spcPct val="150000"/>
              </a:lnSpc>
            </a:pPr>
            <a:r>
              <a:rPr lang="en-US" sz="2400" dirty="0"/>
              <a:t>☐ improve </a:t>
            </a:r>
            <a:r>
              <a:rPr lang="en-US" sz="2400" b="1" dirty="0"/>
              <a:t>memory layout</a:t>
            </a:r>
          </a:p>
        </p:txBody>
      </p:sp>
      <p:sp>
        <p:nvSpPr>
          <p:cNvPr id="4" name="Rechteck 3">
            <a:extLst>
              <a:ext uri="{FF2B5EF4-FFF2-40B4-BE49-F238E27FC236}">
                <a16:creationId xmlns:a16="http://schemas.microsoft.com/office/drawing/2014/main" id="{BAC9D396-7A2F-A9F9-0D81-5FB405554C35}"/>
              </a:ext>
            </a:extLst>
          </p:cNvPr>
          <p:cNvSpPr/>
          <p:nvPr/>
        </p:nvSpPr>
        <p:spPr>
          <a:xfrm>
            <a:off x="7116671" y="4098370"/>
            <a:ext cx="4682979" cy="468758"/>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Gerade Verbindung mit Pfeil 4">
            <a:extLst>
              <a:ext uri="{FF2B5EF4-FFF2-40B4-BE49-F238E27FC236}">
                <a16:creationId xmlns:a16="http://schemas.microsoft.com/office/drawing/2014/main" id="{C433092A-F714-871B-4ED7-EEDF72F8CDFE}"/>
              </a:ext>
            </a:extLst>
          </p:cNvPr>
          <p:cNvCxnSpPr>
            <a:cxnSpLocks/>
          </p:cNvCxnSpPr>
          <p:nvPr/>
        </p:nvCxnSpPr>
        <p:spPr>
          <a:xfrm flipH="1" flipV="1">
            <a:off x="3725606" y="4187953"/>
            <a:ext cx="396733" cy="87845"/>
          </a:xfrm>
          <a:prstGeom prst="straightConnector1">
            <a:avLst/>
          </a:prstGeom>
          <a:ln w="50800">
            <a:solidFill>
              <a:schemeClr val="tx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87768447"/>
      </p:ext>
    </p:extLst>
  </p:cSld>
  <p:clrMapOvr>
    <a:masterClrMapping/>
  </p:clrMapOvr>
  <p:transition spd="slow">
    <p:wip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94</a:t>
            </a:fld>
            <a:endParaRPr lang="en-US" sz="1600" b="1" dirty="0">
              <a:solidFill>
                <a:schemeClr val="tx1"/>
              </a:solidFill>
            </a:endParaRPr>
          </a:p>
        </p:txBody>
      </p:sp>
      <p:sp>
        <p:nvSpPr>
          <p:cNvPr id="2" name="Rechteck 1">
            <a:extLst>
              <a:ext uri="{FF2B5EF4-FFF2-40B4-BE49-F238E27FC236}">
                <a16:creationId xmlns:a16="http://schemas.microsoft.com/office/drawing/2014/main" id="{A78999CD-C4D8-E1F5-C6A4-3AAADFF954AC}"/>
              </a:ext>
            </a:extLst>
          </p:cNvPr>
          <p:cNvSpPr/>
          <p:nvPr/>
        </p:nvSpPr>
        <p:spPr>
          <a:xfrm>
            <a:off x="2166620" y="0"/>
            <a:ext cx="7858760" cy="707886"/>
          </a:xfrm>
          <a:prstGeom prst="rect">
            <a:avLst/>
          </a:prstGeom>
        </p:spPr>
        <p:txBody>
          <a:bodyPr wrap="square">
            <a:spAutoFit/>
          </a:bodyPr>
          <a:lstStyle/>
          <a:p>
            <a:pPr algn="ctr"/>
            <a:r>
              <a:rPr lang="en-US" sz="4000" dirty="0">
                <a:ln w="0"/>
                <a:effectLst>
                  <a:outerShdw blurRad="38100" dist="19050" dir="2700000" algn="tl" rotWithShape="0">
                    <a:schemeClr val="dk1">
                      <a:alpha val="40000"/>
                    </a:schemeClr>
                  </a:outerShdw>
                </a:effectLst>
              </a:rPr>
              <a:t>Task-Merge</a:t>
            </a:r>
            <a:endParaRPr lang="en-US" sz="400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2CAE1AF1-CDC4-83D3-DA96-B12717EE47F1}"/>
                  </a:ext>
                </a:extLst>
              </p:cNvPr>
              <p:cNvSpPr txBox="1"/>
              <p:nvPr/>
            </p:nvSpPr>
            <p:spPr>
              <a:xfrm>
                <a:off x="3129280" y="858691"/>
                <a:ext cx="2719261" cy="646331"/>
              </a:xfrm>
              <a:prstGeom prst="rect">
                <a:avLst/>
              </a:prstGeom>
              <a:noFill/>
            </p:spPr>
            <p:txBody>
              <a:bodyPr wrap="square" rtlCol="0">
                <a:spAutoFit/>
              </a:bodyPr>
              <a:lstStyle/>
              <a:p>
                <a14:m>
                  <m:oMath xmlns:m="http://schemas.openxmlformats.org/officeDocument/2006/math">
                    <m:r>
                      <a:rPr lang="en-US" sz="3600" b="0" i="1" dirty="0" smtClean="0">
                        <a:latin typeface="Cambria Math" panose="02040503050406030204" pitchFamily="18" charset="0"/>
                        <a:ea typeface="Cambria Math" panose="02040503050406030204" pitchFamily="18" charset="0"/>
                      </a:rPr>
                      <m:t>𝐹</m:t>
                    </m:r>
                  </m:oMath>
                </a14:m>
                <a:r>
                  <a:rPr lang="en-US" sz="3600" b="0" dirty="0"/>
                  <a:t> Quad-Tasks</a:t>
                </a:r>
                <a:endParaRPr lang="en-US" dirty="0"/>
              </a:p>
            </p:txBody>
          </p:sp>
        </mc:Choice>
        <mc:Fallback xmlns="">
          <p:sp>
            <p:nvSpPr>
              <p:cNvPr id="4" name="Textfeld 3">
                <a:extLst>
                  <a:ext uri="{FF2B5EF4-FFF2-40B4-BE49-F238E27FC236}">
                    <a16:creationId xmlns:a16="http://schemas.microsoft.com/office/drawing/2014/main" id="{2CAE1AF1-CDC4-83D3-DA96-B12717EE47F1}"/>
                  </a:ext>
                </a:extLst>
              </p:cNvPr>
              <p:cNvSpPr txBox="1">
                <a:spLocks noRot="1" noChangeAspect="1" noMove="1" noResize="1" noEditPoints="1" noAdjustHandles="1" noChangeArrowheads="1" noChangeShapeType="1" noTextEdit="1"/>
              </p:cNvSpPr>
              <p:nvPr/>
            </p:nvSpPr>
            <p:spPr>
              <a:xfrm>
                <a:off x="3129280" y="858691"/>
                <a:ext cx="2719261" cy="646331"/>
              </a:xfrm>
              <a:prstGeom prst="rect">
                <a:avLst/>
              </a:prstGeom>
              <a:blipFill>
                <a:blip r:embed="rId2"/>
                <a:stretch>
                  <a:fillRect t="-15094" r="-5830" b="-349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7DDBECF3-0486-1815-106C-C0F75251C1B3}"/>
                  </a:ext>
                </a:extLst>
              </p:cNvPr>
              <p:cNvSpPr txBox="1"/>
              <p:nvPr/>
            </p:nvSpPr>
            <p:spPr>
              <a:xfrm>
                <a:off x="6343460" y="858020"/>
                <a:ext cx="3389819" cy="646331"/>
              </a:xfrm>
              <a:prstGeom prst="rect">
                <a:avLst/>
              </a:prstGeom>
              <a:noFill/>
            </p:spPr>
            <p:txBody>
              <a:bodyPr wrap="square" rtlCol="0">
                <a:spAutoFit/>
              </a:bodyPr>
              <a:lstStyle/>
              <a:p>
                <a14:m>
                  <m:oMath xmlns:m="http://schemas.openxmlformats.org/officeDocument/2006/math">
                    <m:r>
                      <a:rPr lang="de-DE" sz="3600" b="0" i="1" dirty="0" smtClean="0">
                        <a:latin typeface="Cambria Math" panose="02040503050406030204" pitchFamily="18" charset="0"/>
                        <a:ea typeface="Cambria Math" panose="02040503050406030204" pitchFamily="18" charset="0"/>
                      </a:rPr>
                      <m:t>𝑉</m:t>
                    </m:r>
                  </m:oMath>
                </a14:m>
                <a:r>
                  <a:rPr lang="en-US" sz="3600" b="0" dirty="0"/>
                  <a:t> Vertex-Tasks</a:t>
                </a:r>
                <a:endParaRPr lang="en-US" dirty="0"/>
              </a:p>
            </p:txBody>
          </p:sp>
        </mc:Choice>
        <mc:Fallback xmlns="">
          <p:sp>
            <p:nvSpPr>
              <p:cNvPr id="5" name="Textfeld 4">
                <a:extLst>
                  <a:ext uri="{FF2B5EF4-FFF2-40B4-BE49-F238E27FC236}">
                    <a16:creationId xmlns:a16="http://schemas.microsoft.com/office/drawing/2014/main" id="{7DDBECF3-0486-1815-106C-C0F75251C1B3}"/>
                  </a:ext>
                </a:extLst>
              </p:cNvPr>
              <p:cNvSpPr txBox="1">
                <a:spLocks noRot="1" noChangeAspect="1" noMove="1" noResize="1" noEditPoints="1" noAdjustHandles="1" noChangeArrowheads="1" noChangeShapeType="1" noTextEdit="1"/>
              </p:cNvSpPr>
              <p:nvPr/>
            </p:nvSpPr>
            <p:spPr>
              <a:xfrm>
                <a:off x="6343460" y="858020"/>
                <a:ext cx="3389819" cy="646331"/>
              </a:xfrm>
              <a:prstGeom prst="rect">
                <a:avLst/>
              </a:prstGeom>
              <a:blipFill>
                <a:blip r:embed="rId3"/>
                <a:stretch>
                  <a:fillRect t="-15094" b="-34906"/>
                </a:stretch>
              </a:blipFill>
            </p:spPr>
            <p:txBody>
              <a:bodyPr/>
              <a:lstStyle/>
              <a:p>
                <a:r>
                  <a:rPr lang="en-US">
                    <a:noFill/>
                  </a:rPr>
                  <a:t> </a:t>
                </a:r>
              </a:p>
            </p:txBody>
          </p:sp>
        </mc:Fallback>
      </mc:AlternateContent>
    </p:spTree>
    <p:extLst>
      <p:ext uri="{BB962C8B-B14F-4D97-AF65-F5344CB8AC3E}">
        <p14:creationId xmlns:p14="http://schemas.microsoft.com/office/powerpoint/2010/main" val="45983597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95</a:t>
            </a:fld>
            <a:endParaRPr lang="en-US" sz="1600" b="1" dirty="0">
              <a:solidFill>
                <a:schemeClr val="tx1"/>
              </a:solidFill>
            </a:endParaRPr>
          </a:p>
        </p:txBody>
      </p:sp>
      <p:sp>
        <p:nvSpPr>
          <p:cNvPr id="2" name="Rechteck 1">
            <a:extLst>
              <a:ext uri="{FF2B5EF4-FFF2-40B4-BE49-F238E27FC236}">
                <a16:creationId xmlns:a16="http://schemas.microsoft.com/office/drawing/2014/main" id="{A78999CD-C4D8-E1F5-C6A4-3AAADFF954AC}"/>
              </a:ext>
            </a:extLst>
          </p:cNvPr>
          <p:cNvSpPr/>
          <p:nvPr/>
        </p:nvSpPr>
        <p:spPr>
          <a:xfrm>
            <a:off x="2166620" y="0"/>
            <a:ext cx="7858760" cy="707886"/>
          </a:xfrm>
          <a:prstGeom prst="rect">
            <a:avLst/>
          </a:prstGeom>
        </p:spPr>
        <p:txBody>
          <a:bodyPr wrap="square">
            <a:spAutoFit/>
          </a:bodyPr>
          <a:lstStyle/>
          <a:p>
            <a:pPr algn="ctr"/>
            <a:r>
              <a:rPr lang="en-US" sz="4000" dirty="0">
                <a:ln w="0"/>
                <a:effectLst>
                  <a:outerShdw blurRad="38100" dist="19050" dir="2700000" algn="tl" rotWithShape="0">
                    <a:schemeClr val="dk1">
                      <a:alpha val="40000"/>
                    </a:schemeClr>
                  </a:outerShdw>
                </a:effectLst>
              </a:rPr>
              <a:t>Task-Merge</a:t>
            </a:r>
            <a:endParaRPr lang="en-US" sz="4000" dirty="0"/>
          </a:p>
        </p:txBody>
      </p:sp>
      <p:sp>
        <p:nvSpPr>
          <p:cNvPr id="10" name="AutoShape 2">
            <a:extLst>
              <a:ext uri="{FF2B5EF4-FFF2-40B4-BE49-F238E27FC236}">
                <a16:creationId xmlns:a16="http://schemas.microsoft.com/office/drawing/2014/main" id="{E7028894-B79D-2907-93AA-69665DE6A322}"/>
              </a:ext>
            </a:extLst>
          </p:cNvPr>
          <p:cNvSpPr>
            <a:spLocks noChangeAspect="1" noChangeArrowheads="1"/>
          </p:cNvSpPr>
          <p:nvPr/>
        </p:nvSpPr>
        <p:spPr bwMode="auto">
          <a:xfrm>
            <a:off x="3444875" y="0"/>
            <a:ext cx="5300663"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3" name="Grafik 12" descr="Ein Bild, das Menschliches Gesicht, Porträt, Bild, Kleidung enthält.&#10;&#10;Automatisch generierte Beschreibung">
            <a:extLst>
              <a:ext uri="{FF2B5EF4-FFF2-40B4-BE49-F238E27FC236}">
                <a16:creationId xmlns:a16="http://schemas.microsoft.com/office/drawing/2014/main" id="{9FAFC084-5ACA-BFB7-BC6D-356E0D62A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1326" y="2122899"/>
            <a:ext cx="3001170" cy="3879937"/>
          </a:xfrm>
          <a:prstGeom prst="rect">
            <a:avLst/>
          </a:prstGeom>
        </p:spPr>
      </p:pic>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7DDBECF3-0486-1815-106C-C0F75251C1B3}"/>
                  </a:ext>
                </a:extLst>
              </p:cNvPr>
              <p:cNvSpPr txBox="1"/>
              <p:nvPr/>
            </p:nvSpPr>
            <p:spPr>
              <a:xfrm>
                <a:off x="6343460" y="858020"/>
                <a:ext cx="3389819" cy="646331"/>
              </a:xfrm>
              <a:prstGeom prst="rect">
                <a:avLst/>
              </a:prstGeom>
              <a:noFill/>
            </p:spPr>
            <p:txBody>
              <a:bodyPr wrap="square" rtlCol="0">
                <a:spAutoFit/>
              </a:bodyPr>
              <a:lstStyle/>
              <a:p>
                <a14:m>
                  <m:oMath xmlns:m="http://schemas.openxmlformats.org/officeDocument/2006/math">
                    <m:r>
                      <a:rPr lang="de-DE" sz="3600" b="0" i="1" dirty="0" smtClean="0">
                        <a:latin typeface="Cambria Math" panose="02040503050406030204" pitchFamily="18" charset="0"/>
                        <a:ea typeface="Cambria Math" panose="02040503050406030204" pitchFamily="18" charset="0"/>
                      </a:rPr>
                      <m:t>𝑉</m:t>
                    </m:r>
                  </m:oMath>
                </a14:m>
                <a:r>
                  <a:rPr lang="en-US" sz="3600" b="0" dirty="0"/>
                  <a:t> Vertex-Tasks</a:t>
                </a:r>
                <a:endParaRPr lang="en-US" dirty="0"/>
              </a:p>
            </p:txBody>
          </p:sp>
        </mc:Choice>
        <mc:Fallback xmlns="">
          <p:sp>
            <p:nvSpPr>
              <p:cNvPr id="5" name="Textfeld 4">
                <a:extLst>
                  <a:ext uri="{FF2B5EF4-FFF2-40B4-BE49-F238E27FC236}">
                    <a16:creationId xmlns:a16="http://schemas.microsoft.com/office/drawing/2014/main" id="{7DDBECF3-0486-1815-106C-C0F75251C1B3}"/>
                  </a:ext>
                </a:extLst>
              </p:cNvPr>
              <p:cNvSpPr txBox="1">
                <a:spLocks noRot="1" noChangeAspect="1" noMove="1" noResize="1" noEditPoints="1" noAdjustHandles="1" noChangeArrowheads="1" noChangeShapeType="1" noTextEdit="1"/>
              </p:cNvSpPr>
              <p:nvPr/>
            </p:nvSpPr>
            <p:spPr>
              <a:xfrm>
                <a:off x="6343460" y="858020"/>
                <a:ext cx="3389819" cy="646331"/>
              </a:xfrm>
              <a:prstGeom prst="rect">
                <a:avLst/>
              </a:prstGeom>
              <a:blipFill>
                <a:blip r:embed="rId3"/>
                <a:stretch>
                  <a:fillRect t="-15094" b="-349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feld 5">
                <a:extLst>
                  <a:ext uri="{FF2B5EF4-FFF2-40B4-BE49-F238E27FC236}">
                    <a16:creationId xmlns:a16="http://schemas.microsoft.com/office/drawing/2014/main" id="{54877C0E-EA9D-71B7-5321-5192C3552475}"/>
                  </a:ext>
                </a:extLst>
              </p:cNvPr>
              <p:cNvSpPr txBox="1"/>
              <p:nvPr/>
            </p:nvSpPr>
            <p:spPr>
              <a:xfrm>
                <a:off x="3129280" y="858691"/>
                <a:ext cx="2719261" cy="646331"/>
              </a:xfrm>
              <a:prstGeom prst="rect">
                <a:avLst/>
              </a:prstGeom>
              <a:noFill/>
            </p:spPr>
            <p:txBody>
              <a:bodyPr wrap="square" rtlCol="0">
                <a:spAutoFit/>
              </a:bodyPr>
              <a:lstStyle/>
              <a:p>
                <a14:m>
                  <m:oMath xmlns:m="http://schemas.openxmlformats.org/officeDocument/2006/math">
                    <m:r>
                      <a:rPr lang="en-US" sz="3600" b="0" i="1" dirty="0" smtClean="0">
                        <a:latin typeface="Cambria Math" panose="02040503050406030204" pitchFamily="18" charset="0"/>
                        <a:ea typeface="Cambria Math" panose="02040503050406030204" pitchFamily="18" charset="0"/>
                      </a:rPr>
                      <m:t>𝐹</m:t>
                    </m:r>
                  </m:oMath>
                </a14:m>
                <a:r>
                  <a:rPr lang="en-US" sz="3600" b="0" dirty="0"/>
                  <a:t> Quad-Tasks</a:t>
                </a:r>
                <a:endParaRPr lang="en-US" dirty="0"/>
              </a:p>
            </p:txBody>
          </p:sp>
        </mc:Choice>
        <mc:Fallback xmlns="">
          <p:sp>
            <p:nvSpPr>
              <p:cNvPr id="6" name="Textfeld 5">
                <a:extLst>
                  <a:ext uri="{FF2B5EF4-FFF2-40B4-BE49-F238E27FC236}">
                    <a16:creationId xmlns:a16="http://schemas.microsoft.com/office/drawing/2014/main" id="{54877C0E-EA9D-71B7-5321-5192C3552475}"/>
                  </a:ext>
                </a:extLst>
              </p:cNvPr>
              <p:cNvSpPr txBox="1">
                <a:spLocks noRot="1" noChangeAspect="1" noMove="1" noResize="1" noEditPoints="1" noAdjustHandles="1" noChangeArrowheads="1" noChangeShapeType="1" noTextEdit="1"/>
              </p:cNvSpPr>
              <p:nvPr/>
            </p:nvSpPr>
            <p:spPr>
              <a:xfrm>
                <a:off x="3129280" y="858691"/>
                <a:ext cx="2719261" cy="646331"/>
              </a:xfrm>
              <a:prstGeom prst="rect">
                <a:avLst/>
              </a:prstGeom>
              <a:blipFill>
                <a:blip r:embed="rId4"/>
                <a:stretch>
                  <a:fillRect t="-15094" r="-5830" b="-34906"/>
                </a:stretch>
              </a:blipFill>
            </p:spPr>
            <p:txBody>
              <a:bodyPr/>
              <a:lstStyle/>
              <a:p>
                <a:r>
                  <a:rPr lang="en-US">
                    <a:noFill/>
                  </a:rPr>
                  <a:t> </a:t>
                </a:r>
              </a:p>
            </p:txBody>
          </p:sp>
        </mc:Fallback>
      </mc:AlternateContent>
    </p:spTree>
    <p:extLst>
      <p:ext uri="{BB962C8B-B14F-4D97-AF65-F5344CB8AC3E}">
        <p14:creationId xmlns:p14="http://schemas.microsoft.com/office/powerpoint/2010/main" val="99945970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96</a:t>
            </a:fld>
            <a:endParaRPr lang="en-US" sz="1600" b="1" dirty="0">
              <a:solidFill>
                <a:schemeClr val="tx1"/>
              </a:solidFill>
            </a:endParaRPr>
          </a:p>
        </p:txBody>
      </p:sp>
      <p:sp>
        <p:nvSpPr>
          <p:cNvPr id="2" name="Rechteck 1">
            <a:extLst>
              <a:ext uri="{FF2B5EF4-FFF2-40B4-BE49-F238E27FC236}">
                <a16:creationId xmlns:a16="http://schemas.microsoft.com/office/drawing/2014/main" id="{A78999CD-C4D8-E1F5-C6A4-3AAADFF954AC}"/>
              </a:ext>
            </a:extLst>
          </p:cNvPr>
          <p:cNvSpPr/>
          <p:nvPr/>
        </p:nvSpPr>
        <p:spPr>
          <a:xfrm>
            <a:off x="2166620" y="0"/>
            <a:ext cx="7858760" cy="707886"/>
          </a:xfrm>
          <a:prstGeom prst="rect">
            <a:avLst/>
          </a:prstGeom>
        </p:spPr>
        <p:txBody>
          <a:bodyPr wrap="square">
            <a:spAutoFit/>
          </a:bodyPr>
          <a:lstStyle/>
          <a:p>
            <a:pPr algn="ctr"/>
            <a:r>
              <a:rPr lang="en-US" sz="4000" dirty="0">
                <a:ln w="0"/>
                <a:effectLst>
                  <a:outerShdw blurRad="38100" dist="19050" dir="2700000" algn="tl" rotWithShape="0">
                    <a:schemeClr val="dk1">
                      <a:alpha val="40000"/>
                    </a:schemeClr>
                  </a:outerShdw>
                </a:effectLst>
              </a:rPr>
              <a:t>Task-Merge</a:t>
            </a:r>
            <a:endParaRPr lang="en-US" sz="4000" dirty="0"/>
          </a:p>
        </p:txBody>
      </p:sp>
      <mc:AlternateContent xmlns:mc="http://schemas.openxmlformats.org/markup-compatibility/2006" xmlns:a14="http://schemas.microsoft.com/office/drawing/2010/main">
        <mc:Choice Requires="a14">
          <p:sp>
            <p:nvSpPr>
              <p:cNvPr id="9" name="Textfeld 8">
                <a:extLst>
                  <a:ext uri="{FF2B5EF4-FFF2-40B4-BE49-F238E27FC236}">
                    <a16:creationId xmlns:a16="http://schemas.microsoft.com/office/drawing/2014/main" id="{1B213DA0-E6A9-4A77-5064-CC6BC454A5B3}"/>
                  </a:ext>
                </a:extLst>
              </p:cNvPr>
              <p:cNvSpPr txBox="1"/>
              <p:nvPr/>
            </p:nvSpPr>
            <p:spPr>
              <a:xfrm>
                <a:off x="6596762" y="2122899"/>
                <a:ext cx="4402325" cy="203132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𝑉</m:t>
                      </m:r>
                      <m:r>
                        <a:rPr lang="en-US" sz="3600" b="0" i="1" smtClean="0">
                          <a:latin typeface="Cambria Math" panose="02040503050406030204" pitchFamily="18" charset="0"/>
                        </a:rPr>
                        <m:t>−</m:t>
                      </m:r>
                      <m:r>
                        <a:rPr lang="en-US" sz="3600" b="0" i="1" smtClean="0">
                          <a:latin typeface="Cambria Math" panose="02040503050406030204" pitchFamily="18" charset="0"/>
                        </a:rPr>
                        <m:t>𝐸</m:t>
                      </m:r>
                      <m:r>
                        <a:rPr lang="en-US" sz="3600" b="0" i="1" smtClean="0">
                          <a:latin typeface="Cambria Math" panose="02040503050406030204" pitchFamily="18" charset="0"/>
                        </a:rPr>
                        <m:t>+</m:t>
                      </m:r>
                      <m:r>
                        <a:rPr lang="en-US" sz="3600" b="0" i="1" smtClean="0">
                          <a:latin typeface="Cambria Math" panose="02040503050406030204" pitchFamily="18" charset="0"/>
                        </a:rPr>
                        <m:t>𝐹</m:t>
                      </m:r>
                      <m:r>
                        <a:rPr lang="en-US" sz="3600" b="0" i="1" smtClean="0">
                          <a:latin typeface="Cambria Math" panose="02040503050406030204" pitchFamily="18" charset="0"/>
                        </a:rPr>
                        <m:t>=2</m:t>
                      </m:r>
                    </m:oMath>
                  </m:oMathPara>
                </a14:m>
                <a:br>
                  <a:rPr lang="en-US" sz="3600" b="0" i="1" dirty="0">
                    <a:latin typeface="Cambria Math" panose="02040503050406030204" pitchFamily="18" charset="0"/>
                  </a:rPr>
                </a:br>
                <a:endParaRPr lang="en-US" sz="3600" b="0" i="1" dirty="0">
                  <a:latin typeface="Cambria Math" panose="02040503050406030204" pitchFamily="18" charset="0"/>
                </a:endParaRPr>
              </a:p>
              <a:p>
                <a:endParaRPr lang="en-US" sz="3600" b="0" dirty="0">
                  <a:latin typeface="Cambria Math" panose="02040503050406030204" pitchFamily="18" charset="0"/>
                </a:endParaRPr>
              </a:p>
              <a:p>
                <a:endParaRPr lang="en-US" sz="3600" dirty="0"/>
              </a:p>
              <a:p>
                <a:endParaRPr lang="en-US" dirty="0"/>
              </a:p>
            </p:txBody>
          </p:sp>
        </mc:Choice>
        <mc:Fallback xmlns="">
          <p:sp>
            <p:nvSpPr>
              <p:cNvPr id="9" name="Textfeld 8">
                <a:extLst>
                  <a:ext uri="{FF2B5EF4-FFF2-40B4-BE49-F238E27FC236}">
                    <a16:creationId xmlns:a16="http://schemas.microsoft.com/office/drawing/2014/main" id="{1B213DA0-E6A9-4A77-5064-CC6BC454A5B3}"/>
                  </a:ext>
                </a:extLst>
              </p:cNvPr>
              <p:cNvSpPr txBox="1">
                <a:spLocks noRot="1" noChangeAspect="1" noMove="1" noResize="1" noEditPoints="1" noAdjustHandles="1" noChangeArrowheads="1" noChangeShapeType="1" noTextEdit="1"/>
              </p:cNvSpPr>
              <p:nvPr/>
            </p:nvSpPr>
            <p:spPr>
              <a:xfrm>
                <a:off x="6596762" y="2122899"/>
                <a:ext cx="4402325" cy="2031325"/>
              </a:xfrm>
              <a:prstGeom prst="rect">
                <a:avLst/>
              </a:prstGeom>
              <a:blipFill>
                <a:blip r:embed="rId2"/>
                <a:stretch>
                  <a:fillRect/>
                </a:stretch>
              </a:blipFill>
            </p:spPr>
            <p:txBody>
              <a:bodyPr/>
              <a:lstStyle/>
              <a:p>
                <a:r>
                  <a:rPr lang="en-US">
                    <a:noFill/>
                  </a:rPr>
                  <a:t> </a:t>
                </a:r>
              </a:p>
            </p:txBody>
          </p:sp>
        </mc:Fallback>
      </mc:AlternateContent>
      <p:sp>
        <p:nvSpPr>
          <p:cNvPr id="10" name="AutoShape 2">
            <a:extLst>
              <a:ext uri="{FF2B5EF4-FFF2-40B4-BE49-F238E27FC236}">
                <a16:creationId xmlns:a16="http://schemas.microsoft.com/office/drawing/2014/main" id="{E7028894-B79D-2907-93AA-69665DE6A322}"/>
              </a:ext>
            </a:extLst>
          </p:cNvPr>
          <p:cNvSpPr>
            <a:spLocks noChangeAspect="1" noChangeArrowheads="1"/>
          </p:cNvSpPr>
          <p:nvPr/>
        </p:nvSpPr>
        <p:spPr bwMode="auto">
          <a:xfrm>
            <a:off x="3444875" y="0"/>
            <a:ext cx="5300663"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3" name="Grafik 12" descr="Ein Bild, das Menschliches Gesicht, Porträt, Bild, Kleidung enthält.&#10;&#10;Automatisch generierte Beschreibung">
            <a:extLst>
              <a:ext uri="{FF2B5EF4-FFF2-40B4-BE49-F238E27FC236}">
                <a16:creationId xmlns:a16="http://schemas.microsoft.com/office/drawing/2014/main" id="{9FAFC084-5ACA-BFB7-BC6D-356E0D62A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326" y="2122899"/>
            <a:ext cx="3001170" cy="3879937"/>
          </a:xfrm>
          <a:prstGeom prst="rect">
            <a:avLst/>
          </a:prstGeom>
        </p:spPr>
      </p:pic>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7DDBECF3-0486-1815-106C-C0F75251C1B3}"/>
                  </a:ext>
                </a:extLst>
              </p:cNvPr>
              <p:cNvSpPr txBox="1"/>
              <p:nvPr/>
            </p:nvSpPr>
            <p:spPr>
              <a:xfrm>
                <a:off x="6343460" y="858020"/>
                <a:ext cx="3389819" cy="646331"/>
              </a:xfrm>
              <a:prstGeom prst="rect">
                <a:avLst/>
              </a:prstGeom>
              <a:noFill/>
            </p:spPr>
            <p:txBody>
              <a:bodyPr wrap="square" rtlCol="0">
                <a:spAutoFit/>
              </a:bodyPr>
              <a:lstStyle/>
              <a:p>
                <a14:m>
                  <m:oMath xmlns:m="http://schemas.openxmlformats.org/officeDocument/2006/math">
                    <m:r>
                      <a:rPr lang="de-DE" sz="3600" b="0" i="1" dirty="0" smtClean="0">
                        <a:latin typeface="Cambria Math" panose="02040503050406030204" pitchFamily="18" charset="0"/>
                        <a:ea typeface="Cambria Math" panose="02040503050406030204" pitchFamily="18" charset="0"/>
                      </a:rPr>
                      <m:t>𝑉</m:t>
                    </m:r>
                  </m:oMath>
                </a14:m>
                <a:r>
                  <a:rPr lang="en-US" sz="3600" b="0" dirty="0"/>
                  <a:t> Vertex-Tasks</a:t>
                </a:r>
                <a:endParaRPr lang="en-US" dirty="0"/>
              </a:p>
            </p:txBody>
          </p:sp>
        </mc:Choice>
        <mc:Fallback xmlns="">
          <p:sp>
            <p:nvSpPr>
              <p:cNvPr id="5" name="Textfeld 4">
                <a:extLst>
                  <a:ext uri="{FF2B5EF4-FFF2-40B4-BE49-F238E27FC236}">
                    <a16:creationId xmlns:a16="http://schemas.microsoft.com/office/drawing/2014/main" id="{7DDBECF3-0486-1815-106C-C0F75251C1B3}"/>
                  </a:ext>
                </a:extLst>
              </p:cNvPr>
              <p:cNvSpPr txBox="1">
                <a:spLocks noRot="1" noChangeAspect="1" noMove="1" noResize="1" noEditPoints="1" noAdjustHandles="1" noChangeArrowheads="1" noChangeShapeType="1" noTextEdit="1"/>
              </p:cNvSpPr>
              <p:nvPr/>
            </p:nvSpPr>
            <p:spPr>
              <a:xfrm>
                <a:off x="6343460" y="858020"/>
                <a:ext cx="3389819" cy="646331"/>
              </a:xfrm>
              <a:prstGeom prst="rect">
                <a:avLst/>
              </a:prstGeom>
              <a:blipFill>
                <a:blip r:embed="rId4"/>
                <a:stretch>
                  <a:fillRect t="-15094" b="-349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feld 5">
                <a:extLst>
                  <a:ext uri="{FF2B5EF4-FFF2-40B4-BE49-F238E27FC236}">
                    <a16:creationId xmlns:a16="http://schemas.microsoft.com/office/drawing/2014/main" id="{C5CFFD10-7A0A-1720-603D-8535A4BF03D4}"/>
                  </a:ext>
                </a:extLst>
              </p:cNvPr>
              <p:cNvSpPr txBox="1"/>
              <p:nvPr/>
            </p:nvSpPr>
            <p:spPr>
              <a:xfrm>
                <a:off x="3129280" y="858691"/>
                <a:ext cx="2719261" cy="646331"/>
              </a:xfrm>
              <a:prstGeom prst="rect">
                <a:avLst/>
              </a:prstGeom>
              <a:noFill/>
            </p:spPr>
            <p:txBody>
              <a:bodyPr wrap="square" rtlCol="0">
                <a:spAutoFit/>
              </a:bodyPr>
              <a:lstStyle/>
              <a:p>
                <a14:m>
                  <m:oMath xmlns:m="http://schemas.openxmlformats.org/officeDocument/2006/math">
                    <m:r>
                      <a:rPr lang="en-US" sz="3600" b="0" i="1" dirty="0" smtClean="0">
                        <a:latin typeface="Cambria Math" panose="02040503050406030204" pitchFamily="18" charset="0"/>
                        <a:ea typeface="Cambria Math" panose="02040503050406030204" pitchFamily="18" charset="0"/>
                      </a:rPr>
                      <m:t>𝐹</m:t>
                    </m:r>
                  </m:oMath>
                </a14:m>
                <a:r>
                  <a:rPr lang="en-US" sz="3600" b="0" dirty="0"/>
                  <a:t> Quad-Tasks</a:t>
                </a:r>
                <a:endParaRPr lang="en-US" dirty="0"/>
              </a:p>
            </p:txBody>
          </p:sp>
        </mc:Choice>
        <mc:Fallback xmlns="">
          <p:sp>
            <p:nvSpPr>
              <p:cNvPr id="6" name="Textfeld 5">
                <a:extLst>
                  <a:ext uri="{FF2B5EF4-FFF2-40B4-BE49-F238E27FC236}">
                    <a16:creationId xmlns:a16="http://schemas.microsoft.com/office/drawing/2014/main" id="{C5CFFD10-7A0A-1720-603D-8535A4BF03D4}"/>
                  </a:ext>
                </a:extLst>
              </p:cNvPr>
              <p:cNvSpPr txBox="1">
                <a:spLocks noRot="1" noChangeAspect="1" noMove="1" noResize="1" noEditPoints="1" noAdjustHandles="1" noChangeArrowheads="1" noChangeShapeType="1" noTextEdit="1"/>
              </p:cNvSpPr>
              <p:nvPr/>
            </p:nvSpPr>
            <p:spPr>
              <a:xfrm>
                <a:off x="3129280" y="858691"/>
                <a:ext cx="2719261" cy="646331"/>
              </a:xfrm>
              <a:prstGeom prst="rect">
                <a:avLst/>
              </a:prstGeom>
              <a:blipFill>
                <a:blip r:embed="rId5"/>
                <a:stretch>
                  <a:fillRect t="-15094" r="-5830" b="-34906"/>
                </a:stretch>
              </a:blipFill>
            </p:spPr>
            <p:txBody>
              <a:bodyPr/>
              <a:lstStyle/>
              <a:p>
                <a:r>
                  <a:rPr lang="en-US">
                    <a:noFill/>
                  </a:rPr>
                  <a:t> </a:t>
                </a:r>
              </a:p>
            </p:txBody>
          </p:sp>
        </mc:Fallback>
      </mc:AlternateContent>
    </p:spTree>
    <p:extLst>
      <p:ext uri="{BB962C8B-B14F-4D97-AF65-F5344CB8AC3E}">
        <p14:creationId xmlns:p14="http://schemas.microsoft.com/office/powerpoint/2010/main" val="200649097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97</a:t>
            </a:fld>
            <a:endParaRPr lang="en-US" sz="1600" b="1" dirty="0">
              <a:solidFill>
                <a:schemeClr val="tx1"/>
              </a:solidFill>
            </a:endParaRPr>
          </a:p>
        </p:txBody>
      </p:sp>
      <p:sp>
        <p:nvSpPr>
          <p:cNvPr id="2" name="Rechteck 1">
            <a:extLst>
              <a:ext uri="{FF2B5EF4-FFF2-40B4-BE49-F238E27FC236}">
                <a16:creationId xmlns:a16="http://schemas.microsoft.com/office/drawing/2014/main" id="{A78999CD-C4D8-E1F5-C6A4-3AAADFF954AC}"/>
              </a:ext>
            </a:extLst>
          </p:cNvPr>
          <p:cNvSpPr/>
          <p:nvPr/>
        </p:nvSpPr>
        <p:spPr>
          <a:xfrm>
            <a:off x="2166620" y="0"/>
            <a:ext cx="7858760" cy="707886"/>
          </a:xfrm>
          <a:prstGeom prst="rect">
            <a:avLst/>
          </a:prstGeom>
        </p:spPr>
        <p:txBody>
          <a:bodyPr wrap="square">
            <a:spAutoFit/>
          </a:bodyPr>
          <a:lstStyle/>
          <a:p>
            <a:pPr algn="ctr"/>
            <a:r>
              <a:rPr lang="en-US" sz="4000" dirty="0">
                <a:ln w="0"/>
                <a:effectLst>
                  <a:outerShdw blurRad="38100" dist="19050" dir="2700000" algn="tl" rotWithShape="0">
                    <a:schemeClr val="dk1">
                      <a:alpha val="40000"/>
                    </a:schemeClr>
                  </a:outerShdw>
                </a:effectLst>
              </a:rPr>
              <a:t>Task-Merge</a:t>
            </a:r>
            <a:endParaRPr lang="en-US" sz="4000" dirty="0"/>
          </a:p>
        </p:txBody>
      </p:sp>
      <mc:AlternateContent xmlns:mc="http://schemas.openxmlformats.org/markup-compatibility/2006" xmlns:a14="http://schemas.microsoft.com/office/drawing/2010/main">
        <mc:Choice Requires="a14">
          <p:sp>
            <p:nvSpPr>
              <p:cNvPr id="9" name="Textfeld 8">
                <a:extLst>
                  <a:ext uri="{FF2B5EF4-FFF2-40B4-BE49-F238E27FC236}">
                    <a16:creationId xmlns:a16="http://schemas.microsoft.com/office/drawing/2014/main" id="{1B213DA0-E6A9-4A77-5064-CC6BC454A5B3}"/>
                  </a:ext>
                </a:extLst>
              </p:cNvPr>
              <p:cNvSpPr txBox="1"/>
              <p:nvPr/>
            </p:nvSpPr>
            <p:spPr>
              <a:xfrm>
                <a:off x="6596762" y="2122899"/>
                <a:ext cx="4402325" cy="14773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𝑉</m:t>
                      </m:r>
                      <m:r>
                        <a:rPr lang="en-US" sz="3600" b="0" i="1" smtClean="0">
                          <a:latin typeface="Cambria Math" panose="02040503050406030204" pitchFamily="18" charset="0"/>
                        </a:rPr>
                        <m:t>−</m:t>
                      </m:r>
                      <m:r>
                        <a:rPr lang="en-US" sz="3600" b="0" i="1" smtClean="0">
                          <a:latin typeface="Cambria Math" panose="02040503050406030204" pitchFamily="18" charset="0"/>
                        </a:rPr>
                        <m:t>𝐸</m:t>
                      </m:r>
                      <m:r>
                        <a:rPr lang="en-US" sz="3600" b="0" i="1" smtClean="0">
                          <a:latin typeface="Cambria Math" panose="02040503050406030204" pitchFamily="18" charset="0"/>
                        </a:rPr>
                        <m:t>+</m:t>
                      </m:r>
                      <m:r>
                        <a:rPr lang="en-US" sz="3600" b="0" i="1" smtClean="0">
                          <a:latin typeface="Cambria Math" panose="02040503050406030204" pitchFamily="18" charset="0"/>
                        </a:rPr>
                        <m:t>𝐹</m:t>
                      </m:r>
                      <m:r>
                        <a:rPr lang="en-US" sz="3600" b="0" i="1" smtClean="0">
                          <a:latin typeface="Cambria Math" panose="02040503050406030204" pitchFamily="18" charset="0"/>
                        </a:rPr>
                        <m:t>=2</m:t>
                      </m:r>
                    </m:oMath>
                  </m:oMathPara>
                </a14:m>
                <a:br>
                  <a:rPr lang="en-US" sz="3600" b="0" i="1" dirty="0">
                    <a:latin typeface="Cambria Math" panose="02040503050406030204" pitchFamily="18" charset="0"/>
                  </a:rPr>
                </a:br>
                <a:endParaRPr lang="en-US" sz="3600" b="0" i="1" dirty="0">
                  <a:latin typeface="Cambria Math" panose="02040503050406030204" pitchFamily="18" charset="0"/>
                </a:endParaRPr>
              </a:p>
              <a:p>
                <a:endParaRPr lang="en-US" sz="3600" dirty="0"/>
              </a:p>
              <a:p>
                <a:endParaRPr lang="en-US" dirty="0"/>
              </a:p>
            </p:txBody>
          </p:sp>
        </mc:Choice>
        <mc:Fallback xmlns="">
          <p:sp>
            <p:nvSpPr>
              <p:cNvPr id="9" name="Textfeld 8">
                <a:extLst>
                  <a:ext uri="{FF2B5EF4-FFF2-40B4-BE49-F238E27FC236}">
                    <a16:creationId xmlns:a16="http://schemas.microsoft.com/office/drawing/2014/main" id="{1B213DA0-E6A9-4A77-5064-CC6BC454A5B3}"/>
                  </a:ext>
                </a:extLst>
              </p:cNvPr>
              <p:cNvSpPr txBox="1">
                <a:spLocks noRot="1" noChangeAspect="1" noMove="1" noResize="1" noEditPoints="1" noAdjustHandles="1" noChangeArrowheads="1" noChangeShapeType="1" noTextEdit="1"/>
              </p:cNvSpPr>
              <p:nvPr/>
            </p:nvSpPr>
            <p:spPr>
              <a:xfrm>
                <a:off x="6596762" y="2122899"/>
                <a:ext cx="4402325" cy="1477328"/>
              </a:xfrm>
              <a:prstGeom prst="rect">
                <a:avLst/>
              </a:prstGeom>
              <a:blipFill>
                <a:blip r:embed="rId2"/>
                <a:stretch>
                  <a:fillRect/>
                </a:stretch>
              </a:blipFill>
            </p:spPr>
            <p:txBody>
              <a:bodyPr/>
              <a:lstStyle/>
              <a:p>
                <a:r>
                  <a:rPr lang="en-US">
                    <a:noFill/>
                  </a:rPr>
                  <a:t> </a:t>
                </a:r>
              </a:p>
            </p:txBody>
          </p:sp>
        </mc:Fallback>
      </mc:AlternateContent>
      <p:sp>
        <p:nvSpPr>
          <p:cNvPr id="10" name="AutoShape 2">
            <a:extLst>
              <a:ext uri="{FF2B5EF4-FFF2-40B4-BE49-F238E27FC236}">
                <a16:creationId xmlns:a16="http://schemas.microsoft.com/office/drawing/2014/main" id="{E7028894-B79D-2907-93AA-69665DE6A322}"/>
              </a:ext>
            </a:extLst>
          </p:cNvPr>
          <p:cNvSpPr>
            <a:spLocks noChangeAspect="1" noChangeArrowheads="1"/>
          </p:cNvSpPr>
          <p:nvPr/>
        </p:nvSpPr>
        <p:spPr bwMode="auto">
          <a:xfrm>
            <a:off x="3444875" y="0"/>
            <a:ext cx="5300663"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3" name="Grafik 12" descr="Ein Bild, das Menschliches Gesicht, Porträt, Bild, Kleidung enthält.&#10;&#10;Automatisch generierte Beschreibung">
            <a:extLst>
              <a:ext uri="{FF2B5EF4-FFF2-40B4-BE49-F238E27FC236}">
                <a16:creationId xmlns:a16="http://schemas.microsoft.com/office/drawing/2014/main" id="{9FAFC084-5ACA-BFB7-BC6D-356E0D62A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326" y="2122899"/>
            <a:ext cx="3001170" cy="3879937"/>
          </a:xfrm>
          <a:prstGeom prst="rect">
            <a:avLst/>
          </a:prstGeom>
        </p:spPr>
      </p:pic>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7DDBECF3-0486-1815-106C-C0F75251C1B3}"/>
                  </a:ext>
                </a:extLst>
              </p:cNvPr>
              <p:cNvSpPr txBox="1"/>
              <p:nvPr/>
            </p:nvSpPr>
            <p:spPr>
              <a:xfrm>
                <a:off x="6343460" y="858020"/>
                <a:ext cx="3389819" cy="646331"/>
              </a:xfrm>
              <a:prstGeom prst="rect">
                <a:avLst/>
              </a:prstGeom>
              <a:noFill/>
            </p:spPr>
            <p:txBody>
              <a:bodyPr wrap="square" rtlCol="0">
                <a:spAutoFit/>
              </a:bodyPr>
              <a:lstStyle/>
              <a:p>
                <a14:m>
                  <m:oMath xmlns:m="http://schemas.openxmlformats.org/officeDocument/2006/math">
                    <m:r>
                      <a:rPr lang="de-DE" sz="3600" b="0" i="1" dirty="0" smtClean="0">
                        <a:latin typeface="Cambria Math" panose="02040503050406030204" pitchFamily="18" charset="0"/>
                        <a:ea typeface="Cambria Math" panose="02040503050406030204" pitchFamily="18" charset="0"/>
                      </a:rPr>
                      <m:t>𝑉</m:t>
                    </m:r>
                  </m:oMath>
                </a14:m>
                <a:r>
                  <a:rPr lang="en-US" sz="3600" b="0" dirty="0"/>
                  <a:t> Vertex-Tasks</a:t>
                </a:r>
                <a:endParaRPr lang="en-US" dirty="0"/>
              </a:p>
            </p:txBody>
          </p:sp>
        </mc:Choice>
        <mc:Fallback xmlns="">
          <p:sp>
            <p:nvSpPr>
              <p:cNvPr id="5" name="Textfeld 4">
                <a:extLst>
                  <a:ext uri="{FF2B5EF4-FFF2-40B4-BE49-F238E27FC236}">
                    <a16:creationId xmlns:a16="http://schemas.microsoft.com/office/drawing/2014/main" id="{7DDBECF3-0486-1815-106C-C0F75251C1B3}"/>
                  </a:ext>
                </a:extLst>
              </p:cNvPr>
              <p:cNvSpPr txBox="1">
                <a:spLocks noRot="1" noChangeAspect="1" noMove="1" noResize="1" noEditPoints="1" noAdjustHandles="1" noChangeArrowheads="1" noChangeShapeType="1" noTextEdit="1"/>
              </p:cNvSpPr>
              <p:nvPr/>
            </p:nvSpPr>
            <p:spPr>
              <a:xfrm>
                <a:off x="6343460" y="858020"/>
                <a:ext cx="3389819" cy="646331"/>
              </a:xfrm>
              <a:prstGeom prst="rect">
                <a:avLst/>
              </a:prstGeom>
              <a:blipFill>
                <a:blip r:embed="rId4"/>
                <a:stretch>
                  <a:fillRect t="-15094" b="-349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feld 7">
                <a:extLst>
                  <a:ext uri="{FF2B5EF4-FFF2-40B4-BE49-F238E27FC236}">
                    <a16:creationId xmlns:a16="http://schemas.microsoft.com/office/drawing/2014/main" id="{8157E75E-0C25-7A37-CE92-66D569DB10BD}"/>
                  </a:ext>
                </a:extLst>
              </p:cNvPr>
              <p:cNvSpPr txBox="1"/>
              <p:nvPr/>
            </p:nvSpPr>
            <p:spPr>
              <a:xfrm>
                <a:off x="5742304" y="2747109"/>
                <a:ext cx="611124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oMath>
                  </m:oMathPara>
                </a14:m>
                <a:endParaRPr kumimoji="0" lang="en-US" sz="36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p:txBody>
          </p:sp>
        </mc:Choice>
        <mc:Fallback xmlns="">
          <p:sp>
            <p:nvSpPr>
              <p:cNvPr id="8" name="Textfeld 7">
                <a:extLst>
                  <a:ext uri="{FF2B5EF4-FFF2-40B4-BE49-F238E27FC236}">
                    <a16:creationId xmlns:a16="http://schemas.microsoft.com/office/drawing/2014/main" id="{8157E75E-0C25-7A37-CE92-66D569DB10BD}"/>
                  </a:ext>
                </a:extLst>
              </p:cNvPr>
              <p:cNvSpPr txBox="1">
                <a:spLocks noRot="1" noChangeAspect="1" noMove="1" noResize="1" noEditPoints="1" noAdjustHandles="1" noChangeArrowheads="1" noChangeShapeType="1" noTextEdit="1"/>
              </p:cNvSpPr>
              <p:nvPr/>
            </p:nvSpPr>
            <p:spPr>
              <a:xfrm>
                <a:off x="5742304" y="2747109"/>
                <a:ext cx="6111240" cy="64633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feld 11">
                <a:extLst>
                  <a:ext uri="{FF2B5EF4-FFF2-40B4-BE49-F238E27FC236}">
                    <a16:creationId xmlns:a16="http://schemas.microsoft.com/office/drawing/2014/main" id="{607F3B83-A7AB-59D4-F764-1F1496AA7EE4}"/>
                  </a:ext>
                </a:extLst>
              </p:cNvPr>
              <p:cNvSpPr txBox="1"/>
              <p:nvPr/>
            </p:nvSpPr>
            <p:spPr>
              <a:xfrm>
                <a:off x="3129280" y="858691"/>
                <a:ext cx="2719261" cy="646331"/>
              </a:xfrm>
              <a:prstGeom prst="rect">
                <a:avLst/>
              </a:prstGeom>
              <a:noFill/>
            </p:spPr>
            <p:txBody>
              <a:bodyPr wrap="square" rtlCol="0">
                <a:spAutoFit/>
              </a:bodyPr>
              <a:lstStyle/>
              <a:p>
                <a14:m>
                  <m:oMath xmlns:m="http://schemas.openxmlformats.org/officeDocument/2006/math">
                    <m:r>
                      <a:rPr lang="en-US" sz="3600" b="0" i="1" dirty="0" smtClean="0">
                        <a:latin typeface="Cambria Math" panose="02040503050406030204" pitchFamily="18" charset="0"/>
                        <a:ea typeface="Cambria Math" panose="02040503050406030204" pitchFamily="18" charset="0"/>
                      </a:rPr>
                      <m:t>𝐹</m:t>
                    </m:r>
                  </m:oMath>
                </a14:m>
                <a:r>
                  <a:rPr lang="en-US" sz="3600" b="0" dirty="0"/>
                  <a:t> Quad-Tasks</a:t>
                </a:r>
                <a:endParaRPr lang="en-US" dirty="0"/>
              </a:p>
            </p:txBody>
          </p:sp>
        </mc:Choice>
        <mc:Fallback xmlns="">
          <p:sp>
            <p:nvSpPr>
              <p:cNvPr id="12" name="Textfeld 11">
                <a:extLst>
                  <a:ext uri="{FF2B5EF4-FFF2-40B4-BE49-F238E27FC236}">
                    <a16:creationId xmlns:a16="http://schemas.microsoft.com/office/drawing/2014/main" id="{607F3B83-A7AB-59D4-F764-1F1496AA7EE4}"/>
                  </a:ext>
                </a:extLst>
              </p:cNvPr>
              <p:cNvSpPr txBox="1">
                <a:spLocks noRot="1" noChangeAspect="1" noMove="1" noResize="1" noEditPoints="1" noAdjustHandles="1" noChangeArrowheads="1" noChangeShapeType="1" noTextEdit="1"/>
              </p:cNvSpPr>
              <p:nvPr/>
            </p:nvSpPr>
            <p:spPr>
              <a:xfrm>
                <a:off x="3129280" y="858691"/>
                <a:ext cx="2719261" cy="646331"/>
              </a:xfrm>
              <a:prstGeom prst="rect">
                <a:avLst/>
              </a:prstGeom>
              <a:blipFill>
                <a:blip r:embed="rId6"/>
                <a:stretch>
                  <a:fillRect t="-15094" r="-5830" b="-34906"/>
                </a:stretch>
              </a:blipFill>
            </p:spPr>
            <p:txBody>
              <a:bodyPr/>
              <a:lstStyle/>
              <a:p>
                <a:r>
                  <a:rPr lang="en-US">
                    <a:noFill/>
                  </a:rPr>
                  <a:t> </a:t>
                </a:r>
              </a:p>
            </p:txBody>
          </p:sp>
        </mc:Fallback>
      </mc:AlternateContent>
    </p:spTree>
    <p:extLst>
      <p:ext uri="{BB962C8B-B14F-4D97-AF65-F5344CB8AC3E}">
        <p14:creationId xmlns:p14="http://schemas.microsoft.com/office/powerpoint/2010/main" val="254851089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98</a:t>
            </a:fld>
            <a:endParaRPr lang="en-US" sz="1600" b="1" dirty="0">
              <a:solidFill>
                <a:schemeClr val="tx1"/>
              </a:solidFill>
            </a:endParaRPr>
          </a:p>
        </p:txBody>
      </p:sp>
      <p:sp>
        <p:nvSpPr>
          <p:cNvPr id="2" name="Rechteck 1">
            <a:extLst>
              <a:ext uri="{FF2B5EF4-FFF2-40B4-BE49-F238E27FC236}">
                <a16:creationId xmlns:a16="http://schemas.microsoft.com/office/drawing/2014/main" id="{A78999CD-C4D8-E1F5-C6A4-3AAADFF954AC}"/>
              </a:ext>
            </a:extLst>
          </p:cNvPr>
          <p:cNvSpPr/>
          <p:nvPr/>
        </p:nvSpPr>
        <p:spPr>
          <a:xfrm>
            <a:off x="2166620" y="0"/>
            <a:ext cx="7858760" cy="707886"/>
          </a:xfrm>
          <a:prstGeom prst="rect">
            <a:avLst/>
          </a:prstGeom>
        </p:spPr>
        <p:txBody>
          <a:bodyPr wrap="square">
            <a:spAutoFit/>
          </a:bodyPr>
          <a:lstStyle/>
          <a:p>
            <a:pPr algn="ctr"/>
            <a:r>
              <a:rPr lang="en-US" sz="4000" dirty="0">
                <a:ln w="0"/>
                <a:effectLst>
                  <a:outerShdw blurRad="38100" dist="19050" dir="2700000" algn="tl" rotWithShape="0">
                    <a:schemeClr val="dk1">
                      <a:alpha val="40000"/>
                    </a:schemeClr>
                  </a:outerShdw>
                </a:effectLst>
              </a:rPr>
              <a:t>Task-Merge</a:t>
            </a:r>
            <a:endParaRPr lang="en-US" sz="4000" dirty="0"/>
          </a:p>
        </p:txBody>
      </p:sp>
      <mc:AlternateContent xmlns:mc="http://schemas.openxmlformats.org/markup-compatibility/2006" xmlns:a14="http://schemas.microsoft.com/office/drawing/2010/main">
        <mc:Choice Requires="a14">
          <p:sp>
            <p:nvSpPr>
              <p:cNvPr id="9" name="Textfeld 8">
                <a:extLst>
                  <a:ext uri="{FF2B5EF4-FFF2-40B4-BE49-F238E27FC236}">
                    <a16:creationId xmlns:a16="http://schemas.microsoft.com/office/drawing/2014/main" id="{1B213DA0-E6A9-4A77-5064-CC6BC454A5B3}"/>
                  </a:ext>
                </a:extLst>
              </p:cNvPr>
              <p:cNvSpPr txBox="1"/>
              <p:nvPr/>
            </p:nvSpPr>
            <p:spPr>
              <a:xfrm>
                <a:off x="6596762" y="2122899"/>
                <a:ext cx="4402325" cy="14773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𝑉</m:t>
                      </m:r>
                      <m:r>
                        <a:rPr lang="en-US" sz="3600" b="0" i="1" smtClean="0">
                          <a:latin typeface="Cambria Math" panose="02040503050406030204" pitchFamily="18" charset="0"/>
                        </a:rPr>
                        <m:t>−</m:t>
                      </m:r>
                      <m:r>
                        <a:rPr lang="en-US" sz="3600" b="0" i="1" smtClean="0">
                          <a:latin typeface="Cambria Math" panose="02040503050406030204" pitchFamily="18" charset="0"/>
                        </a:rPr>
                        <m:t>𝐸</m:t>
                      </m:r>
                      <m:r>
                        <a:rPr lang="en-US" sz="3600" b="0" i="1" smtClean="0">
                          <a:latin typeface="Cambria Math" panose="02040503050406030204" pitchFamily="18" charset="0"/>
                        </a:rPr>
                        <m:t>+</m:t>
                      </m:r>
                      <m:r>
                        <a:rPr lang="en-US" sz="3600" b="0" i="1" smtClean="0">
                          <a:latin typeface="Cambria Math" panose="02040503050406030204" pitchFamily="18" charset="0"/>
                        </a:rPr>
                        <m:t>𝐹</m:t>
                      </m:r>
                      <m:r>
                        <a:rPr lang="en-US" sz="3600" b="0" i="1" smtClean="0">
                          <a:latin typeface="Cambria Math" panose="02040503050406030204" pitchFamily="18" charset="0"/>
                        </a:rPr>
                        <m:t>=2</m:t>
                      </m:r>
                    </m:oMath>
                  </m:oMathPara>
                </a14:m>
                <a:br>
                  <a:rPr lang="en-US" sz="3600" b="0" i="1" dirty="0">
                    <a:latin typeface="Cambria Math" panose="02040503050406030204" pitchFamily="18" charset="0"/>
                  </a:rPr>
                </a:br>
                <a:endParaRPr lang="en-US" sz="3600" b="0" i="1" dirty="0">
                  <a:latin typeface="Cambria Math" panose="02040503050406030204" pitchFamily="18" charset="0"/>
                </a:endParaRPr>
              </a:p>
              <a:p>
                <a:endParaRPr lang="en-US" sz="3600" dirty="0"/>
              </a:p>
              <a:p>
                <a:endParaRPr lang="en-US" dirty="0"/>
              </a:p>
            </p:txBody>
          </p:sp>
        </mc:Choice>
        <mc:Fallback xmlns="">
          <p:sp>
            <p:nvSpPr>
              <p:cNvPr id="9" name="Textfeld 8">
                <a:extLst>
                  <a:ext uri="{FF2B5EF4-FFF2-40B4-BE49-F238E27FC236}">
                    <a16:creationId xmlns:a16="http://schemas.microsoft.com/office/drawing/2014/main" id="{1B213DA0-E6A9-4A77-5064-CC6BC454A5B3}"/>
                  </a:ext>
                </a:extLst>
              </p:cNvPr>
              <p:cNvSpPr txBox="1">
                <a:spLocks noRot="1" noChangeAspect="1" noMove="1" noResize="1" noEditPoints="1" noAdjustHandles="1" noChangeArrowheads="1" noChangeShapeType="1" noTextEdit="1"/>
              </p:cNvSpPr>
              <p:nvPr/>
            </p:nvSpPr>
            <p:spPr>
              <a:xfrm>
                <a:off x="6596762" y="2122899"/>
                <a:ext cx="4402325" cy="1477328"/>
              </a:xfrm>
              <a:prstGeom prst="rect">
                <a:avLst/>
              </a:prstGeom>
              <a:blipFill>
                <a:blip r:embed="rId2"/>
                <a:stretch>
                  <a:fillRect/>
                </a:stretch>
              </a:blipFill>
            </p:spPr>
            <p:txBody>
              <a:bodyPr/>
              <a:lstStyle/>
              <a:p>
                <a:r>
                  <a:rPr lang="en-US">
                    <a:noFill/>
                  </a:rPr>
                  <a:t> </a:t>
                </a:r>
              </a:p>
            </p:txBody>
          </p:sp>
        </mc:Fallback>
      </mc:AlternateContent>
      <p:sp>
        <p:nvSpPr>
          <p:cNvPr id="10" name="AutoShape 2">
            <a:extLst>
              <a:ext uri="{FF2B5EF4-FFF2-40B4-BE49-F238E27FC236}">
                <a16:creationId xmlns:a16="http://schemas.microsoft.com/office/drawing/2014/main" id="{E7028894-B79D-2907-93AA-69665DE6A322}"/>
              </a:ext>
            </a:extLst>
          </p:cNvPr>
          <p:cNvSpPr>
            <a:spLocks noChangeAspect="1" noChangeArrowheads="1"/>
          </p:cNvSpPr>
          <p:nvPr/>
        </p:nvSpPr>
        <p:spPr bwMode="auto">
          <a:xfrm>
            <a:off x="3444875" y="0"/>
            <a:ext cx="5300663"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3" name="Grafik 12" descr="Ein Bild, das Menschliches Gesicht, Porträt, Bild, Kleidung enthält.&#10;&#10;Automatisch generierte Beschreibung">
            <a:extLst>
              <a:ext uri="{FF2B5EF4-FFF2-40B4-BE49-F238E27FC236}">
                <a16:creationId xmlns:a16="http://schemas.microsoft.com/office/drawing/2014/main" id="{9FAFC084-5ACA-BFB7-BC6D-356E0D62A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326" y="2122899"/>
            <a:ext cx="3001170" cy="3879937"/>
          </a:xfrm>
          <a:prstGeom prst="rect">
            <a:avLst/>
          </a:prstGeom>
        </p:spPr>
      </p:pic>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7DDBECF3-0486-1815-106C-C0F75251C1B3}"/>
                  </a:ext>
                </a:extLst>
              </p:cNvPr>
              <p:cNvSpPr txBox="1"/>
              <p:nvPr/>
            </p:nvSpPr>
            <p:spPr>
              <a:xfrm>
                <a:off x="6343460" y="858020"/>
                <a:ext cx="3389819" cy="646331"/>
              </a:xfrm>
              <a:prstGeom prst="rect">
                <a:avLst/>
              </a:prstGeom>
              <a:noFill/>
            </p:spPr>
            <p:txBody>
              <a:bodyPr wrap="square" rtlCol="0">
                <a:spAutoFit/>
              </a:bodyPr>
              <a:lstStyle/>
              <a:p>
                <a14:m>
                  <m:oMath xmlns:m="http://schemas.openxmlformats.org/officeDocument/2006/math">
                    <m:r>
                      <a:rPr lang="de-DE" sz="3600" b="0" i="1" dirty="0" smtClean="0">
                        <a:latin typeface="Cambria Math" panose="02040503050406030204" pitchFamily="18" charset="0"/>
                        <a:ea typeface="Cambria Math" panose="02040503050406030204" pitchFamily="18" charset="0"/>
                      </a:rPr>
                      <m:t>𝑉</m:t>
                    </m:r>
                  </m:oMath>
                </a14:m>
                <a:r>
                  <a:rPr lang="en-US" sz="3600" b="0" dirty="0"/>
                  <a:t> Vertex-Tasks</a:t>
                </a:r>
                <a:endParaRPr lang="en-US" dirty="0"/>
              </a:p>
            </p:txBody>
          </p:sp>
        </mc:Choice>
        <mc:Fallback xmlns="">
          <p:sp>
            <p:nvSpPr>
              <p:cNvPr id="5" name="Textfeld 4">
                <a:extLst>
                  <a:ext uri="{FF2B5EF4-FFF2-40B4-BE49-F238E27FC236}">
                    <a16:creationId xmlns:a16="http://schemas.microsoft.com/office/drawing/2014/main" id="{7DDBECF3-0486-1815-106C-C0F75251C1B3}"/>
                  </a:ext>
                </a:extLst>
              </p:cNvPr>
              <p:cNvSpPr txBox="1">
                <a:spLocks noRot="1" noChangeAspect="1" noMove="1" noResize="1" noEditPoints="1" noAdjustHandles="1" noChangeArrowheads="1" noChangeShapeType="1" noTextEdit="1"/>
              </p:cNvSpPr>
              <p:nvPr/>
            </p:nvSpPr>
            <p:spPr>
              <a:xfrm>
                <a:off x="6343460" y="858020"/>
                <a:ext cx="3389819" cy="646331"/>
              </a:xfrm>
              <a:prstGeom prst="rect">
                <a:avLst/>
              </a:prstGeom>
              <a:blipFill>
                <a:blip r:embed="rId4"/>
                <a:stretch>
                  <a:fillRect t="-15094" b="-349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feld 7">
                <a:extLst>
                  <a:ext uri="{FF2B5EF4-FFF2-40B4-BE49-F238E27FC236}">
                    <a16:creationId xmlns:a16="http://schemas.microsoft.com/office/drawing/2014/main" id="{8157E75E-0C25-7A37-CE92-66D569DB10BD}"/>
                  </a:ext>
                </a:extLst>
              </p:cNvPr>
              <p:cNvSpPr txBox="1"/>
              <p:nvPr/>
            </p:nvSpPr>
            <p:spPr>
              <a:xfrm>
                <a:off x="5742304" y="2747109"/>
                <a:ext cx="611124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oMath>
                  </m:oMathPara>
                </a14:m>
                <a:endParaRPr kumimoji="0" lang="en-US" sz="36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p:txBody>
          </p:sp>
        </mc:Choice>
        <mc:Fallback xmlns="">
          <p:sp>
            <p:nvSpPr>
              <p:cNvPr id="8" name="Textfeld 7">
                <a:extLst>
                  <a:ext uri="{FF2B5EF4-FFF2-40B4-BE49-F238E27FC236}">
                    <a16:creationId xmlns:a16="http://schemas.microsoft.com/office/drawing/2014/main" id="{8157E75E-0C25-7A37-CE92-66D569DB10BD}"/>
                  </a:ext>
                </a:extLst>
              </p:cNvPr>
              <p:cNvSpPr txBox="1">
                <a:spLocks noRot="1" noChangeAspect="1" noMove="1" noResize="1" noEditPoints="1" noAdjustHandles="1" noChangeArrowheads="1" noChangeShapeType="1" noTextEdit="1"/>
              </p:cNvSpPr>
              <p:nvPr/>
            </p:nvSpPr>
            <p:spPr>
              <a:xfrm>
                <a:off x="5742304" y="2747109"/>
                <a:ext cx="6111240" cy="64633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B3A28A26-D159-B320-7A12-C48DD2667911}"/>
                  </a:ext>
                </a:extLst>
              </p:cNvPr>
              <p:cNvSpPr txBox="1"/>
              <p:nvPr/>
            </p:nvSpPr>
            <p:spPr>
              <a:xfrm>
                <a:off x="3129280" y="858691"/>
                <a:ext cx="2719261" cy="646331"/>
              </a:xfrm>
              <a:prstGeom prst="rect">
                <a:avLst/>
              </a:prstGeom>
              <a:noFill/>
            </p:spPr>
            <p:txBody>
              <a:bodyPr wrap="square" rtlCol="0">
                <a:spAutoFit/>
              </a:bodyPr>
              <a:lstStyle/>
              <a:p>
                <a14:m>
                  <m:oMath xmlns:m="http://schemas.openxmlformats.org/officeDocument/2006/math">
                    <m:r>
                      <a:rPr lang="en-US" sz="3600" b="0" i="1" dirty="0" smtClean="0">
                        <a:latin typeface="Cambria Math" panose="02040503050406030204" pitchFamily="18" charset="0"/>
                        <a:ea typeface="Cambria Math" panose="02040503050406030204" pitchFamily="18" charset="0"/>
                      </a:rPr>
                      <m:t>𝐹</m:t>
                    </m:r>
                  </m:oMath>
                </a14:m>
                <a:r>
                  <a:rPr lang="en-US" sz="3600" b="0" dirty="0"/>
                  <a:t> Quad-Tasks</a:t>
                </a:r>
                <a:endParaRPr lang="en-US" dirty="0"/>
              </a:p>
            </p:txBody>
          </p:sp>
        </mc:Choice>
        <mc:Fallback xmlns="">
          <p:sp>
            <p:nvSpPr>
              <p:cNvPr id="3" name="Textfeld 2">
                <a:extLst>
                  <a:ext uri="{FF2B5EF4-FFF2-40B4-BE49-F238E27FC236}">
                    <a16:creationId xmlns:a16="http://schemas.microsoft.com/office/drawing/2014/main" id="{B3A28A26-D159-B320-7A12-C48DD2667911}"/>
                  </a:ext>
                </a:extLst>
              </p:cNvPr>
              <p:cNvSpPr txBox="1">
                <a:spLocks noRot="1" noChangeAspect="1" noMove="1" noResize="1" noEditPoints="1" noAdjustHandles="1" noChangeArrowheads="1" noChangeShapeType="1" noTextEdit="1"/>
              </p:cNvSpPr>
              <p:nvPr/>
            </p:nvSpPr>
            <p:spPr>
              <a:xfrm>
                <a:off x="3129280" y="858691"/>
                <a:ext cx="2719261" cy="646331"/>
              </a:xfrm>
              <a:prstGeom prst="rect">
                <a:avLst/>
              </a:prstGeom>
              <a:blipFill>
                <a:blip r:embed="rId6"/>
                <a:stretch>
                  <a:fillRect t="-15094" r="-5830" b="-34906"/>
                </a:stretch>
              </a:blipFill>
            </p:spPr>
            <p:txBody>
              <a:bodyPr/>
              <a:lstStyle/>
              <a:p>
                <a:r>
                  <a:rPr lang="en-US">
                    <a:noFill/>
                  </a:rPr>
                  <a:t> </a:t>
                </a:r>
              </a:p>
            </p:txBody>
          </p:sp>
        </mc:Fallback>
      </mc:AlternateContent>
    </p:spTree>
    <p:extLst>
      <p:ext uri="{BB962C8B-B14F-4D97-AF65-F5344CB8AC3E}">
        <p14:creationId xmlns:p14="http://schemas.microsoft.com/office/powerpoint/2010/main" val="2752117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advTm="0">
        <p159:morph option="byObject"/>
      </p:transition>
    </mc:Choice>
    <mc:Fallback xmlns="">
      <p:transition advTm="0">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44181093-FD6A-5C1B-3DE0-4E410B300C92}"/>
              </a:ext>
            </a:extLst>
          </p:cNvPr>
          <p:cNvSpPr>
            <a:spLocks noGrp="1"/>
          </p:cNvSpPr>
          <p:nvPr>
            <p:ph type="sldNum" sz="quarter" idx="12"/>
          </p:nvPr>
        </p:nvSpPr>
        <p:spPr>
          <a:xfrm>
            <a:off x="9448800" y="6492875"/>
            <a:ext cx="2743200" cy="365125"/>
          </a:xfrm>
        </p:spPr>
        <p:txBody>
          <a:bodyPr/>
          <a:lstStyle/>
          <a:p>
            <a:fld id="{A7347427-555D-406B-AD71-BBC603C1A1F9}" type="slidenum">
              <a:rPr lang="en-US" sz="1600" b="1" smtClean="0">
                <a:solidFill>
                  <a:schemeClr val="tx1"/>
                </a:solidFill>
              </a:rPr>
              <a:t>99</a:t>
            </a:fld>
            <a:endParaRPr lang="en-US" sz="1600" b="1" dirty="0">
              <a:solidFill>
                <a:schemeClr val="tx1"/>
              </a:solidFill>
            </a:endParaRPr>
          </a:p>
        </p:txBody>
      </p:sp>
      <p:sp>
        <p:nvSpPr>
          <p:cNvPr id="2" name="Rechteck 1">
            <a:extLst>
              <a:ext uri="{FF2B5EF4-FFF2-40B4-BE49-F238E27FC236}">
                <a16:creationId xmlns:a16="http://schemas.microsoft.com/office/drawing/2014/main" id="{A78999CD-C4D8-E1F5-C6A4-3AAADFF954AC}"/>
              </a:ext>
            </a:extLst>
          </p:cNvPr>
          <p:cNvSpPr/>
          <p:nvPr/>
        </p:nvSpPr>
        <p:spPr>
          <a:xfrm>
            <a:off x="2166620" y="0"/>
            <a:ext cx="7858760" cy="707886"/>
          </a:xfrm>
          <a:prstGeom prst="rect">
            <a:avLst/>
          </a:prstGeom>
        </p:spPr>
        <p:txBody>
          <a:bodyPr wrap="square">
            <a:spAutoFit/>
          </a:bodyPr>
          <a:lstStyle/>
          <a:p>
            <a:pPr algn="ctr"/>
            <a:r>
              <a:rPr lang="en-US" sz="4000" dirty="0">
                <a:ln w="0"/>
                <a:effectLst>
                  <a:outerShdw blurRad="38100" dist="19050" dir="2700000" algn="tl" rotWithShape="0">
                    <a:schemeClr val="dk1">
                      <a:alpha val="40000"/>
                    </a:schemeClr>
                  </a:outerShdw>
                </a:effectLst>
              </a:rPr>
              <a:t>Task-Merge</a:t>
            </a:r>
            <a:endParaRPr lang="en-US" sz="4000" dirty="0"/>
          </a:p>
        </p:txBody>
      </p:sp>
      <mc:AlternateContent xmlns:mc="http://schemas.openxmlformats.org/markup-compatibility/2006" xmlns:a14="http://schemas.microsoft.com/office/drawing/2010/main">
        <mc:Choice Requires="a14">
          <p:sp>
            <p:nvSpPr>
              <p:cNvPr id="9" name="Textfeld 8">
                <a:extLst>
                  <a:ext uri="{FF2B5EF4-FFF2-40B4-BE49-F238E27FC236}">
                    <a16:creationId xmlns:a16="http://schemas.microsoft.com/office/drawing/2014/main" id="{1B213DA0-E6A9-4A77-5064-CC6BC454A5B3}"/>
                  </a:ext>
                </a:extLst>
              </p:cNvPr>
              <p:cNvSpPr txBox="1"/>
              <p:nvPr/>
            </p:nvSpPr>
            <p:spPr>
              <a:xfrm>
                <a:off x="6596762" y="2122899"/>
                <a:ext cx="4402325" cy="14773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𝑉</m:t>
                      </m:r>
                      <m:r>
                        <a:rPr lang="en-US" sz="3600" b="0" i="1" smtClean="0">
                          <a:latin typeface="Cambria Math" panose="02040503050406030204" pitchFamily="18" charset="0"/>
                        </a:rPr>
                        <m:t>−</m:t>
                      </m:r>
                      <m:r>
                        <a:rPr lang="en-US" sz="3600" b="0" i="1" smtClean="0">
                          <a:latin typeface="Cambria Math" panose="02040503050406030204" pitchFamily="18" charset="0"/>
                        </a:rPr>
                        <m:t>𝐸</m:t>
                      </m:r>
                      <m:r>
                        <a:rPr lang="en-US" sz="3600" b="0" i="1" smtClean="0">
                          <a:latin typeface="Cambria Math" panose="02040503050406030204" pitchFamily="18" charset="0"/>
                        </a:rPr>
                        <m:t>+</m:t>
                      </m:r>
                      <m:r>
                        <a:rPr lang="en-US" sz="3600" b="0" i="1" smtClean="0">
                          <a:latin typeface="Cambria Math" panose="02040503050406030204" pitchFamily="18" charset="0"/>
                        </a:rPr>
                        <m:t>𝐹</m:t>
                      </m:r>
                      <m:r>
                        <a:rPr lang="en-US" sz="3600" b="0" i="1" smtClean="0">
                          <a:latin typeface="Cambria Math" panose="02040503050406030204" pitchFamily="18" charset="0"/>
                        </a:rPr>
                        <m:t>=2</m:t>
                      </m:r>
                    </m:oMath>
                  </m:oMathPara>
                </a14:m>
                <a:br>
                  <a:rPr lang="en-US" sz="3600" b="0" i="1" dirty="0">
                    <a:latin typeface="Cambria Math" panose="02040503050406030204" pitchFamily="18" charset="0"/>
                  </a:rPr>
                </a:br>
                <a:endParaRPr lang="en-US" sz="3600" b="0" i="1" dirty="0">
                  <a:latin typeface="Cambria Math" panose="02040503050406030204" pitchFamily="18" charset="0"/>
                </a:endParaRPr>
              </a:p>
              <a:p>
                <a:endParaRPr lang="en-US" sz="3600" dirty="0"/>
              </a:p>
              <a:p>
                <a:endParaRPr lang="en-US" dirty="0"/>
              </a:p>
            </p:txBody>
          </p:sp>
        </mc:Choice>
        <mc:Fallback xmlns="">
          <p:sp>
            <p:nvSpPr>
              <p:cNvPr id="9" name="Textfeld 8">
                <a:extLst>
                  <a:ext uri="{FF2B5EF4-FFF2-40B4-BE49-F238E27FC236}">
                    <a16:creationId xmlns:a16="http://schemas.microsoft.com/office/drawing/2014/main" id="{1B213DA0-E6A9-4A77-5064-CC6BC454A5B3}"/>
                  </a:ext>
                </a:extLst>
              </p:cNvPr>
              <p:cNvSpPr txBox="1">
                <a:spLocks noRot="1" noChangeAspect="1" noMove="1" noResize="1" noEditPoints="1" noAdjustHandles="1" noChangeArrowheads="1" noChangeShapeType="1" noTextEdit="1"/>
              </p:cNvSpPr>
              <p:nvPr/>
            </p:nvSpPr>
            <p:spPr>
              <a:xfrm>
                <a:off x="6596762" y="2122899"/>
                <a:ext cx="4402325" cy="1477328"/>
              </a:xfrm>
              <a:prstGeom prst="rect">
                <a:avLst/>
              </a:prstGeom>
              <a:blipFill>
                <a:blip r:embed="rId2"/>
                <a:stretch>
                  <a:fillRect/>
                </a:stretch>
              </a:blipFill>
            </p:spPr>
            <p:txBody>
              <a:bodyPr/>
              <a:lstStyle/>
              <a:p>
                <a:r>
                  <a:rPr lang="en-US">
                    <a:noFill/>
                  </a:rPr>
                  <a:t> </a:t>
                </a:r>
              </a:p>
            </p:txBody>
          </p:sp>
        </mc:Fallback>
      </mc:AlternateContent>
      <p:sp>
        <p:nvSpPr>
          <p:cNvPr id="10" name="AutoShape 2">
            <a:extLst>
              <a:ext uri="{FF2B5EF4-FFF2-40B4-BE49-F238E27FC236}">
                <a16:creationId xmlns:a16="http://schemas.microsoft.com/office/drawing/2014/main" id="{E7028894-B79D-2907-93AA-69665DE6A322}"/>
              </a:ext>
            </a:extLst>
          </p:cNvPr>
          <p:cNvSpPr>
            <a:spLocks noChangeAspect="1" noChangeArrowheads="1"/>
          </p:cNvSpPr>
          <p:nvPr/>
        </p:nvSpPr>
        <p:spPr bwMode="auto">
          <a:xfrm>
            <a:off x="3444875" y="0"/>
            <a:ext cx="5300663"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3" name="Grafik 12" descr="Ein Bild, das Menschliches Gesicht, Porträt, Bild, Kleidung enthält.&#10;&#10;Automatisch generierte Beschreibung">
            <a:extLst>
              <a:ext uri="{FF2B5EF4-FFF2-40B4-BE49-F238E27FC236}">
                <a16:creationId xmlns:a16="http://schemas.microsoft.com/office/drawing/2014/main" id="{9FAFC084-5ACA-BFB7-BC6D-356E0D62A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326" y="2122899"/>
            <a:ext cx="3001170" cy="3879937"/>
          </a:xfrm>
          <a:prstGeom prst="rect">
            <a:avLst/>
          </a:prstGeom>
        </p:spPr>
      </p:pic>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7DDBECF3-0486-1815-106C-C0F75251C1B3}"/>
                  </a:ext>
                </a:extLst>
              </p:cNvPr>
              <p:cNvSpPr txBox="1"/>
              <p:nvPr/>
            </p:nvSpPr>
            <p:spPr>
              <a:xfrm>
                <a:off x="6343460" y="858020"/>
                <a:ext cx="3389819" cy="646331"/>
              </a:xfrm>
              <a:prstGeom prst="rect">
                <a:avLst/>
              </a:prstGeom>
              <a:noFill/>
            </p:spPr>
            <p:txBody>
              <a:bodyPr wrap="square" rtlCol="0">
                <a:spAutoFit/>
              </a:bodyPr>
              <a:lstStyle/>
              <a:p>
                <a14:m>
                  <m:oMath xmlns:m="http://schemas.openxmlformats.org/officeDocument/2006/math">
                    <m:r>
                      <a:rPr lang="de-DE" sz="3600" b="0" i="1" dirty="0" smtClean="0">
                        <a:latin typeface="Cambria Math" panose="02040503050406030204" pitchFamily="18" charset="0"/>
                        <a:ea typeface="Cambria Math" panose="02040503050406030204" pitchFamily="18" charset="0"/>
                      </a:rPr>
                      <m:t>𝑉</m:t>
                    </m:r>
                  </m:oMath>
                </a14:m>
                <a:r>
                  <a:rPr lang="en-US" sz="3600" b="0" dirty="0"/>
                  <a:t> Vertex-Tasks</a:t>
                </a:r>
                <a:endParaRPr lang="en-US" dirty="0"/>
              </a:p>
            </p:txBody>
          </p:sp>
        </mc:Choice>
        <mc:Fallback xmlns="">
          <p:sp>
            <p:nvSpPr>
              <p:cNvPr id="5" name="Textfeld 4">
                <a:extLst>
                  <a:ext uri="{FF2B5EF4-FFF2-40B4-BE49-F238E27FC236}">
                    <a16:creationId xmlns:a16="http://schemas.microsoft.com/office/drawing/2014/main" id="{7DDBECF3-0486-1815-106C-C0F75251C1B3}"/>
                  </a:ext>
                </a:extLst>
              </p:cNvPr>
              <p:cNvSpPr txBox="1">
                <a:spLocks noRot="1" noChangeAspect="1" noMove="1" noResize="1" noEditPoints="1" noAdjustHandles="1" noChangeArrowheads="1" noChangeShapeType="1" noTextEdit="1"/>
              </p:cNvSpPr>
              <p:nvPr/>
            </p:nvSpPr>
            <p:spPr>
              <a:xfrm>
                <a:off x="6343460" y="858020"/>
                <a:ext cx="3389819" cy="646331"/>
              </a:xfrm>
              <a:prstGeom prst="rect">
                <a:avLst/>
              </a:prstGeom>
              <a:blipFill>
                <a:blip r:embed="rId4"/>
                <a:stretch>
                  <a:fillRect t="-15094" b="-349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feld 7">
                <a:extLst>
                  <a:ext uri="{FF2B5EF4-FFF2-40B4-BE49-F238E27FC236}">
                    <a16:creationId xmlns:a16="http://schemas.microsoft.com/office/drawing/2014/main" id="{8157E75E-0C25-7A37-CE92-66D569DB10BD}"/>
                  </a:ext>
                </a:extLst>
              </p:cNvPr>
              <p:cNvSpPr txBox="1"/>
              <p:nvPr/>
            </p:nvSpPr>
            <p:spPr>
              <a:xfrm>
                <a:off x="5315584" y="2122899"/>
                <a:ext cx="611124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oMath>
                  </m:oMathPara>
                </a14:m>
                <a:endParaRPr kumimoji="0" lang="en-US" sz="36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p:txBody>
          </p:sp>
        </mc:Choice>
        <mc:Fallback xmlns="">
          <p:sp>
            <p:nvSpPr>
              <p:cNvPr id="8" name="Textfeld 7">
                <a:extLst>
                  <a:ext uri="{FF2B5EF4-FFF2-40B4-BE49-F238E27FC236}">
                    <a16:creationId xmlns:a16="http://schemas.microsoft.com/office/drawing/2014/main" id="{8157E75E-0C25-7A37-CE92-66D569DB10BD}"/>
                  </a:ext>
                </a:extLst>
              </p:cNvPr>
              <p:cNvSpPr txBox="1">
                <a:spLocks noRot="1" noChangeAspect="1" noMove="1" noResize="1" noEditPoints="1" noAdjustHandles="1" noChangeArrowheads="1" noChangeShapeType="1" noTextEdit="1"/>
              </p:cNvSpPr>
              <p:nvPr/>
            </p:nvSpPr>
            <p:spPr>
              <a:xfrm>
                <a:off x="5315584" y="2122899"/>
                <a:ext cx="6111240" cy="64633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AF21C556-8ED8-2ABF-04A9-FC7D236DE898}"/>
                  </a:ext>
                </a:extLst>
              </p:cNvPr>
              <p:cNvSpPr txBox="1"/>
              <p:nvPr/>
            </p:nvSpPr>
            <p:spPr>
              <a:xfrm>
                <a:off x="3129280" y="858691"/>
                <a:ext cx="2719261" cy="646331"/>
              </a:xfrm>
              <a:prstGeom prst="rect">
                <a:avLst/>
              </a:prstGeom>
              <a:noFill/>
            </p:spPr>
            <p:txBody>
              <a:bodyPr wrap="square" rtlCol="0">
                <a:spAutoFit/>
              </a:bodyPr>
              <a:lstStyle/>
              <a:p>
                <a14:m>
                  <m:oMath xmlns:m="http://schemas.openxmlformats.org/officeDocument/2006/math">
                    <m:r>
                      <a:rPr lang="en-US" sz="3600" b="0" i="1" dirty="0" smtClean="0">
                        <a:latin typeface="Cambria Math" panose="02040503050406030204" pitchFamily="18" charset="0"/>
                        <a:ea typeface="Cambria Math" panose="02040503050406030204" pitchFamily="18" charset="0"/>
                      </a:rPr>
                      <m:t>𝐹</m:t>
                    </m:r>
                  </m:oMath>
                </a14:m>
                <a:r>
                  <a:rPr lang="en-US" sz="3600" b="0" dirty="0"/>
                  <a:t> Quad-Tasks</a:t>
                </a:r>
                <a:endParaRPr lang="en-US" dirty="0"/>
              </a:p>
            </p:txBody>
          </p:sp>
        </mc:Choice>
        <mc:Fallback xmlns="">
          <p:sp>
            <p:nvSpPr>
              <p:cNvPr id="3" name="Textfeld 2">
                <a:extLst>
                  <a:ext uri="{FF2B5EF4-FFF2-40B4-BE49-F238E27FC236}">
                    <a16:creationId xmlns:a16="http://schemas.microsoft.com/office/drawing/2014/main" id="{AF21C556-8ED8-2ABF-04A9-FC7D236DE898}"/>
                  </a:ext>
                </a:extLst>
              </p:cNvPr>
              <p:cNvSpPr txBox="1">
                <a:spLocks noRot="1" noChangeAspect="1" noMove="1" noResize="1" noEditPoints="1" noAdjustHandles="1" noChangeArrowheads="1" noChangeShapeType="1" noTextEdit="1"/>
              </p:cNvSpPr>
              <p:nvPr/>
            </p:nvSpPr>
            <p:spPr>
              <a:xfrm>
                <a:off x="3129280" y="858691"/>
                <a:ext cx="2719261" cy="646331"/>
              </a:xfrm>
              <a:prstGeom prst="rect">
                <a:avLst/>
              </a:prstGeom>
              <a:blipFill>
                <a:blip r:embed="rId6"/>
                <a:stretch>
                  <a:fillRect t="-15094" r="-5830" b="-34906"/>
                </a:stretch>
              </a:blipFill>
            </p:spPr>
            <p:txBody>
              <a:bodyPr/>
              <a:lstStyle/>
              <a:p>
                <a:r>
                  <a:rPr lang="en-US">
                    <a:noFill/>
                  </a:rPr>
                  <a:t> </a:t>
                </a:r>
              </a:p>
            </p:txBody>
          </p:sp>
        </mc:Fallback>
      </mc:AlternateContent>
    </p:spTree>
    <p:extLst>
      <p:ext uri="{BB962C8B-B14F-4D97-AF65-F5344CB8AC3E}">
        <p14:creationId xmlns:p14="http://schemas.microsoft.com/office/powerpoint/2010/main" val="230762455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CF0A3293F3BAE41B72C94E5963DCEEE" ma:contentTypeVersion="7" ma:contentTypeDescription="Ein neues Dokument erstellen." ma:contentTypeScope="" ma:versionID="f82c61e48895d531bca3655cd27b78fa">
  <xsd:schema xmlns:xsd="http://www.w3.org/2001/XMLSchema" xmlns:xs="http://www.w3.org/2001/XMLSchema" xmlns:p="http://schemas.microsoft.com/office/2006/metadata/properties" xmlns:ns3="124ef9ce-90a7-44dd-b11d-b23aa85419e6" xmlns:ns4="08500366-0d09-403f-a668-d934358ef10e" targetNamespace="http://schemas.microsoft.com/office/2006/metadata/properties" ma:root="true" ma:fieldsID="220fa0b8c64844dc48b6a4a22c437d73" ns3:_="" ns4:_="">
    <xsd:import namespace="124ef9ce-90a7-44dd-b11d-b23aa85419e6"/>
    <xsd:import namespace="08500366-0d09-403f-a668-d934358ef10e"/>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4ef9ce-90a7-44dd-b11d-b23aa85419e6"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8500366-0d09-403f-a668-d934358ef10e" elementFormDefault="qualified">
    <xsd:import namespace="http://schemas.microsoft.com/office/2006/documentManagement/types"/>
    <xsd:import namespace="http://schemas.microsoft.com/office/infopath/2007/PartnerControls"/>
    <xsd:element name="SharedWithUsers" ma:index="9"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Freigegeben für - Details" ma:internalName="SharedWithDetails" ma:readOnly="true">
      <xsd:simpleType>
        <xsd:restriction base="dms:Note">
          <xsd:maxLength value="255"/>
        </xsd:restriction>
      </xsd:simpleType>
    </xsd:element>
    <xsd:element name="SharingHintHash" ma:index="11" nillable="true" ma:displayName="Freigabehinweis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124ef9ce-90a7-44dd-b11d-b23aa85419e6" xsi:nil="true"/>
  </documentManagement>
</p:properties>
</file>

<file path=customXml/itemProps1.xml><?xml version="1.0" encoding="utf-8"?>
<ds:datastoreItem xmlns:ds="http://schemas.openxmlformats.org/officeDocument/2006/customXml" ds:itemID="{D4D8D984-0866-4E5C-9E3E-070FB20776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4ef9ce-90a7-44dd-b11d-b23aa85419e6"/>
    <ds:schemaRef ds:uri="08500366-0d09-403f-a668-d934358ef1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1798847-3B1E-4C24-8412-89E782C821BC}">
  <ds:schemaRefs>
    <ds:schemaRef ds:uri="http://schemas.microsoft.com/sharepoint/v3/contenttype/forms"/>
  </ds:schemaRefs>
</ds:datastoreItem>
</file>

<file path=customXml/itemProps3.xml><?xml version="1.0" encoding="utf-8"?>
<ds:datastoreItem xmlns:ds="http://schemas.openxmlformats.org/officeDocument/2006/customXml" ds:itemID="{8954D87E-D70D-40C1-A3E3-D51B9215A237}">
  <ds:schemaRefs>
    <ds:schemaRef ds:uri="http://schemas.microsoft.com/office/2006/documentManagement/types"/>
    <ds:schemaRef ds:uri="08500366-0d09-403f-a668-d934358ef10e"/>
    <ds:schemaRef ds:uri="http://www.w3.org/XML/1998/namespace"/>
    <ds:schemaRef ds:uri="http://purl.org/dc/elements/1.1/"/>
    <ds:schemaRef ds:uri="http://purl.org/dc/dcmitype/"/>
    <ds:schemaRef ds:uri="http://schemas.microsoft.com/office/2006/metadata/properties"/>
    <ds:schemaRef ds:uri="http://purl.org/dc/terms/"/>
    <ds:schemaRef ds:uri="124ef9ce-90a7-44dd-b11d-b23aa85419e6"/>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0</TotalTime>
  <Words>2032</Words>
  <Application>Microsoft Office PowerPoint</Application>
  <PresentationFormat>Breitbild</PresentationFormat>
  <Paragraphs>671</Paragraphs>
  <Slides>122</Slides>
  <Notes>0</Notes>
  <HiddenSlides>0</HiddenSlides>
  <MMClips>7</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122</vt:i4>
      </vt:variant>
    </vt:vector>
  </HeadingPairs>
  <TitlesOfParts>
    <vt:vector size="129" baseType="lpstr">
      <vt:lpstr>Arial</vt:lpstr>
      <vt:lpstr>Calibri</vt:lpstr>
      <vt:lpstr>Calibri Light</vt:lpstr>
      <vt:lpstr>Cambria Math</vt:lpstr>
      <vt:lpstr>MV Boli</vt:lpstr>
      <vt:lpstr>Wingdings 3</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Kuth, Bastian</dc:creator>
  <cp:lastModifiedBy>Kuth, Bastian</cp:lastModifiedBy>
  <cp:revision>587</cp:revision>
  <dcterms:created xsi:type="dcterms:W3CDTF">2023-06-12T09:59:23Z</dcterms:created>
  <dcterms:modified xsi:type="dcterms:W3CDTF">2023-06-24T20:27:47Z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0x010100ACF0A3293F3BAE41B72C94E5963DCEEE</vt:lpwstr>
  </property>
</Properties>
</file>