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5" r:id="rId10"/>
    <p:sldId id="339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7" autoAdjust="0"/>
    <p:restoredTop sz="94634" autoAdjust="0"/>
  </p:normalViewPr>
  <p:slideViewPr>
    <p:cSldViewPr snapToGrid="0">
      <p:cViewPr varScale="1">
        <p:scale>
          <a:sx n="145" d="100"/>
          <a:sy n="145" d="100"/>
        </p:scale>
        <p:origin x="424" y="176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8997516634539"/>
          <c:y val="0.0"/>
          <c:w val="0.946870873588964"/>
          <c:h val="0.772170275590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LBVH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Llama</c:v>
                </c:pt>
                <c:pt idx="1">
                  <c:v>Barbershop</c:v>
                </c:pt>
                <c:pt idx="2">
                  <c:v>Train</c:v>
                </c:pt>
                <c:pt idx="3">
                  <c:v>Turtle Barbarian Crowd</c:v>
                </c:pt>
                <c:pt idx="4">
                  <c:v>Turtle Barbarian</c:v>
                </c:pt>
                <c:pt idx="5">
                  <c:v>Turtle Barbarian Rotate 0.5x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2631.0</c:v>
                </c:pt>
                <c:pt idx="1">
                  <c:v>2775.0</c:v>
                </c:pt>
                <c:pt idx="2">
                  <c:v>1788.0</c:v>
                </c:pt>
                <c:pt idx="3">
                  <c:v>6898.0</c:v>
                </c:pt>
                <c:pt idx="4">
                  <c:v>6870.0</c:v>
                </c:pt>
                <c:pt idx="5">
                  <c:v>3910.0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STBVH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Llama</c:v>
                </c:pt>
                <c:pt idx="1">
                  <c:v>Barbershop</c:v>
                </c:pt>
                <c:pt idx="2">
                  <c:v>Train</c:v>
                </c:pt>
                <c:pt idx="3">
                  <c:v>Turtle Barbarian Crowd</c:v>
                </c:pt>
                <c:pt idx="4">
                  <c:v>Turtle Barbarian</c:v>
                </c:pt>
                <c:pt idx="5">
                  <c:v>Turtle Barbarian Rotate 0.5x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1019.0</c:v>
                </c:pt>
                <c:pt idx="1">
                  <c:v>1873.0</c:v>
                </c:pt>
                <c:pt idx="2">
                  <c:v>1529.0</c:v>
                </c:pt>
                <c:pt idx="3">
                  <c:v>786.0</c:v>
                </c:pt>
                <c:pt idx="4">
                  <c:v>6800.0</c:v>
                </c:pt>
                <c:pt idx="5">
                  <c:v>3960.0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030784"/>
        <c:axId val="-151026160"/>
      </c:barChart>
      <c:catAx>
        <c:axId val="-1510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6160"/>
        <c:crosses val="autoZero"/>
        <c:auto val="1"/>
        <c:lblAlgn val="ctr"/>
        <c:lblOffset val="100"/>
        <c:noMultiLvlLbl val="0"/>
      </c:catAx>
      <c:valAx>
        <c:axId val="-151026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103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9102694465847"/>
          <c:y val="0.058214776911068"/>
          <c:w val="0.0877025002649496"/>
          <c:h val="0.168019689802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8997516634539"/>
          <c:y val="0.0"/>
          <c:w val="0.946870873588964"/>
          <c:h val="0.772170275590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LBVH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Llama</c:v>
                </c:pt>
                <c:pt idx="1">
                  <c:v>Barbershop</c:v>
                </c:pt>
                <c:pt idx="2">
                  <c:v>Train</c:v>
                </c:pt>
                <c:pt idx="3">
                  <c:v>Turtle Barbarian Crowd</c:v>
                </c:pt>
                <c:pt idx="4">
                  <c:v>Turtle Barbarian</c:v>
                </c:pt>
                <c:pt idx="5">
                  <c:v>Turtle Barbarian Rotate 0.5x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5.3</c:v>
                </c:pt>
                <c:pt idx="1">
                  <c:v>5.47</c:v>
                </c:pt>
                <c:pt idx="2">
                  <c:v>2.83</c:v>
                </c:pt>
                <c:pt idx="3">
                  <c:v>2.75</c:v>
                </c:pt>
                <c:pt idx="4">
                  <c:v>2.17</c:v>
                </c:pt>
                <c:pt idx="5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STBVH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Llama</c:v>
                </c:pt>
                <c:pt idx="1">
                  <c:v>Barbershop</c:v>
                </c:pt>
                <c:pt idx="2">
                  <c:v>Train</c:v>
                </c:pt>
                <c:pt idx="3">
                  <c:v>Turtle Barbarian Crowd</c:v>
                </c:pt>
                <c:pt idx="4">
                  <c:v>Turtle Barbarian</c:v>
                </c:pt>
                <c:pt idx="5">
                  <c:v>Turtle Barbarian Rotate 0.5x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7.4</c:v>
                </c:pt>
                <c:pt idx="1">
                  <c:v>3.74</c:v>
                </c:pt>
                <c:pt idx="2">
                  <c:v>1.73</c:v>
                </c:pt>
                <c:pt idx="3">
                  <c:v>11.45</c:v>
                </c:pt>
                <c:pt idx="4">
                  <c:v>1.45</c:v>
                </c:pt>
                <c:pt idx="5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6003616"/>
        <c:axId val="-185998912"/>
      </c:barChart>
      <c:catAx>
        <c:axId val="-1860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998912"/>
        <c:crosses val="autoZero"/>
        <c:auto val="1"/>
        <c:lblAlgn val="ctr"/>
        <c:lblOffset val="100"/>
        <c:noMultiLvlLbl val="0"/>
      </c:catAx>
      <c:valAx>
        <c:axId val="-185998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860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9102694465847"/>
          <c:y val="0.058214776911068"/>
          <c:w val="0.0877025002649496"/>
          <c:h val="0.168019689802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8997516634539"/>
          <c:y val="0.0"/>
          <c:w val="0.946870873588964"/>
          <c:h val="0.772170275590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LBVH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Llama</c:v>
                </c:pt>
                <c:pt idx="1">
                  <c:v>Barbershop</c:v>
                </c:pt>
                <c:pt idx="2">
                  <c:v>Train</c:v>
                </c:pt>
                <c:pt idx="3">
                  <c:v>Turtle Barbarian Crowd</c:v>
                </c:pt>
                <c:pt idx="4">
                  <c:v>Turtle Barbarian</c:v>
                </c:pt>
                <c:pt idx="5">
                  <c:v>Turtle Barbarian Rotate 0.5x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17.0</c:v>
                </c:pt>
                <c:pt idx="1">
                  <c:v>25.3</c:v>
                </c:pt>
                <c:pt idx="2">
                  <c:v>43.3</c:v>
                </c:pt>
                <c:pt idx="3">
                  <c:v>40.1</c:v>
                </c:pt>
                <c:pt idx="4">
                  <c:v>62.0</c:v>
                </c:pt>
                <c:pt idx="5">
                  <c:v>121.0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STBVH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Llama</c:v>
                </c:pt>
                <c:pt idx="1">
                  <c:v>Barbershop</c:v>
                </c:pt>
                <c:pt idx="2">
                  <c:v>Train</c:v>
                </c:pt>
                <c:pt idx="3">
                  <c:v>Turtle Barbarian Crowd</c:v>
                </c:pt>
                <c:pt idx="4">
                  <c:v>Turtle Barbarian</c:v>
                </c:pt>
                <c:pt idx="5">
                  <c:v>Turtle Barbarian Rotate 0.5x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16.6</c:v>
                </c:pt>
                <c:pt idx="1">
                  <c:v>25.6</c:v>
                </c:pt>
                <c:pt idx="2">
                  <c:v>41.4</c:v>
                </c:pt>
                <c:pt idx="3">
                  <c:v>49.5</c:v>
                </c:pt>
                <c:pt idx="4">
                  <c:v>57.2</c:v>
                </c:pt>
                <c:pt idx="5">
                  <c:v>115.2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614224"/>
        <c:axId val="-148609440"/>
      </c:barChart>
      <c:catAx>
        <c:axId val="-14861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609440"/>
        <c:crosses val="autoZero"/>
        <c:auto val="1"/>
        <c:lblAlgn val="ctr"/>
        <c:lblOffset val="100"/>
        <c:noMultiLvlLbl val="0"/>
      </c:catAx>
      <c:valAx>
        <c:axId val="-148609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861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55304863901834"/>
          <c:y val="0.0453902852961313"/>
          <c:w val="0.0877025002649496"/>
          <c:h val="0.168019689802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7/29/17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7/29/17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7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19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7222"/>
            <a:ext cx="8229600" cy="864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 smtClean="0"/>
              <a:t>28pt Headline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412A7C-8D2B-4DB5-BB1F-3C4ECD3C501C}" type="datetime1">
              <a:rPr lang="en-US" smtClean="0"/>
              <a:t>7/29/17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2352" y="4850084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5613" y="1198800"/>
            <a:ext cx="8229600" cy="3394800"/>
          </a:xfrm>
        </p:spPr>
        <p:txBody>
          <a:bodyPr/>
          <a:lstStyle>
            <a:lvl5pPr marL="900000" indent="-180000">
              <a:spcBef>
                <a:spcPts val="3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24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87" y="1993900"/>
            <a:ext cx="8212886" cy="1588041"/>
          </a:xfrm>
        </p:spPr>
        <p:txBody>
          <a:bodyPr anchor="t"/>
          <a:lstStyle/>
          <a:p>
            <a:r>
              <a:rPr lang="en-US" sz="2800" dirty="0" smtClean="0"/>
              <a:t>STBVH: A Spatial-Temporal BVH for</a:t>
            </a:r>
            <a:br>
              <a:rPr lang="en-US" sz="2800" dirty="0" smtClean="0"/>
            </a:br>
            <a:r>
              <a:rPr lang="en-US" sz="2800" dirty="0" smtClean="0"/>
              <a:t>Efficient Multi-Segment Motion Blur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Sven </a:t>
            </a:r>
            <a:r>
              <a:rPr lang="en-US" dirty="0" smtClean="0">
                <a:solidFill>
                  <a:schemeClr val="accent4"/>
                </a:solidFill>
              </a:rPr>
              <a:t>Woop, Attila </a:t>
            </a:r>
            <a:r>
              <a:rPr lang="en-US" dirty="0" err="1" smtClean="0">
                <a:solidFill>
                  <a:schemeClr val="accent4"/>
                </a:solidFill>
              </a:rPr>
              <a:t>Áfra</a:t>
            </a:r>
            <a:r>
              <a:rPr lang="en-US" dirty="0" smtClean="0">
                <a:solidFill>
                  <a:schemeClr val="accent4"/>
                </a:solidFill>
              </a:rPr>
              <a:t>, Carsten Benthin</a:t>
            </a:r>
          </a:p>
          <a:p>
            <a:r>
              <a:rPr lang="en-US" dirty="0" smtClean="0"/>
              <a:t>Intel Corporation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33" y="341412"/>
            <a:ext cx="2462742" cy="1385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33" y="1879104"/>
            <a:ext cx="2462742" cy="13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33" y="3380229"/>
            <a:ext cx="2462742" cy="13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Motion Blur Surface Area Heuristic (MBSAH)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 smtClean="0"/>
                  <a:t>Motion Blur Surface Area Heuristic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𝑙𝑒𝑎𝑓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𝑠𝑝𝑙𝑖𝑡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𝑙𝑒𝑎𝑓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𝑙𝑒𝑎𝑓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</a:t>
                </a:r>
              </a:p>
              <a:p>
                <a:pPr lvl="2"/>
                <a:r>
                  <a:rPr lang="en-US" dirty="0" smtClean="0"/>
                  <a:t>X is the set of pairs of primitives and time ranges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is the sum of the number of </a:t>
                </a:r>
                <a:r>
                  <a:rPr lang="en-US" i="1" dirty="0"/>
                  <a:t>primitive segments </a:t>
                </a:r>
                <a:r>
                  <a:rPr lang="en-US" dirty="0"/>
                  <a:t>active in </a:t>
                </a:r>
                <a:r>
                  <a:rPr lang="en-US" dirty="0" smtClean="0"/>
                  <a:t>the time range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calculates the size of the merged time bounds over X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calculates the surface </a:t>
                </a:r>
                <a:r>
                  <a:rPr lang="en-US" dirty="0"/>
                  <a:t>area </a:t>
                </a:r>
                <a:r>
                  <a:rPr lang="en-US" dirty="0" smtClean="0"/>
                  <a:t>of the center time bounds of the linear </a:t>
                </a:r>
                <a:r>
                  <a:rPr lang="en-US" dirty="0"/>
                  <a:t>bounds </a:t>
                </a:r>
                <a:r>
                  <a:rPr lang="en-US" dirty="0" smtClean="0"/>
                  <a:t>of X</a:t>
                </a:r>
              </a:p>
              <a:p>
                <a:pPr marL="1800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483" t="-3203"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MBSAH Advantages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Handling primitives plus time range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akes time splits of primitives possible</a:t>
            </a:r>
          </a:p>
          <a:p>
            <a:pPr lvl="1"/>
            <a:r>
              <a:rPr lang="en-US" dirty="0" smtClean="0"/>
              <a:t>Counting primitive segments active in time range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ncreases cost for geometries with many time steps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plitting time at discrete time boundaries produces optimal SAH</a:t>
            </a:r>
          </a:p>
          <a:p>
            <a:pPr lvl="1"/>
            <a:r>
              <a:rPr lang="en-US" dirty="0"/>
              <a:t>Surface </a:t>
            </a:r>
            <a:r>
              <a:rPr lang="en-US" dirty="0" smtClean="0"/>
              <a:t>area </a:t>
            </a:r>
            <a:r>
              <a:rPr lang="en-US" dirty="0"/>
              <a:t>of </a:t>
            </a:r>
            <a:r>
              <a:rPr lang="en-US" dirty="0" smtClean="0"/>
              <a:t>linear bounds</a:t>
            </a:r>
            <a:endParaRPr lang="en-US" dirty="0"/>
          </a:p>
          <a:p>
            <a:pPr lvl="2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accurate than previous </a:t>
            </a:r>
            <a:r>
              <a:rPr lang="en-US" dirty="0" smtClean="0"/>
              <a:t>approaches</a:t>
            </a:r>
          </a:p>
          <a:p>
            <a:pPr lvl="2"/>
            <a:r>
              <a:rPr lang="en-US" dirty="0" smtClean="0"/>
              <a:t>Up to 10% render performance improvement for some scenes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STBVH Build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Top-down construction using MBSAH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2060"/>
                </a:solidFill>
              </a:rPr>
              <a:t>Build primitive </a:t>
            </a:r>
            <a:r>
              <a:rPr lang="en-US" dirty="0" smtClean="0">
                <a:solidFill>
                  <a:srgbClr val="002060"/>
                </a:solidFill>
              </a:rPr>
              <a:t>represents primitive for current time range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Stores linear bounds and number of active primitive segments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Object </a:t>
            </a: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plit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in build primitives in 3 dimensions using centroid of center time bounds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Splits build primitives into two disjoint sets with current time range unchanged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Temporal split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plits current time range at center time (adjusted to hit discrete time boundary)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Generate build primitives for both time ranges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(most primitives valid in both time ranges)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H="1">
            <a:off x="5029328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497599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55484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410572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864165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367278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35549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93434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748522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02115" y="1652106"/>
            <a:ext cx="2797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MBSAH: Temporal Split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909950" y="1652106"/>
            <a:ext cx="3" cy="2567094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09950" y="4219200"/>
            <a:ext cx="2738506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72987" y="1750262"/>
            <a:ext cx="1840940" cy="1518633"/>
            <a:chOff x="1372987" y="1750262"/>
            <a:chExt cx="1840940" cy="1518633"/>
          </a:xfrm>
        </p:grpSpPr>
        <p:sp>
          <p:nvSpPr>
            <p:cNvPr id="24" name="Freeform 23"/>
            <p:cNvSpPr/>
            <p:nvPr/>
          </p:nvSpPr>
          <p:spPr>
            <a:xfrm>
              <a:off x="1837481" y="2370673"/>
              <a:ext cx="463425" cy="823081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437353"/>
                <a:gd name="connsiteX1" fmla="*/ 0 w 419946"/>
                <a:gd name="connsiteY1" fmla="*/ 335753 h 437353"/>
                <a:gd name="connsiteX2" fmla="*/ 419946 w 419946"/>
                <a:gd name="connsiteY2" fmla="*/ 437353 h 437353"/>
                <a:gd name="connsiteX3" fmla="*/ 419946 w 419946"/>
                <a:gd name="connsiteY3" fmla="*/ 85140 h 437353"/>
                <a:gd name="connsiteX4" fmla="*/ 0 w 419946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23921 w 423921"/>
                <a:gd name="connsiteY3" fmla="*/ 85140 h 437353"/>
                <a:gd name="connsiteX4" fmla="*/ 3975 w 423921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19945 w 423921"/>
                <a:gd name="connsiteY3" fmla="*/ 152726 h 437353"/>
                <a:gd name="connsiteX4" fmla="*/ 3975 w 423921"/>
                <a:gd name="connsiteY4" fmla="*/ 0 h 437353"/>
                <a:gd name="connsiteX0" fmla="*/ 0 w 503434"/>
                <a:gd name="connsiteY0" fmla="*/ 0 h 481085"/>
                <a:gd name="connsiteX1" fmla="*/ 79513 w 503434"/>
                <a:gd name="connsiteY1" fmla="*/ 311898 h 481085"/>
                <a:gd name="connsiteX2" fmla="*/ 503434 w 503434"/>
                <a:gd name="connsiteY2" fmla="*/ 481085 h 481085"/>
                <a:gd name="connsiteX3" fmla="*/ 499458 w 503434"/>
                <a:gd name="connsiteY3" fmla="*/ 196458 h 481085"/>
                <a:gd name="connsiteX4" fmla="*/ 0 w 503434"/>
                <a:gd name="connsiteY4" fmla="*/ 0 h 481085"/>
                <a:gd name="connsiteX0" fmla="*/ 3976 w 507410"/>
                <a:gd name="connsiteY0" fmla="*/ 0 h 481085"/>
                <a:gd name="connsiteX1" fmla="*/ 0 w 507410"/>
                <a:gd name="connsiteY1" fmla="*/ 311898 h 481085"/>
                <a:gd name="connsiteX2" fmla="*/ 507410 w 507410"/>
                <a:gd name="connsiteY2" fmla="*/ 481085 h 481085"/>
                <a:gd name="connsiteX3" fmla="*/ 503434 w 507410"/>
                <a:gd name="connsiteY3" fmla="*/ 196458 h 481085"/>
                <a:gd name="connsiteX4" fmla="*/ 3976 w 507410"/>
                <a:gd name="connsiteY4" fmla="*/ 0 h 481085"/>
                <a:gd name="connsiteX0" fmla="*/ 3976 w 503440"/>
                <a:gd name="connsiteY0" fmla="*/ 0 h 540720"/>
                <a:gd name="connsiteX1" fmla="*/ 0 w 503440"/>
                <a:gd name="connsiteY1" fmla="*/ 311898 h 540720"/>
                <a:gd name="connsiteX2" fmla="*/ 316579 w 503440"/>
                <a:gd name="connsiteY2" fmla="*/ 540720 h 540720"/>
                <a:gd name="connsiteX3" fmla="*/ 503434 w 503440"/>
                <a:gd name="connsiteY3" fmla="*/ 196458 h 540720"/>
                <a:gd name="connsiteX4" fmla="*/ 3976 w 503440"/>
                <a:gd name="connsiteY4" fmla="*/ 0 h 540720"/>
                <a:gd name="connsiteX0" fmla="*/ 3976 w 316579"/>
                <a:gd name="connsiteY0" fmla="*/ 0 h 540720"/>
                <a:gd name="connsiteX1" fmla="*/ 0 w 316579"/>
                <a:gd name="connsiteY1" fmla="*/ 311898 h 540720"/>
                <a:gd name="connsiteX2" fmla="*/ 316579 w 316579"/>
                <a:gd name="connsiteY2" fmla="*/ 540720 h 540720"/>
                <a:gd name="connsiteX3" fmla="*/ 276822 w 316579"/>
                <a:gd name="connsiteY3" fmla="*/ 264044 h 540720"/>
                <a:gd name="connsiteX4" fmla="*/ 3976 w 316579"/>
                <a:gd name="connsiteY4" fmla="*/ 0 h 540720"/>
                <a:gd name="connsiteX0" fmla="*/ 3976 w 316961"/>
                <a:gd name="connsiteY0" fmla="*/ 0 h 540720"/>
                <a:gd name="connsiteX1" fmla="*/ 0 w 316961"/>
                <a:gd name="connsiteY1" fmla="*/ 311898 h 540720"/>
                <a:gd name="connsiteX2" fmla="*/ 316579 w 316961"/>
                <a:gd name="connsiteY2" fmla="*/ 540720 h 540720"/>
                <a:gd name="connsiteX3" fmla="*/ 316579 w 316961"/>
                <a:gd name="connsiteY3" fmla="*/ 220312 h 540720"/>
                <a:gd name="connsiteX4" fmla="*/ 3976 w 316961"/>
                <a:gd name="connsiteY4" fmla="*/ 0 h 540720"/>
                <a:gd name="connsiteX0" fmla="*/ 7506 w 316961"/>
                <a:gd name="connsiteY0" fmla="*/ 0 h 561903"/>
                <a:gd name="connsiteX1" fmla="*/ 0 w 316961"/>
                <a:gd name="connsiteY1" fmla="*/ 333081 h 561903"/>
                <a:gd name="connsiteX2" fmla="*/ 316579 w 316961"/>
                <a:gd name="connsiteY2" fmla="*/ 561903 h 561903"/>
                <a:gd name="connsiteX3" fmla="*/ 316579 w 316961"/>
                <a:gd name="connsiteY3" fmla="*/ 241495 h 561903"/>
                <a:gd name="connsiteX4" fmla="*/ 7506 w 316961"/>
                <a:gd name="connsiteY4" fmla="*/ 0 h 561903"/>
                <a:gd name="connsiteX0" fmla="*/ 3976 w 313431"/>
                <a:gd name="connsiteY0" fmla="*/ 0 h 561903"/>
                <a:gd name="connsiteX1" fmla="*/ 0 w 313431"/>
                <a:gd name="connsiteY1" fmla="*/ 326020 h 561903"/>
                <a:gd name="connsiteX2" fmla="*/ 313049 w 313431"/>
                <a:gd name="connsiteY2" fmla="*/ 561903 h 561903"/>
                <a:gd name="connsiteX3" fmla="*/ 313049 w 313431"/>
                <a:gd name="connsiteY3" fmla="*/ 241495 h 561903"/>
                <a:gd name="connsiteX4" fmla="*/ 3976 w 313431"/>
                <a:gd name="connsiteY4" fmla="*/ 0 h 561903"/>
                <a:gd name="connsiteX0" fmla="*/ 3976 w 316278"/>
                <a:gd name="connsiteY0" fmla="*/ 0 h 561903"/>
                <a:gd name="connsiteX1" fmla="*/ 0 w 316278"/>
                <a:gd name="connsiteY1" fmla="*/ 326020 h 561903"/>
                <a:gd name="connsiteX2" fmla="*/ 313049 w 316278"/>
                <a:gd name="connsiteY2" fmla="*/ 561903 h 561903"/>
                <a:gd name="connsiteX3" fmla="*/ 316077 w 316278"/>
                <a:gd name="connsiteY3" fmla="*/ 241495 h 561903"/>
                <a:gd name="connsiteX4" fmla="*/ 3976 w 316278"/>
                <a:gd name="connsiteY4" fmla="*/ 0 h 561903"/>
                <a:gd name="connsiteX0" fmla="*/ 80 w 312382"/>
                <a:gd name="connsiteY0" fmla="*/ 0 h 817087"/>
                <a:gd name="connsiteX1" fmla="*/ 13037 w 312382"/>
                <a:gd name="connsiteY1" fmla="*/ 817087 h 817087"/>
                <a:gd name="connsiteX2" fmla="*/ 309153 w 312382"/>
                <a:gd name="connsiteY2" fmla="*/ 561903 h 817087"/>
                <a:gd name="connsiteX3" fmla="*/ 312181 w 312382"/>
                <a:gd name="connsiteY3" fmla="*/ 241495 h 817087"/>
                <a:gd name="connsiteX4" fmla="*/ 80 w 312382"/>
                <a:gd name="connsiteY4" fmla="*/ 0 h 817087"/>
                <a:gd name="connsiteX0" fmla="*/ 63 w 316599"/>
                <a:gd name="connsiteY0" fmla="*/ 228405 h 575592"/>
                <a:gd name="connsiteX1" fmla="*/ 17254 w 316599"/>
                <a:gd name="connsiteY1" fmla="*/ 575592 h 575592"/>
                <a:gd name="connsiteX2" fmla="*/ 313370 w 316599"/>
                <a:gd name="connsiteY2" fmla="*/ 320408 h 575592"/>
                <a:gd name="connsiteX3" fmla="*/ 316398 w 316599"/>
                <a:gd name="connsiteY3" fmla="*/ 0 h 575592"/>
                <a:gd name="connsiteX4" fmla="*/ 63 w 316599"/>
                <a:gd name="connsiteY4" fmla="*/ 228405 h 575592"/>
                <a:gd name="connsiteX0" fmla="*/ 63 w 317603"/>
                <a:gd name="connsiteY0" fmla="*/ 228405 h 1031608"/>
                <a:gd name="connsiteX1" fmla="*/ 17254 w 317603"/>
                <a:gd name="connsiteY1" fmla="*/ 575592 h 1031608"/>
                <a:gd name="connsiteX2" fmla="*/ 317603 w 317603"/>
                <a:gd name="connsiteY2" fmla="*/ 1031608 h 1031608"/>
                <a:gd name="connsiteX3" fmla="*/ 316398 w 317603"/>
                <a:gd name="connsiteY3" fmla="*/ 0 h 1031608"/>
                <a:gd name="connsiteX4" fmla="*/ 63 w 317603"/>
                <a:gd name="connsiteY4" fmla="*/ 228405 h 1031608"/>
                <a:gd name="connsiteX0" fmla="*/ 63 w 317603"/>
                <a:gd name="connsiteY0" fmla="*/ 0 h 803203"/>
                <a:gd name="connsiteX1" fmla="*/ 17254 w 317603"/>
                <a:gd name="connsiteY1" fmla="*/ 347187 h 803203"/>
                <a:gd name="connsiteX2" fmla="*/ 317603 w 317603"/>
                <a:gd name="connsiteY2" fmla="*/ 803203 h 803203"/>
                <a:gd name="connsiteX3" fmla="*/ 316398 w 317603"/>
                <a:gd name="connsiteY3" fmla="*/ 508195 h 803203"/>
                <a:gd name="connsiteX4" fmla="*/ 63 w 317603"/>
                <a:gd name="connsiteY4" fmla="*/ 0 h 803203"/>
                <a:gd name="connsiteX0" fmla="*/ 63 w 320583"/>
                <a:gd name="connsiteY0" fmla="*/ 0 h 803203"/>
                <a:gd name="connsiteX1" fmla="*/ 17254 w 320583"/>
                <a:gd name="connsiteY1" fmla="*/ 347187 h 803203"/>
                <a:gd name="connsiteX2" fmla="*/ 317603 w 320583"/>
                <a:gd name="connsiteY2" fmla="*/ 803203 h 803203"/>
                <a:gd name="connsiteX3" fmla="*/ 320373 w 320583"/>
                <a:gd name="connsiteY3" fmla="*/ 508195 h 803203"/>
                <a:gd name="connsiteX4" fmla="*/ 63 w 320583"/>
                <a:gd name="connsiteY4" fmla="*/ 0 h 803203"/>
                <a:gd name="connsiteX0" fmla="*/ 63 w 320583"/>
                <a:gd name="connsiteY0" fmla="*/ 0 h 823081"/>
                <a:gd name="connsiteX1" fmla="*/ 17254 w 320583"/>
                <a:gd name="connsiteY1" fmla="*/ 347187 h 823081"/>
                <a:gd name="connsiteX2" fmla="*/ 317603 w 320583"/>
                <a:gd name="connsiteY2" fmla="*/ 823081 h 823081"/>
                <a:gd name="connsiteX3" fmla="*/ 320373 w 320583"/>
                <a:gd name="connsiteY3" fmla="*/ 508195 h 823081"/>
                <a:gd name="connsiteX4" fmla="*/ 63 w 320583"/>
                <a:gd name="connsiteY4" fmla="*/ 0 h 823081"/>
                <a:gd name="connsiteX0" fmla="*/ 275 w 320795"/>
                <a:gd name="connsiteY0" fmla="*/ 0 h 823081"/>
                <a:gd name="connsiteX1" fmla="*/ 1583 w 320795"/>
                <a:gd name="connsiteY1" fmla="*/ 333573 h 823081"/>
                <a:gd name="connsiteX2" fmla="*/ 317815 w 320795"/>
                <a:gd name="connsiteY2" fmla="*/ 823081 h 823081"/>
                <a:gd name="connsiteX3" fmla="*/ 320585 w 320795"/>
                <a:gd name="connsiteY3" fmla="*/ 508195 h 823081"/>
                <a:gd name="connsiteX4" fmla="*/ 275 w 320795"/>
                <a:gd name="connsiteY4" fmla="*/ 0 h 8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95" h="823081">
                  <a:moveTo>
                    <a:pt x="275" y="0"/>
                  </a:moveTo>
                  <a:cubicBezTo>
                    <a:pt x="-1050" y="103966"/>
                    <a:pt x="2908" y="229607"/>
                    <a:pt x="1583" y="333573"/>
                  </a:cubicBezTo>
                  <a:lnTo>
                    <a:pt x="317815" y="823081"/>
                  </a:lnTo>
                  <a:cubicBezTo>
                    <a:pt x="316490" y="728205"/>
                    <a:pt x="321910" y="603071"/>
                    <a:pt x="320585" y="508195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02494" y="2874947"/>
              <a:ext cx="450566" cy="393589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3976 w 321435"/>
                <a:gd name="connsiteY0" fmla="*/ 0 h 1084138"/>
                <a:gd name="connsiteX1" fmla="*/ 0 w 321435"/>
                <a:gd name="connsiteY1" fmla="*/ 317169 h 1084138"/>
                <a:gd name="connsiteX2" fmla="*/ 321328 w 321435"/>
                <a:gd name="connsiteY2" fmla="*/ 1084138 h 1084138"/>
                <a:gd name="connsiteX3" fmla="*/ 312605 w 321435"/>
                <a:gd name="connsiteY3" fmla="*/ 229558 h 1084138"/>
                <a:gd name="connsiteX4" fmla="*/ 3976 w 321435"/>
                <a:gd name="connsiteY4" fmla="*/ 0 h 1084138"/>
                <a:gd name="connsiteX0" fmla="*/ 3976 w 325305"/>
                <a:gd name="connsiteY0" fmla="*/ 0 h 1084138"/>
                <a:gd name="connsiteX1" fmla="*/ 0 w 325305"/>
                <a:gd name="connsiteY1" fmla="*/ 317169 h 1084138"/>
                <a:gd name="connsiteX2" fmla="*/ 321328 w 325305"/>
                <a:gd name="connsiteY2" fmla="*/ 1084138 h 1084138"/>
                <a:gd name="connsiteX3" fmla="*/ 325305 w 325305"/>
                <a:gd name="connsiteY3" fmla="*/ 788358 h 1084138"/>
                <a:gd name="connsiteX4" fmla="*/ 3976 w 325305"/>
                <a:gd name="connsiteY4" fmla="*/ 0 h 1084138"/>
                <a:gd name="connsiteX0" fmla="*/ 165 w 321494"/>
                <a:gd name="connsiteY0" fmla="*/ 0 h 1084138"/>
                <a:gd name="connsiteX1" fmla="*/ 4656 w 321494"/>
                <a:gd name="connsiteY1" fmla="*/ 1058002 h 1084138"/>
                <a:gd name="connsiteX2" fmla="*/ 317517 w 321494"/>
                <a:gd name="connsiteY2" fmla="*/ 1084138 h 1084138"/>
                <a:gd name="connsiteX3" fmla="*/ 321494 w 321494"/>
                <a:gd name="connsiteY3" fmla="*/ 788358 h 1084138"/>
                <a:gd name="connsiteX4" fmla="*/ 165 w 321494"/>
                <a:gd name="connsiteY4" fmla="*/ 0 h 1084138"/>
                <a:gd name="connsiteX0" fmla="*/ 8209 w 316838"/>
                <a:gd name="connsiteY0" fmla="*/ 0 h 360238"/>
                <a:gd name="connsiteX1" fmla="*/ 0 w 316838"/>
                <a:gd name="connsiteY1" fmla="*/ 334102 h 360238"/>
                <a:gd name="connsiteX2" fmla="*/ 312861 w 316838"/>
                <a:gd name="connsiteY2" fmla="*/ 360238 h 360238"/>
                <a:gd name="connsiteX3" fmla="*/ 316838 w 316838"/>
                <a:gd name="connsiteY3" fmla="*/ 64458 h 360238"/>
                <a:gd name="connsiteX4" fmla="*/ 8209 w 316838"/>
                <a:gd name="connsiteY4" fmla="*/ 0 h 360238"/>
                <a:gd name="connsiteX0" fmla="*/ 8209 w 316838"/>
                <a:gd name="connsiteY0" fmla="*/ 0 h 385638"/>
                <a:gd name="connsiteX1" fmla="*/ 0 w 316838"/>
                <a:gd name="connsiteY1" fmla="*/ 334102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8209 w 316838"/>
                <a:gd name="connsiteY0" fmla="*/ 0 h 385638"/>
                <a:gd name="connsiteX1" fmla="*/ 0 w 316838"/>
                <a:gd name="connsiteY1" fmla="*/ 304468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182 w 320738"/>
                <a:gd name="connsiteY0" fmla="*/ 0 h 393589"/>
                <a:gd name="connsiteX1" fmla="*/ 3900 w 320738"/>
                <a:gd name="connsiteY1" fmla="*/ 312419 h 393589"/>
                <a:gd name="connsiteX2" fmla="*/ 316761 w 320738"/>
                <a:gd name="connsiteY2" fmla="*/ 393589 h 393589"/>
                <a:gd name="connsiteX3" fmla="*/ 320738 w 320738"/>
                <a:gd name="connsiteY3" fmla="*/ 72409 h 393589"/>
                <a:gd name="connsiteX4" fmla="*/ 182 w 320738"/>
                <a:gd name="connsiteY4" fmla="*/ 0 h 393589"/>
                <a:gd name="connsiteX0" fmla="*/ 414 w 320970"/>
                <a:gd name="connsiteY0" fmla="*/ 0 h 393589"/>
                <a:gd name="connsiteX1" fmla="*/ 156 w 320970"/>
                <a:gd name="connsiteY1" fmla="*/ 324346 h 393589"/>
                <a:gd name="connsiteX2" fmla="*/ 316993 w 320970"/>
                <a:gd name="connsiteY2" fmla="*/ 393589 h 393589"/>
                <a:gd name="connsiteX3" fmla="*/ 320970 w 320970"/>
                <a:gd name="connsiteY3" fmla="*/ 72409 h 393589"/>
                <a:gd name="connsiteX4" fmla="*/ 414 w 320970"/>
                <a:gd name="connsiteY4" fmla="*/ 0 h 393589"/>
                <a:gd name="connsiteX0" fmla="*/ 414 w 317146"/>
                <a:gd name="connsiteY0" fmla="*/ 0 h 393589"/>
                <a:gd name="connsiteX1" fmla="*/ 156 w 317146"/>
                <a:gd name="connsiteY1" fmla="*/ 324346 h 393589"/>
                <a:gd name="connsiteX2" fmla="*/ 316993 w 317146"/>
                <a:gd name="connsiteY2" fmla="*/ 393589 h 393589"/>
                <a:gd name="connsiteX3" fmla="*/ 311894 w 317146"/>
                <a:gd name="connsiteY3" fmla="*/ 72409 h 393589"/>
                <a:gd name="connsiteX4" fmla="*/ 414 w 317146"/>
                <a:gd name="connsiteY4" fmla="*/ 0 h 393589"/>
                <a:gd name="connsiteX0" fmla="*/ 414 w 311894"/>
                <a:gd name="connsiteY0" fmla="*/ 0 h 393589"/>
                <a:gd name="connsiteX1" fmla="*/ 156 w 311894"/>
                <a:gd name="connsiteY1" fmla="*/ 324346 h 393589"/>
                <a:gd name="connsiteX2" fmla="*/ 310186 w 311894"/>
                <a:gd name="connsiteY2" fmla="*/ 393589 h 393589"/>
                <a:gd name="connsiteX3" fmla="*/ 311894 w 311894"/>
                <a:gd name="connsiteY3" fmla="*/ 72409 h 393589"/>
                <a:gd name="connsiteX4" fmla="*/ 414 w 311894"/>
                <a:gd name="connsiteY4" fmla="*/ 0 h 3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94" h="393589">
                  <a:moveTo>
                    <a:pt x="414" y="0"/>
                  </a:moveTo>
                  <a:cubicBezTo>
                    <a:pt x="-911" y="105723"/>
                    <a:pt x="1481" y="218623"/>
                    <a:pt x="156" y="324346"/>
                  </a:cubicBezTo>
                  <a:lnTo>
                    <a:pt x="310186" y="393589"/>
                  </a:lnTo>
                  <a:cubicBezTo>
                    <a:pt x="311512" y="290762"/>
                    <a:pt x="310568" y="175236"/>
                    <a:pt x="311894" y="7240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748100" y="2876386"/>
              <a:ext cx="465827" cy="392509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114 w 320670"/>
                <a:gd name="connsiteY0" fmla="*/ 0 h 561892"/>
                <a:gd name="connsiteX1" fmla="*/ 8065 w 320670"/>
                <a:gd name="connsiteY1" fmla="*/ 341023 h 561892"/>
                <a:gd name="connsiteX2" fmla="*/ 316693 w 320670"/>
                <a:gd name="connsiteY2" fmla="*/ 561892 h 561892"/>
                <a:gd name="connsiteX3" fmla="*/ 320670 w 320670"/>
                <a:gd name="connsiteY3" fmla="*/ 253412 h 561892"/>
                <a:gd name="connsiteX4" fmla="*/ 114 w 320670"/>
                <a:gd name="connsiteY4" fmla="*/ 0 h 561892"/>
                <a:gd name="connsiteX0" fmla="*/ 114 w 316869"/>
                <a:gd name="connsiteY0" fmla="*/ 0 h 561892"/>
                <a:gd name="connsiteX1" fmla="*/ 8065 w 316869"/>
                <a:gd name="connsiteY1" fmla="*/ 341023 h 561892"/>
                <a:gd name="connsiteX2" fmla="*/ 316693 w 316869"/>
                <a:gd name="connsiteY2" fmla="*/ 561892 h 561892"/>
                <a:gd name="connsiteX3" fmla="*/ 312718 w 316869"/>
                <a:gd name="connsiteY3" fmla="*/ 2946 h 561892"/>
                <a:gd name="connsiteX4" fmla="*/ 114 w 316869"/>
                <a:gd name="connsiteY4" fmla="*/ 0 h 561892"/>
                <a:gd name="connsiteX0" fmla="*/ 114 w 312718"/>
                <a:gd name="connsiteY0" fmla="*/ 0 h 343231"/>
                <a:gd name="connsiteX1" fmla="*/ 8065 w 312718"/>
                <a:gd name="connsiteY1" fmla="*/ 341023 h 343231"/>
                <a:gd name="connsiteX2" fmla="*/ 225253 w 312718"/>
                <a:gd name="connsiteY2" fmla="*/ 343231 h 343231"/>
                <a:gd name="connsiteX3" fmla="*/ 312718 w 312718"/>
                <a:gd name="connsiteY3" fmla="*/ 2946 h 343231"/>
                <a:gd name="connsiteX4" fmla="*/ 114 w 312718"/>
                <a:gd name="connsiteY4" fmla="*/ 0 h 343231"/>
                <a:gd name="connsiteX0" fmla="*/ 114 w 313099"/>
                <a:gd name="connsiteY0" fmla="*/ 0 h 341023"/>
                <a:gd name="connsiteX1" fmla="*/ 8065 w 313099"/>
                <a:gd name="connsiteY1" fmla="*/ 341023 h 341023"/>
                <a:gd name="connsiteX2" fmla="*/ 312717 w 313099"/>
                <a:gd name="connsiteY2" fmla="*/ 335279 h 341023"/>
                <a:gd name="connsiteX3" fmla="*/ 312718 w 313099"/>
                <a:gd name="connsiteY3" fmla="*/ 2946 h 341023"/>
                <a:gd name="connsiteX4" fmla="*/ 114 w 313099"/>
                <a:gd name="connsiteY4" fmla="*/ 0 h 341023"/>
                <a:gd name="connsiteX0" fmla="*/ 382 w 313367"/>
                <a:gd name="connsiteY0" fmla="*/ 0 h 335279"/>
                <a:gd name="connsiteX1" fmla="*/ 382 w 313367"/>
                <a:gd name="connsiteY1" fmla="*/ 333072 h 335279"/>
                <a:gd name="connsiteX2" fmla="*/ 312985 w 313367"/>
                <a:gd name="connsiteY2" fmla="*/ 335279 h 335279"/>
                <a:gd name="connsiteX3" fmla="*/ 312986 w 313367"/>
                <a:gd name="connsiteY3" fmla="*/ 2946 h 335279"/>
                <a:gd name="connsiteX4" fmla="*/ 382 w 313367"/>
                <a:gd name="connsiteY4" fmla="*/ 0 h 335279"/>
                <a:gd name="connsiteX0" fmla="*/ 382 w 313367"/>
                <a:gd name="connsiteY0" fmla="*/ 11176 h 332333"/>
                <a:gd name="connsiteX1" fmla="*/ 382 w 313367"/>
                <a:gd name="connsiteY1" fmla="*/ 330126 h 332333"/>
                <a:gd name="connsiteX2" fmla="*/ 312985 w 313367"/>
                <a:gd name="connsiteY2" fmla="*/ 332333 h 332333"/>
                <a:gd name="connsiteX3" fmla="*/ 312986 w 313367"/>
                <a:gd name="connsiteY3" fmla="*/ 0 h 332333"/>
                <a:gd name="connsiteX4" fmla="*/ 382 w 313367"/>
                <a:gd name="connsiteY4" fmla="*/ 11176 h 332333"/>
                <a:gd name="connsiteX0" fmla="*/ 382 w 313367"/>
                <a:gd name="connsiteY0" fmla="*/ 0 h 321157"/>
                <a:gd name="connsiteX1" fmla="*/ 382 w 313367"/>
                <a:gd name="connsiteY1" fmla="*/ 318950 h 321157"/>
                <a:gd name="connsiteX2" fmla="*/ 312985 w 313367"/>
                <a:gd name="connsiteY2" fmla="*/ 321157 h 321157"/>
                <a:gd name="connsiteX3" fmla="*/ 312986 w 313367"/>
                <a:gd name="connsiteY3" fmla="*/ 2946 h 321157"/>
                <a:gd name="connsiteX4" fmla="*/ 382 w 313367"/>
                <a:gd name="connsiteY4" fmla="*/ 0 h 321157"/>
                <a:gd name="connsiteX0" fmla="*/ 382 w 313367"/>
                <a:gd name="connsiteY0" fmla="*/ 7646 h 318211"/>
                <a:gd name="connsiteX1" fmla="*/ 382 w 313367"/>
                <a:gd name="connsiteY1" fmla="*/ 316004 h 318211"/>
                <a:gd name="connsiteX2" fmla="*/ 312985 w 313367"/>
                <a:gd name="connsiteY2" fmla="*/ 318211 h 318211"/>
                <a:gd name="connsiteX3" fmla="*/ 312986 w 313367"/>
                <a:gd name="connsiteY3" fmla="*/ 0 h 318211"/>
                <a:gd name="connsiteX4" fmla="*/ 382 w 313367"/>
                <a:gd name="connsiteY4" fmla="*/ 7646 h 318211"/>
                <a:gd name="connsiteX0" fmla="*/ 382 w 313367"/>
                <a:gd name="connsiteY0" fmla="*/ 7646 h 328704"/>
                <a:gd name="connsiteX1" fmla="*/ 382 w 313367"/>
                <a:gd name="connsiteY1" fmla="*/ 328704 h 328704"/>
                <a:gd name="connsiteX2" fmla="*/ 312985 w 313367"/>
                <a:gd name="connsiteY2" fmla="*/ 318211 h 328704"/>
                <a:gd name="connsiteX3" fmla="*/ 312986 w 313367"/>
                <a:gd name="connsiteY3" fmla="*/ 0 h 328704"/>
                <a:gd name="connsiteX4" fmla="*/ 382 w 313367"/>
                <a:gd name="connsiteY4" fmla="*/ 7646 h 328704"/>
                <a:gd name="connsiteX0" fmla="*/ 382 w 313367"/>
                <a:gd name="connsiteY0" fmla="*/ 62679 h 383737"/>
                <a:gd name="connsiteX1" fmla="*/ 382 w 313367"/>
                <a:gd name="connsiteY1" fmla="*/ 383737 h 383737"/>
                <a:gd name="connsiteX2" fmla="*/ 312985 w 313367"/>
                <a:gd name="connsiteY2" fmla="*/ 373244 h 383737"/>
                <a:gd name="connsiteX3" fmla="*/ 312986 w 313367"/>
                <a:gd name="connsiteY3" fmla="*/ 0 h 383737"/>
                <a:gd name="connsiteX4" fmla="*/ 382 w 313367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8752 w 312986"/>
                <a:gd name="connsiteY2" fmla="*/ 3351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55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2928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97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04688"/>
                <a:gd name="connsiteY0" fmla="*/ 49979 h 371037"/>
                <a:gd name="connsiteX1" fmla="*/ 382 w 304688"/>
                <a:gd name="connsiteY1" fmla="*/ 371037 h 371037"/>
                <a:gd name="connsiteX2" fmla="*/ 304518 w 304688"/>
                <a:gd name="connsiteY2" fmla="*/ 297044 h 371037"/>
                <a:gd name="connsiteX3" fmla="*/ 300286 w 304688"/>
                <a:gd name="connsiteY3" fmla="*/ 0 h 371037"/>
                <a:gd name="connsiteX4" fmla="*/ 382 w 304688"/>
                <a:gd name="connsiteY4" fmla="*/ 49979 h 371037"/>
                <a:gd name="connsiteX0" fmla="*/ 382 w 304688"/>
                <a:gd name="connsiteY0" fmla="*/ 66913 h 387971"/>
                <a:gd name="connsiteX1" fmla="*/ 382 w 304688"/>
                <a:gd name="connsiteY1" fmla="*/ 387971 h 387971"/>
                <a:gd name="connsiteX2" fmla="*/ 304518 w 304688"/>
                <a:gd name="connsiteY2" fmla="*/ 313978 h 387971"/>
                <a:gd name="connsiteX3" fmla="*/ 300286 w 304688"/>
                <a:gd name="connsiteY3" fmla="*/ 0 h 387971"/>
                <a:gd name="connsiteX4" fmla="*/ 382 w 304688"/>
                <a:gd name="connsiteY4" fmla="*/ 66913 h 387971"/>
                <a:gd name="connsiteX0" fmla="*/ 6807 w 311113"/>
                <a:gd name="connsiteY0" fmla="*/ 66913 h 392509"/>
                <a:gd name="connsiteX1" fmla="*/ 0 w 311113"/>
                <a:gd name="connsiteY1" fmla="*/ 392509 h 392509"/>
                <a:gd name="connsiteX2" fmla="*/ 310943 w 311113"/>
                <a:gd name="connsiteY2" fmla="*/ 313978 h 392509"/>
                <a:gd name="connsiteX3" fmla="*/ 306711 w 311113"/>
                <a:gd name="connsiteY3" fmla="*/ 0 h 392509"/>
                <a:gd name="connsiteX4" fmla="*/ 6807 w 311113"/>
                <a:gd name="connsiteY4" fmla="*/ 66913 h 392509"/>
                <a:gd name="connsiteX0" fmla="*/ 2269 w 311113"/>
                <a:gd name="connsiteY0" fmla="*/ 66913 h 392509"/>
                <a:gd name="connsiteX1" fmla="*/ 0 w 311113"/>
                <a:gd name="connsiteY1" fmla="*/ 392509 h 392509"/>
                <a:gd name="connsiteX2" fmla="*/ 310943 w 311113"/>
                <a:gd name="connsiteY2" fmla="*/ 313978 h 392509"/>
                <a:gd name="connsiteX3" fmla="*/ 306711 w 311113"/>
                <a:gd name="connsiteY3" fmla="*/ 0 h 392509"/>
                <a:gd name="connsiteX4" fmla="*/ 2269 w 311113"/>
                <a:gd name="connsiteY4" fmla="*/ 66913 h 392509"/>
                <a:gd name="connsiteX0" fmla="*/ 2269 w 311113"/>
                <a:gd name="connsiteY0" fmla="*/ 66913 h 392509"/>
                <a:gd name="connsiteX1" fmla="*/ 0 w 311113"/>
                <a:gd name="connsiteY1" fmla="*/ 392509 h 392509"/>
                <a:gd name="connsiteX2" fmla="*/ 310943 w 311113"/>
                <a:gd name="connsiteY2" fmla="*/ 320785 h 392509"/>
                <a:gd name="connsiteX3" fmla="*/ 306711 w 311113"/>
                <a:gd name="connsiteY3" fmla="*/ 0 h 392509"/>
                <a:gd name="connsiteX4" fmla="*/ 2269 w 311113"/>
                <a:gd name="connsiteY4" fmla="*/ 66913 h 392509"/>
                <a:gd name="connsiteX0" fmla="*/ 104 w 320293"/>
                <a:gd name="connsiteY0" fmla="*/ 64644 h 392509"/>
                <a:gd name="connsiteX1" fmla="*/ 9180 w 320293"/>
                <a:gd name="connsiteY1" fmla="*/ 392509 h 392509"/>
                <a:gd name="connsiteX2" fmla="*/ 320123 w 320293"/>
                <a:gd name="connsiteY2" fmla="*/ 320785 h 392509"/>
                <a:gd name="connsiteX3" fmla="*/ 315891 w 320293"/>
                <a:gd name="connsiteY3" fmla="*/ 0 h 392509"/>
                <a:gd name="connsiteX4" fmla="*/ 104 w 320293"/>
                <a:gd name="connsiteY4" fmla="*/ 64644 h 392509"/>
                <a:gd name="connsiteX0" fmla="*/ 2269 w 322458"/>
                <a:gd name="connsiteY0" fmla="*/ 64644 h 392509"/>
                <a:gd name="connsiteX1" fmla="*/ 0 w 322458"/>
                <a:gd name="connsiteY1" fmla="*/ 392509 h 392509"/>
                <a:gd name="connsiteX2" fmla="*/ 322288 w 322458"/>
                <a:gd name="connsiteY2" fmla="*/ 320785 h 392509"/>
                <a:gd name="connsiteX3" fmla="*/ 318056 w 322458"/>
                <a:gd name="connsiteY3" fmla="*/ 0 h 392509"/>
                <a:gd name="connsiteX4" fmla="*/ 2269 w 322458"/>
                <a:gd name="connsiteY4" fmla="*/ 64644 h 3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58" h="392509">
                  <a:moveTo>
                    <a:pt x="2269" y="64644"/>
                  </a:moveTo>
                  <a:cubicBezTo>
                    <a:pt x="944" y="170367"/>
                    <a:pt x="1325" y="286786"/>
                    <a:pt x="0" y="392509"/>
                  </a:cubicBezTo>
                  <a:lnTo>
                    <a:pt x="322288" y="320785"/>
                  </a:lnTo>
                  <a:cubicBezTo>
                    <a:pt x="323614" y="217958"/>
                    <a:pt x="316730" y="102827"/>
                    <a:pt x="318056" y="0"/>
                  </a:cubicBezTo>
                  <a:lnTo>
                    <a:pt x="2269" y="64644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72987" y="1750262"/>
              <a:ext cx="476990" cy="973393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51182"/>
                <a:gd name="connsiteX1" fmla="*/ 0 w 419946"/>
                <a:gd name="connsiteY1" fmla="*/ 325120 h 351182"/>
                <a:gd name="connsiteX2" fmla="*/ 408019 w 419946"/>
                <a:gd name="connsiteY2" fmla="*/ 351182 h 351182"/>
                <a:gd name="connsiteX3" fmla="*/ 419946 w 419946"/>
                <a:gd name="connsiteY3" fmla="*/ 74507 h 351182"/>
                <a:gd name="connsiteX4" fmla="*/ 0 w 419946"/>
                <a:gd name="connsiteY4" fmla="*/ 0 h 351182"/>
                <a:gd name="connsiteX0" fmla="*/ 15903 w 419946"/>
                <a:gd name="connsiteY0" fmla="*/ 0 h 482378"/>
                <a:gd name="connsiteX1" fmla="*/ 0 w 419946"/>
                <a:gd name="connsiteY1" fmla="*/ 456316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15903 w 419946"/>
                <a:gd name="connsiteY0" fmla="*/ 0 h 482378"/>
                <a:gd name="connsiteX1" fmla="*/ 0 w 419946"/>
                <a:gd name="connsiteY1" fmla="*/ 253557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3976 w 408019"/>
                <a:gd name="connsiteY0" fmla="*/ 0 h 482378"/>
                <a:gd name="connsiteX1" fmla="*/ 0 w 408019"/>
                <a:gd name="connsiteY1" fmla="*/ 329094 h 482378"/>
                <a:gd name="connsiteX2" fmla="*/ 396092 w 408019"/>
                <a:gd name="connsiteY2" fmla="*/ 482378 h 482378"/>
                <a:gd name="connsiteX3" fmla="*/ 408019 w 408019"/>
                <a:gd name="connsiteY3" fmla="*/ 205703 h 482378"/>
                <a:gd name="connsiteX4" fmla="*/ 3976 w 408019"/>
                <a:gd name="connsiteY4" fmla="*/ 0 h 482378"/>
                <a:gd name="connsiteX0" fmla="*/ 3976 w 408019"/>
                <a:gd name="connsiteY0" fmla="*/ 0 h 466476"/>
                <a:gd name="connsiteX1" fmla="*/ 0 w 408019"/>
                <a:gd name="connsiteY1" fmla="*/ 329094 h 466476"/>
                <a:gd name="connsiteX2" fmla="*/ 320554 w 408019"/>
                <a:gd name="connsiteY2" fmla="*/ 466476 h 466476"/>
                <a:gd name="connsiteX3" fmla="*/ 408019 w 408019"/>
                <a:gd name="connsiteY3" fmla="*/ 205703 h 466476"/>
                <a:gd name="connsiteX4" fmla="*/ 3976 w 408019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1657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201102 h 466476"/>
                <a:gd name="connsiteX4" fmla="*/ 3976 w 320554"/>
                <a:gd name="connsiteY4" fmla="*/ 0 h 466476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201102 h 966009"/>
                <a:gd name="connsiteX4" fmla="*/ 3976 w 333254"/>
                <a:gd name="connsiteY4" fmla="*/ 0 h 966009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615968 h 966009"/>
                <a:gd name="connsiteX4" fmla="*/ 3976 w 333254"/>
                <a:gd name="connsiteY4" fmla="*/ 0 h 966009"/>
                <a:gd name="connsiteX0" fmla="*/ 3976 w 333254"/>
                <a:gd name="connsiteY0" fmla="*/ 0 h 839009"/>
                <a:gd name="connsiteX1" fmla="*/ 0 w 333254"/>
                <a:gd name="connsiteY1" fmla="*/ 202094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976 w 333254"/>
                <a:gd name="connsiteY0" fmla="*/ 0 h 839009"/>
                <a:gd name="connsiteX1" fmla="*/ 0 w 333254"/>
                <a:gd name="connsiteY1" fmla="*/ 159761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55 w 333866"/>
                <a:gd name="connsiteY0" fmla="*/ 0 h 978709"/>
                <a:gd name="connsiteX1" fmla="*/ 612 w 333866"/>
                <a:gd name="connsiteY1" fmla="*/ 299461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2274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3163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22826"/>
                <a:gd name="connsiteY0" fmla="*/ 0 h 957444"/>
                <a:gd name="connsiteX1" fmla="*/ 612 w 322826"/>
                <a:gd name="connsiteY1" fmla="*/ 316395 h 957444"/>
                <a:gd name="connsiteX2" fmla="*/ 322826 w 322826"/>
                <a:gd name="connsiteY2" fmla="*/ 957444 h 957444"/>
                <a:gd name="connsiteX3" fmla="*/ 320721 w 322826"/>
                <a:gd name="connsiteY3" fmla="*/ 628668 h 957444"/>
                <a:gd name="connsiteX4" fmla="*/ 355 w 322826"/>
                <a:gd name="connsiteY4" fmla="*/ 0 h 957444"/>
                <a:gd name="connsiteX0" fmla="*/ 355 w 330186"/>
                <a:gd name="connsiteY0" fmla="*/ 0 h 973393"/>
                <a:gd name="connsiteX1" fmla="*/ 612 w 330186"/>
                <a:gd name="connsiteY1" fmla="*/ 316395 h 973393"/>
                <a:gd name="connsiteX2" fmla="*/ 330186 w 330186"/>
                <a:gd name="connsiteY2" fmla="*/ 973393 h 973393"/>
                <a:gd name="connsiteX3" fmla="*/ 320721 w 330186"/>
                <a:gd name="connsiteY3" fmla="*/ 628668 h 973393"/>
                <a:gd name="connsiteX4" fmla="*/ 355 w 330186"/>
                <a:gd name="connsiteY4" fmla="*/ 0 h 9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86" h="973393">
                  <a:moveTo>
                    <a:pt x="355" y="0"/>
                  </a:moveTo>
                  <a:cubicBezTo>
                    <a:pt x="-970" y="109698"/>
                    <a:pt x="1937" y="206697"/>
                    <a:pt x="612" y="316395"/>
                  </a:cubicBezTo>
                  <a:lnTo>
                    <a:pt x="330186" y="973393"/>
                  </a:lnTo>
                  <a:cubicBezTo>
                    <a:pt x="330038" y="866591"/>
                    <a:pt x="320869" y="735470"/>
                    <a:pt x="320721" y="628668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9768" y="2075754"/>
            <a:ext cx="1836571" cy="1514026"/>
            <a:chOff x="1379768" y="2075754"/>
            <a:chExt cx="1836571" cy="1514026"/>
          </a:xfrm>
        </p:grpSpPr>
        <p:sp>
          <p:nvSpPr>
            <p:cNvPr id="42" name="Freeform 41"/>
            <p:cNvSpPr/>
            <p:nvPr/>
          </p:nvSpPr>
          <p:spPr>
            <a:xfrm>
              <a:off x="1379768" y="2075754"/>
              <a:ext cx="482307" cy="978709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51182"/>
                <a:gd name="connsiteX1" fmla="*/ 0 w 419946"/>
                <a:gd name="connsiteY1" fmla="*/ 325120 h 351182"/>
                <a:gd name="connsiteX2" fmla="*/ 408019 w 419946"/>
                <a:gd name="connsiteY2" fmla="*/ 351182 h 351182"/>
                <a:gd name="connsiteX3" fmla="*/ 419946 w 419946"/>
                <a:gd name="connsiteY3" fmla="*/ 74507 h 351182"/>
                <a:gd name="connsiteX4" fmla="*/ 0 w 419946"/>
                <a:gd name="connsiteY4" fmla="*/ 0 h 351182"/>
                <a:gd name="connsiteX0" fmla="*/ 15903 w 419946"/>
                <a:gd name="connsiteY0" fmla="*/ 0 h 482378"/>
                <a:gd name="connsiteX1" fmla="*/ 0 w 419946"/>
                <a:gd name="connsiteY1" fmla="*/ 456316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15903 w 419946"/>
                <a:gd name="connsiteY0" fmla="*/ 0 h 482378"/>
                <a:gd name="connsiteX1" fmla="*/ 0 w 419946"/>
                <a:gd name="connsiteY1" fmla="*/ 253557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3976 w 408019"/>
                <a:gd name="connsiteY0" fmla="*/ 0 h 482378"/>
                <a:gd name="connsiteX1" fmla="*/ 0 w 408019"/>
                <a:gd name="connsiteY1" fmla="*/ 329094 h 482378"/>
                <a:gd name="connsiteX2" fmla="*/ 396092 w 408019"/>
                <a:gd name="connsiteY2" fmla="*/ 482378 h 482378"/>
                <a:gd name="connsiteX3" fmla="*/ 408019 w 408019"/>
                <a:gd name="connsiteY3" fmla="*/ 205703 h 482378"/>
                <a:gd name="connsiteX4" fmla="*/ 3976 w 408019"/>
                <a:gd name="connsiteY4" fmla="*/ 0 h 482378"/>
                <a:gd name="connsiteX0" fmla="*/ 3976 w 408019"/>
                <a:gd name="connsiteY0" fmla="*/ 0 h 466476"/>
                <a:gd name="connsiteX1" fmla="*/ 0 w 408019"/>
                <a:gd name="connsiteY1" fmla="*/ 329094 h 466476"/>
                <a:gd name="connsiteX2" fmla="*/ 320554 w 408019"/>
                <a:gd name="connsiteY2" fmla="*/ 466476 h 466476"/>
                <a:gd name="connsiteX3" fmla="*/ 408019 w 408019"/>
                <a:gd name="connsiteY3" fmla="*/ 205703 h 466476"/>
                <a:gd name="connsiteX4" fmla="*/ 3976 w 408019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1657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201102 h 466476"/>
                <a:gd name="connsiteX4" fmla="*/ 3976 w 320554"/>
                <a:gd name="connsiteY4" fmla="*/ 0 h 466476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201102 h 966009"/>
                <a:gd name="connsiteX4" fmla="*/ 3976 w 333254"/>
                <a:gd name="connsiteY4" fmla="*/ 0 h 966009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615968 h 966009"/>
                <a:gd name="connsiteX4" fmla="*/ 3976 w 333254"/>
                <a:gd name="connsiteY4" fmla="*/ 0 h 966009"/>
                <a:gd name="connsiteX0" fmla="*/ 3976 w 333254"/>
                <a:gd name="connsiteY0" fmla="*/ 0 h 839009"/>
                <a:gd name="connsiteX1" fmla="*/ 0 w 333254"/>
                <a:gd name="connsiteY1" fmla="*/ 202094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976 w 333254"/>
                <a:gd name="connsiteY0" fmla="*/ 0 h 839009"/>
                <a:gd name="connsiteX1" fmla="*/ 0 w 333254"/>
                <a:gd name="connsiteY1" fmla="*/ 159761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55 w 333866"/>
                <a:gd name="connsiteY0" fmla="*/ 0 h 978709"/>
                <a:gd name="connsiteX1" fmla="*/ 612 w 333866"/>
                <a:gd name="connsiteY1" fmla="*/ 299461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2274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3163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316395 h 978709"/>
                <a:gd name="connsiteX2" fmla="*/ 333866 w 333866"/>
                <a:gd name="connsiteY2" fmla="*/ 978709 h 978709"/>
                <a:gd name="connsiteX3" fmla="*/ 333421 w 333866"/>
                <a:gd name="connsiteY3" fmla="*/ 649835 h 978709"/>
                <a:gd name="connsiteX4" fmla="*/ 355 w 333866"/>
                <a:gd name="connsiteY4" fmla="*/ 0 h 9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866" h="978709">
                  <a:moveTo>
                    <a:pt x="355" y="0"/>
                  </a:moveTo>
                  <a:cubicBezTo>
                    <a:pt x="-970" y="109698"/>
                    <a:pt x="1937" y="206697"/>
                    <a:pt x="612" y="316395"/>
                  </a:cubicBezTo>
                  <a:lnTo>
                    <a:pt x="333866" y="978709"/>
                  </a:lnTo>
                  <a:cubicBezTo>
                    <a:pt x="333718" y="871907"/>
                    <a:pt x="333569" y="756637"/>
                    <a:pt x="333421" y="64983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47654" y="2715783"/>
              <a:ext cx="452727" cy="794127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437353"/>
                <a:gd name="connsiteX1" fmla="*/ 0 w 419946"/>
                <a:gd name="connsiteY1" fmla="*/ 335753 h 437353"/>
                <a:gd name="connsiteX2" fmla="*/ 419946 w 419946"/>
                <a:gd name="connsiteY2" fmla="*/ 437353 h 437353"/>
                <a:gd name="connsiteX3" fmla="*/ 419946 w 419946"/>
                <a:gd name="connsiteY3" fmla="*/ 85140 h 437353"/>
                <a:gd name="connsiteX4" fmla="*/ 0 w 419946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23921 w 423921"/>
                <a:gd name="connsiteY3" fmla="*/ 85140 h 437353"/>
                <a:gd name="connsiteX4" fmla="*/ 3975 w 423921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19945 w 423921"/>
                <a:gd name="connsiteY3" fmla="*/ 152726 h 437353"/>
                <a:gd name="connsiteX4" fmla="*/ 3975 w 423921"/>
                <a:gd name="connsiteY4" fmla="*/ 0 h 437353"/>
                <a:gd name="connsiteX0" fmla="*/ 0 w 503434"/>
                <a:gd name="connsiteY0" fmla="*/ 0 h 481085"/>
                <a:gd name="connsiteX1" fmla="*/ 79513 w 503434"/>
                <a:gd name="connsiteY1" fmla="*/ 311898 h 481085"/>
                <a:gd name="connsiteX2" fmla="*/ 503434 w 503434"/>
                <a:gd name="connsiteY2" fmla="*/ 481085 h 481085"/>
                <a:gd name="connsiteX3" fmla="*/ 499458 w 503434"/>
                <a:gd name="connsiteY3" fmla="*/ 196458 h 481085"/>
                <a:gd name="connsiteX4" fmla="*/ 0 w 503434"/>
                <a:gd name="connsiteY4" fmla="*/ 0 h 481085"/>
                <a:gd name="connsiteX0" fmla="*/ 3976 w 507410"/>
                <a:gd name="connsiteY0" fmla="*/ 0 h 481085"/>
                <a:gd name="connsiteX1" fmla="*/ 0 w 507410"/>
                <a:gd name="connsiteY1" fmla="*/ 311898 h 481085"/>
                <a:gd name="connsiteX2" fmla="*/ 507410 w 507410"/>
                <a:gd name="connsiteY2" fmla="*/ 481085 h 481085"/>
                <a:gd name="connsiteX3" fmla="*/ 503434 w 507410"/>
                <a:gd name="connsiteY3" fmla="*/ 196458 h 481085"/>
                <a:gd name="connsiteX4" fmla="*/ 3976 w 507410"/>
                <a:gd name="connsiteY4" fmla="*/ 0 h 481085"/>
                <a:gd name="connsiteX0" fmla="*/ 3976 w 503440"/>
                <a:gd name="connsiteY0" fmla="*/ 0 h 540720"/>
                <a:gd name="connsiteX1" fmla="*/ 0 w 503440"/>
                <a:gd name="connsiteY1" fmla="*/ 311898 h 540720"/>
                <a:gd name="connsiteX2" fmla="*/ 316579 w 503440"/>
                <a:gd name="connsiteY2" fmla="*/ 540720 h 540720"/>
                <a:gd name="connsiteX3" fmla="*/ 503434 w 503440"/>
                <a:gd name="connsiteY3" fmla="*/ 196458 h 540720"/>
                <a:gd name="connsiteX4" fmla="*/ 3976 w 503440"/>
                <a:gd name="connsiteY4" fmla="*/ 0 h 540720"/>
                <a:gd name="connsiteX0" fmla="*/ 3976 w 316579"/>
                <a:gd name="connsiteY0" fmla="*/ 0 h 540720"/>
                <a:gd name="connsiteX1" fmla="*/ 0 w 316579"/>
                <a:gd name="connsiteY1" fmla="*/ 311898 h 540720"/>
                <a:gd name="connsiteX2" fmla="*/ 316579 w 316579"/>
                <a:gd name="connsiteY2" fmla="*/ 540720 h 540720"/>
                <a:gd name="connsiteX3" fmla="*/ 276822 w 316579"/>
                <a:gd name="connsiteY3" fmla="*/ 264044 h 540720"/>
                <a:gd name="connsiteX4" fmla="*/ 3976 w 316579"/>
                <a:gd name="connsiteY4" fmla="*/ 0 h 540720"/>
                <a:gd name="connsiteX0" fmla="*/ 3976 w 316961"/>
                <a:gd name="connsiteY0" fmla="*/ 0 h 540720"/>
                <a:gd name="connsiteX1" fmla="*/ 0 w 316961"/>
                <a:gd name="connsiteY1" fmla="*/ 311898 h 540720"/>
                <a:gd name="connsiteX2" fmla="*/ 316579 w 316961"/>
                <a:gd name="connsiteY2" fmla="*/ 540720 h 540720"/>
                <a:gd name="connsiteX3" fmla="*/ 316579 w 316961"/>
                <a:gd name="connsiteY3" fmla="*/ 220312 h 540720"/>
                <a:gd name="connsiteX4" fmla="*/ 3976 w 316961"/>
                <a:gd name="connsiteY4" fmla="*/ 0 h 540720"/>
                <a:gd name="connsiteX0" fmla="*/ 7506 w 316961"/>
                <a:gd name="connsiteY0" fmla="*/ 0 h 561903"/>
                <a:gd name="connsiteX1" fmla="*/ 0 w 316961"/>
                <a:gd name="connsiteY1" fmla="*/ 333081 h 561903"/>
                <a:gd name="connsiteX2" fmla="*/ 316579 w 316961"/>
                <a:gd name="connsiteY2" fmla="*/ 561903 h 561903"/>
                <a:gd name="connsiteX3" fmla="*/ 316579 w 316961"/>
                <a:gd name="connsiteY3" fmla="*/ 241495 h 561903"/>
                <a:gd name="connsiteX4" fmla="*/ 7506 w 316961"/>
                <a:gd name="connsiteY4" fmla="*/ 0 h 561903"/>
                <a:gd name="connsiteX0" fmla="*/ 3976 w 313431"/>
                <a:gd name="connsiteY0" fmla="*/ 0 h 561903"/>
                <a:gd name="connsiteX1" fmla="*/ 0 w 313431"/>
                <a:gd name="connsiteY1" fmla="*/ 326020 h 561903"/>
                <a:gd name="connsiteX2" fmla="*/ 313049 w 313431"/>
                <a:gd name="connsiteY2" fmla="*/ 561903 h 561903"/>
                <a:gd name="connsiteX3" fmla="*/ 313049 w 313431"/>
                <a:gd name="connsiteY3" fmla="*/ 241495 h 561903"/>
                <a:gd name="connsiteX4" fmla="*/ 3976 w 313431"/>
                <a:gd name="connsiteY4" fmla="*/ 0 h 561903"/>
                <a:gd name="connsiteX0" fmla="*/ 3976 w 316278"/>
                <a:gd name="connsiteY0" fmla="*/ 0 h 561903"/>
                <a:gd name="connsiteX1" fmla="*/ 0 w 316278"/>
                <a:gd name="connsiteY1" fmla="*/ 326020 h 561903"/>
                <a:gd name="connsiteX2" fmla="*/ 313049 w 316278"/>
                <a:gd name="connsiteY2" fmla="*/ 561903 h 561903"/>
                <a:gd name="connsiteX3" fmla="*/ 316077 w 316278"/>
                <a:gd name="connsiteY3" fmla="*/ 241495 h 561903"/>
                <a:gd name="connsiteX4" fmla="*/ 3976 w 316278"/>
                <a:gd name="connsiteY4" fmla="*/ 0 h 561903"/>
                <a:gd name="connsiteX0" fmla="*/ 80 w 312382"/>
                <a:gd name="connsiteY0" fmla="*/ 0 h 817087"/>
                <a:gd name="connsiteX1" fmla="*/ 13037 w 312382"/>
                <a:gd name="connsiteY1" fmla="*/ 817087 h 817087"/>
                <a:gd name="connsiteX2" fmla="*/ 309153 w 312382"/>
                <a:gd name="connsiteY2" fmla="*/ 561903 h 817087"/>
                <a:gd name="connsiteX3" fmla="*/ 312181 w 312382"/>
                <a:gd name="connsiteY3" fmla="*/ 241495 h 817087"/>
                <a:gd name="connsiteX4" fmla="*/ 80 w 312382"/>
                <a:gd name="connsiteY4" fmla="*/ 0 h 817087"/>
                <a:gd name="connsiteX0" fmla="*/ 63 w 316599"/>
                <a:gd name="connsiteY0" fmla="*/ 228405 h 575592"/>
                <a:gd name="connsiteX1" fmla="*/ 17254 w 316599"/>
                <a:gd name="connsiteY1" fmla="*/ 575592 h 575592"/>
                <a:gd name="connsiteX2" fmla="*/ 313370 w 316599"/>
                <a:gd name="connsiteY2" fmla="*/ 320408 h 575592"/>
                <a:gd name="connsiteX3" fmla="*/ 316398 w 316599"/>
                <a:gd name="connsiteY3" fmla="*/ 0 h 575592"/>
                <a:gd name="connsiteX4" fmla="*/ 63 w 316599"/>
                <a:gd name="connsiteY4" fmla="*/ 228405 h 575592"/>
                <a:gd name="connsiteX0" fmla="*/ 63 w 317603"/>
                <a:gd name="connsiteY0" fmla="*/ 228405 h 1031608"/>
                <a:gd name="connsiteX1" fmla="*/ 17254 w 317603"/>
                <a:gd name="connsiteY1" fmla="*/ 575592 h 1031608"/>
                <a:gd name="connsiteX2" fmla="*/ 317603 w 317603"/>
                <a:gd name="connsiteY2" fmla="*/ 1031608 h 1031608"/>
                <a:gd name="connsiteX3" fmla="*/ 316398 w 317603"/>
                <a:gd name="connsiteY3" fmla="*/ 0 h 1031608"/>
                <a:gd name="connsiteX4" fmla="*/ 63 w 317603"/>
                <a:gd name="connsiteY4" fmla="*/ 228405 h 1031608"/>
                <a:gd name="connsiteX0" fmla="*/ 63 w 317603"/>
                <a:gd name="connsiteY0" fmla="*/ 0 h 803203"/>
                <a:gd name="connsiteX1" fmla="*/ 17254 w 317603"/>
                <a:gd name="connsiteY1" fmla="*/ 347187 h 803203"/>
                <a:gd name="connsiteX2" fmla="*/ 317603 w 317603"/>
                <a:gd name="connsiteY2" fmla="*/ 803203 h 803203"/>
                <a:gd name="connsiteX3" fmla="*/ 316398 w 317603"/>
                <a:gd name="connsiteY3" fmla="*/ 508195 h 803203"/>
                <a:gd name="connsiteX4" fmla="*/ 63 w 317603"/>
                <a:gd name="connsiteY4" fmla="*/ 0 h 803203"/>
                <a:gd name="connsiteX0" fmla="*/ 164 w 317704"/>
                <a:gd name="connsiteY0" fmla="*/ 0 h 803203"/>
                <a:gd name="connsiteX1" fmla="*/ 4655 w 317704"/>
                <a:gd name="connsiteY1" fmla="*/ 347187 h 803203"/>
                <a:gd name="connsiteX2" fmla="*/ 317704 w 317704"/>
                <a:gd name="connsiteY2" fmla="*/ 803203 h 803203"/>
                <a:gd name="connsiteX3" fmla="*/ 316499 w 317704"/>
                <a:gd name="connsiteY3" fmla="*/ 508195 h 803203"/>
                <a:gd name="connsiteX4" fmla="*/ 164 w 317704"/>
                <a:gd name="connsiteY4" fmla="*/ 0 h 803203"/>
                <a:gd name="connsiteX0" fmla="*/ 388 w 313390"/>
                <a:gd name="connsiteY0" fmla="*/ 0 h 794127"/>
                <a:gd name="connsiteX1" fmla="*/ 341 w 313390"/>
                <a:gd name="connsiteY1" fmla="*/ 338111 h 794127"/>
                <a:gd name="connsiteX2" fmla="*/ 313390 w 313390"/>
                <a:gd name="connsiteY2" fmla="*/ 794127 h 794127"/>
                <a:gd name="connsiteX3" fmla="*/ 312185 w 313390"/>
                <a:gd name="connsiteY3" fmla="*/ 499119 h 794127"/>
                <a:gd name="connsiteX4" fmla="*/ 388 w 313390"/>
                <a:gd name="connsiteY4" fmla="*/ 0 h 794127"/>
                <a:gd name="connsiteX0" fmla="*/ 388 w 313390"/>
                <a:gd name="connsiteY0" fmla="*/ 0 h 794127"/>
                <a:gd name="connsiteX1" fmla="*/ 341 w 313390"/>
                <a:gd name="connsiteY1" fmla="*/ 338111 h 794127"/>
                <a:gd name="connsiteX2" fmla="*/ 313390 w 313390"/>
                <a:gd name="connsiteY2" fmla="*/ 794127 h 794127"/>
                <a:gd name="connsiteX3" fmla="*/ 312185 w 313390"/>
                <a:gd name="connsiteY3" fmla="*/ 483236 h 794127"/>
                <a:gd name="connsiteX4" fmla="*/ 388 w 313390"/>
                <a:gd name="connsiteY4" fmla="*/ 0 h 79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90" h="794127">
                  <a:moveTo>
                    <a:pt x="388" y="0"/>
                  </a:moveTo>
                  <a:cubicBezTo>
                    <a:pt x="-937" y="103966"/>
                    <a:pt x="1666" y="234145"/>
                    <a:pt x="341" y="338111"/>
                  </a:cubicBezTo>
                  <a:lnTo>
                    <a:pt x="313390" y="794127"/>
                  </a:lnTo>
                  <a:cubicBezTo>
                    <a:pt x="312065" y="699251"/>
                    <a:pt x="313510" y="578112"/>
                    <a:pt x="312185" y="483236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99172" y="3202025"/>
              <a:ext cx="450225" cy="387755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3976 w 321435"/>
                <a:gd name="connsiteY0" fmla="*/ 0 h 1084138"/>
                <a:gd name="connsiteX1" fmla="*/ 0 w 321435"/>
                <a:gd name="connsiteY1" fmla="*/ 317169 h 1084138"/>
                <a:gd name="connsiteX2" fmla="*/ 321328 w 321435"/>
                <a:gd name="connsiteY2" fmla="*/ 1084138 h 1084138"/>
                <a:gd name="connsiteX3" fmla="*/ 312605 w 321435"/>
                <a:gd name="connsiteY3" fmla="*/ 229558 h 1084138"/>
                <a:gd name="connsiteX4" fmla="*/ 3976 w 321435"/>
                <a:gd name="connsiteY4" fmla="*/ 0 h 1084138"/>
                <a:gd name="connsiteX0" fmla="*/ 3976 w 325305"/>
                <a:gd name="connsiteY0" fmla="*/ 0 h 1084138"/>
                <a:gd name="connsiteX1" fmla="*/ 0 w 325305"/>
                <a:gd name="connsiteY1" fmla="*/ 317169 h 1084138"/>
                <a:gd name="connsiteX2" fmla="*/ 321328 w 325305"/>
                <a:gd name="connsiteY2" fmla="*/ 1084138 h 1084138"/>
                <a:gd name="connsiteX3" fmla="*/ 325305 w 325305"/>
                <a:gd name="connsiteY3" fmla="*/ 788358 h 1084138"/>
                <a:gd name="connsiteX4" fmla="*/ 3976 w 325305"/>
                <a:gd name="connsiteY4" fmla="*/ 0 h 1084138"/>
                <a:gd name="connsiteX0" fmla="*/ 165 w 321494"/>
                <a:gd name="connsiteY0" fmla="*/ 0 h 1084138"/>
                <a:gd name="connsiteX1" fmla="*/ 4656 w 321494"/>
                <a:gd name="connsiteY1" fmla="*/ 1058002 h 1084138"/>
                <a:gd name="connsiteX2" fmla="*/ 317517 w 321494"/>
                <a:gd name="connsiteY2" fmla="*/ 1084138 h 1084138"/>
                <a:gd name="connsiteX3" fmla="*/ 321494 w 321494"/>
                <a:gd name="connsiteY3" fmla="*/ 788358 h 1084138"/>
                <a:gd name="connsiteX4" fmla="*/ 165 w 321494"/>
                <a:gd name="connsiteY4" fmla="*/ 0 h 1084138"/>
                <a:gd name="connsiteX0" fmla="*/ 8209 w 316838"/>
                <a:gd name="connsiteY0" fmla="*/ 0 h 360238"/>
                <a:gd name="connsiteX1" fmla="*/ 0 w 316838"/>
                <a:gd name="connsiteY1" fmla="*/ 334102 h 360238"/>
                <a:gd name="connsiteX2" fmla="*/ 312861 w 316838"/>
                <a:gd name="connsiteY2" fmla="*/ 360238 h 360238"/>
                <a:gd name="connsiteX3" fmla="*/ 316838 w 316838"/>
                <a:gd name="connsiteY3" fmla="*/ 64458 h 360238"/>
                <a:gd name="connsiteX4" fmla="*/ 8209 w 316838"/>
                <a:gd name="connsiteY4" fmla="*/ 0 h 360238"/>
                <a:gd name="connsiteX0" fmla="*/ 8209 w 316838"/>
                <a:gd name="connsiteY0" fmla="*/ 0 h 385638"/>
                <a:gd name="connsiteX1" fmla="*/ 0 w 316838"/>
                <a:gd name="connsiteY1" fmla="*/ 334102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8209 w 316838"/>
                <a:gd name="connsiteY0" fmla="*/ 0 h 385638"/>
                <a:gd name="connsiteX1" fmla="*/ 0 w 316838"/>
                <a:gd name="connsiteY1" fmla="*/ 304468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303 w 318008"/>
                <a:gd name="connsiteY0" fmla="*/ 0 h 385638"/>
                <a:gd name="connsiteX1" fmla="*/ 1170 w 318008"/>
                <a:gd name="connsiteY1" fmla="*/ 304468 h 385638"/>
                <a:gd name="connsiteX2" fmla="*/ 314031 w 318008"/>
                <a:gd name="connsiteY2" fmla="*/ 385638 h 385638"/>
                <a:gd name="connsiteX3" fmla="*/ 318008 w 318008"/>
                <a:gd name="connsiteY3" fmla="*/ 64458 h 385638"/>
                <a:gd name="connsiteX4" fmla="*/ 303 w 318008"/>
                <a:gd name="connsiteY4" fmla="*/ 0 h 385638"/>
                <a:gd name="connsiteX0" fmla="*/ 303 w 314255"/>
                <a:gd name="connsiteY0" fmla="*/ 0 h 385638"/>
                <a:gd name="connsiteX1" fmla="*/ 1170 w 314255"/>
                <a:gd name="connsiteY1" fmla="*/ 304468 h 385638"/>
                <a:gd name="connsiteX2" fmla="*/ 314031 w 314255"/>
                <a:gd name="connsiteY2" fmla="*/ 385638 h 385638"/>
                <a:gd name="connsiteX3" fmla="*/ 311658 w 314255"/>
                <a:gd name="connsiteY3" fmla="*/ 66574 h 385638"/>
                <a:gd name="connsiteX4" fmla="*/ 303 w 314255"/>
                <a:gd name="connsiteY4" fmla="*/ 0 h 385638"/>
                <a:gd name="connsiteX0" fmla="*/ 303 w 311658"/>
                <a:gd name="connsiteY0" fmla="*/ 0 h 387755"/>
                <a:gd name="connsiteX1" fmla="*/ 1170 w 311658"/>
                <a:gd name="connsiteY1" fmla="*/ 304468 h 387755"/>
                <a:gd name="connsiteX2" fmla="*/ 307681 w 311658"/>
                <a:gd name="connsiteY2" fmla="*/ 387755 h 387755"/>
                <a:gd name="connsiteX3" fmla="*/ 311658 w 311658"/>
                <a:gd name="connsiteY3" fmla="*/ 66574 h 387755"/>
                <a:gd name="connsiteX4" fmla="*/ 303 w 311658"/>
                <a:gd name="connsiteY4" fmla="*/ 0 h 38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58" h="387755">
                  <a:moveTo>
                    <a:pt x="303" y="0"/>
                  </a:moveTo>
                  <a:cubicBezTo>
                    <a:pt x="-1022" y="105723"/>
                    <a:pt x="2495" y="198745"/>
                    <a:pt x="1170" y="304468"/>
                  </a:cubicBezTo>
                  <a:lnTo>
                    <a:pt x="307681" y="387755"/>
                  </a:lnTo>
                  <a:cubicBezTo>
                    <a:pt x="309007" y="284928"/>
                    <a:pt x="310332" y="169401"/>
                    <a:pt x="311658" y="66574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45741" y="3199692"/>
              <a:ext cx="470598" cy="390087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114 w 320670"/>
                <a:gd name="connsiteY0" fmla="*/ 0 h 561892"/>
                <a:gd name="connsiteX1" fmla="*/ 8065 w 320670"/>
                <a:gd name="connsiteY1" fmla="*/ 341023 h 561892"/>
                <a:gd name="connsiteX2" fmla="*/ 316693 w 320670"/>
                <a:gd name="connsiteY2" fmla="*/ 561892 h 561892"/>
                <a:gd name="connsiteX3" fmla="*/ 320670 w 320670"/>
                <a:gd name="connsiteY3" fmla="*/ 253412 h 561892"/>
                <a:gd name="connsiteX4" fmla="*/ 114 w 320670"/>
                <a:gd name="connsiteY4" fmla="*/ 0 h 561892"/>
                <a:gd name="connsiteX0" fmla="*/ 114 w 316869"/>
                <a:gd name="connsiteY0" fmla="*/ 0 h 561892"/>
                <a:gd name="connsiteX1" fmla="*/ 8065 w 316869"/>
                <a:gd name="connsiteY1" fmla="*/ 341023 h 561892"/>
                <a:gd name="connsiteX2" fmla="*/ 316693 w 316869"/>
                <a:gd name="connsiteY2" fmla="*/ 561892 h 561892"/>
                <a:gd name="connsiteX3" fmla="*/ 312718 w 316869"/>
                <a:gd name="connsiteY3" fmla="*/ 2946 h 561892"/>
                <a:gd name="connsiteX4" fmla="*/ 114 w 316869"/>
                <a:gd name="connsiteY4" fmla="*/ 0 h 561892"/>
                <a:gd name="connsiteX0" fmla="*/ 114 w 312718"/>
                <a:gd name="connsiteY0" fmla="*/ 0 h 343231"/>
                <a:gd name="connsiteX1" fmla="*/ 8065 w 312718"/>
                <a:gd name="connsiteY1" fmla="*/ 341023 h 343231"/>
                <a:gd name="connsiteX2" fmla="*/ 225253 w 312718"/>
                <a:gd name="connsiteY2" fmla="*/ 343231 h 343231"/>
                <a:gd name="connsiteX3" fmla="*/ 312718 w 312718"/>
                <a:gd name="connsiteY3" fmla="*/ 2946 h 343231"/>
                <a:gd name="connsiteX4" fmla="*/ 114 w 312718"/>
                <a:gd name="connsiteY4" fmla="*/ 0 h 343231"/>
                <a:gd name="connsiteX0" fmla="*/ 114 w 313099"/>
                <a:gd name="connsiteY0" fmla="*/ 0 h 341023"/>
                <a:gd name="connsiteX1" fmla="*/ 8065 w 313099"/>
                <a:gd name="connsiteY1" fmla="*/ 341023 h 341023"/>
                <a:gd name="connsiteX2" fmla="*/ 312717 w 313099"/>
                <a:gd name="connsiteY2" fmla="*/ 335279 h 341023"/>
                <a:gd name="connsiteX3" fmla="*/ 312718 w 313099"/>
                <a:gd name="connsiteY3" fmla="*/ 2946 h 341023"/>
                <a:gd name="connsiteX4" fmla="*/ 114 w 313099"/>
                <a:gd name="connsiteY4" fmla="*/ 0 h 341023"/>
                <a:gd name="connsiteX0" fmla="*/ 382 w 313367"/>
                <a:gd name="connsiteY0" fmla="*/ 0 h 335279"/>
                <a:gd name="connsiteX1" fmla="*/ 382 w 313367"/>
                <a:gd name="connsiteY1" fmla="*/ 333072 h 335279"/>
                <a:gd name="connsiteX2" fmla="*/ 312985 w 313367"/>
                <a:gd name="connsiteY2" fmla="*/ 335279 h 335279"/>
                <a:gd name="connsiteX3" fmla="*/ 312986 w 313367"/>
                <a:gd name="connsiteY3" fmla="*/ 2946 h 335279"/>
                <a:gd name="connsiteX4" fmla="*/ 382 w 313367"/>
                <a:gd name="connsiteY4" fmla="*/ 0 h 335279"/>
                <a:gd name="connsiteX0" fmla="*/ 382 w 313367"/>
                <a:gd name="connsiteY0" fmla="*/ 11176 h 332333"/>
                <a:gd name="connsiteX1" fmla="*/ 382 w 313367"/>
                <a:gd name="connsiteY1" fmla="*/ 330126 h 332333"/>
                <a:gd name="connsiteX2" fmla="*/ 312985 w 313367"/>
                <a:gd name="connsiteY2" fmla="*/ 332333 h 332333"/>
                <a:gd name="connsiteX3" fmla="*/ 312986 w 313367"/>
                <a:gd name="connsiteY3" fmla="*/ 0 h 332333"/>
                <a:gd name="connsiteX4" fmla="*/ 382 w 313367"/>
                <a:gd name="connsiteY4" fmla="*/ 11176 h 332333"/>
                <a:gd name="connsiteX0" fmla="*/ 382 w 313367"/>
                <a:gd name="connsiteY0" fmla="*/ 0 h 321157"/>
                <a:gd name="connsiteX1" fmla="*/ 382 w 313367"/>
                <a:gd name="connsiteY1" fmla="*/ 318950 h 321157"/>
                <a:gd name="connsiteX2" fmla="*/ 312985 w 313367"/>
                <a:gd name="connsiteY2" fmla="*/ 321157 h 321157"/>
                <a:gd name="connsiteX3" fmla="*/ 312986 w 313367"/>
                <a:gd name="connsiteY3" fmla="*/ 2946 h 321157"/>
                <a:gd name="connsiteX4" fmla="*/ 382 w 313367"/>
                <a:gd name="connsiteY4" fmla="*/ 0 h 321157"/>
                <a:gd name="connsiteX0" fmla="*/ 382 w 313367"/>
                <a:gd name="connsiteY0" fmla="*/ 7646 h 318211"/>
                <a:gd name="connsiteX1" fmla="*/ 382 w 313367"/>
                <a:gd name="connsiteY1" fmla="*/ 316004 h 318211"/>
                <a:gd name="connsiteX2" fmla="*/ 312985 w 313367"/>
                <a:gd name="connsiteY2" fmla="*/ 318211 h 318211"/>
                <a:gd name="connsiteX3" fmla="*/ 312986 w 313367"/>
                <a:gd name="connsiteY3" fmla="*/ 0 h 318211"/>
                <a:gd name="connsiteX4" fmla="*/ 382 w 313367"/>
                <a:gd name="connsiteY4" fmla="*/ 7646 h 318211"/>
                <a:gd name="connsiteX0" fmla="*/ 382 w 313367"/>
                <a:gd name="connsiteY0" fmla="*/ 7646 h 328704"/>
                <a:gd name="connsiteX1" fmla="*/ 382 w 313367"/>
                <a:gd name="connsiteY1" fmla="*/ 328704 h 328704"/>
                <a:gd name="connsiteX2" fmla="*/ 312985 w 313367"/>
                <a:gd name="connsiteY2" fmla="*/ 318211 h 328704"/>
                <a:gd name="connsiteX3" fmla="*/ 312986 w 313367"/>
                <a:gd name="connsiteY3" fmla="*/ 0 h 328704"/>
                <a:gd name="connsiteX4" fmla="*/ 382 w 313367"/>
                <a:gd name="connsiteY4" fmla="*/ 7646 h 328704"/>
                <a:gd name="connsiteX0" fmla="*/ 382 w 313367"/>
                <a:gd name="connsiteY0" fmla="*/ 62679 h 383737"/>
                <a:gd name="connsiteX1" fmla="*/ 382 w 313367"/>
                <a:gd name="connsiteY1" fmla="*/ 383737 h 383737"/>
                <a:gd name="connsiteX2" fmla="*/ 312985 w 313367"/>
                <a:gd name="connsiteY2" fmla="*/ 373244 h 383737"/>
                <a:gd name="connsiteX3" fmla="*/ 312986 w 313367"/>
                <a:gd name="connsiteY3" fmla="*/ 0 h 383737"/>
                <a:gd name="connsiteX4" fmla="*/ 382 w 313367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8752 w 312986"/>
                <a:gd name="connsiteY2" fmla="*/ 3351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55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2928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97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04688"/>
                <a:gd name="connsiteY0" fmla="*/ 49979 h 371037"/>
                <a:gd name="connsiteX1" fmla="*/ 382 w 304688"/>
                <a:gd name="connsiteY1" fmla="*/ 371037 h 371037"/>
                <a:gd name="connsiteX2" fmla="*/ 304518 w 304688"/>
                <a:gd name="connsiteY2" fmla="*/ 297044 h 371037"/>
                <a:gd name="connsiteX3" fmla="*/ 300286 w 304688"/>
                <a:gd name="connsiteY3" fmla="*/ 0 h 371037"/>
                <a:gd name="connsiteX4" fmla="*/ 382 w 304688"/>
                <a:gd name="connsiteY4" fmla="*/ 49979 h 371037"/>
                <a:gd name="connsiteX0" fmla="*/ 382 w 304688"/>
                <a:gd name="connsiteY0" fmla="*/ 66913 h 387971"/>
                <a:gd name="connsiteX1" fmla="*/ 382 w 304688"/>
                <a:gd name="connsiteY1" fmla="*/ 387971 h 387971"/>
                <a:gd name="connsiteX2" fmla="*/ 304518 w 304688"/>
                <a:gd name="connsiteY2" fmla="*/ 313978 h 387971"/>
                <a:gd name="connsiteX3" fmla="*/ 300286 w 304688"/>
                <a:gd name="connsiteY3" fmla="*/ 0 h 387971"/>
                <a:gd name="connsiteX4" fmla="*/ 382 w 304688"/>
                <a:gd name="connsiteY4" fmla="*/ 66913 h 387971"/>
                <a:gd name="connsiteX0" fmla="*/ 6807 w 311113"/>
                <a:gd name="connsiteY0" fmla="*/ 66913 h 387971"/>
                <a:gd name="connsiteX1" fmla="*/ 0 w 311113"/>
                <a:gd name="connsiteY1" fmla="*/ 387971 h 387971"/>
                <a:gd name="connsiteX2" fmla="*/ 310943 w 311113"/>
                <a:gd name="connsiteY2" fmla="*/ 313978 h 387971"/>
                <a:gd name="connsiteX3" fmla="*/ 306711 w 311113"/>
                <a:gd name="connsiteY3" fmla="*/ 0 h 387971"/>
                <a:gd name="connsiteX4" fmla="*/ 6807 w 311113"/>
                <a:gd name="connsiteY4" fmla="*/ 66913 h 387971"/>
                <a:gd name="connsiteX0" fmla="*/ 140 w 317146"/>
                <a:gd name="connsiteY0" fmla="*/ 66913 h 387971"/>
                <a:gd name="connsiteX1" fmla="*/ 6033 w 317146"/>
                <a:gd name="connsiteY1" fmla="*/ 387971 h 387971"/>
                <a:gd name="connsiteX2" fmla="*/ 316976 w 317146"/>
                <a:gd name="connsiteY2" fmla="*/ 313978 h 387971"/>
                <a:gd name="connsiteX3" fmla="*/ 312744 w 317146"/>
                <a:gd name="connsiteY3" fmla="*/ 0 h 387971"/>
                <a:gd name="connsiteX4" fmla="*/ 140 w 317146"/>
                <a:gd name="connsiteY4" fmla="*/ 66913 h 387971"/>
                <a:gd name="connsiteX0" fmla="*/ 2574 w 319580"/>
                <a:gd name="connsiteY0" fmla="*/ 66913 h 390087"/>
                <a:gd name="connsiteX1" fmla="*/ 0 w 319580"/>
                <a:gd name="connsiteY1" fmla="*/ 390087 h 390087"/>
                <a:gd name="connsiteX2" fmla="*/ 319410 w 319580"/>
                <a:gd name="connsiteY2" fmla="*/ 313978 h 390087"/>
                <a:gd name="connsiteX3" fmla="*/ 315178 w 319580"/>
                <a:gd name="connsiteY3" fmla="*/ 0 h 390087"/>
                <a:gd name="connsiteX4" fmla="*/ 2574 w 319580"/>
                <a:gd name="connsiteY4" fmla="*/ 66913 h 390087"/>
                <a:gd name="connsiteX0" fmla="*/ 2574 w 325761"/>
                <a:gd name="connsiteY0" fmla="*/ 66913 h 390087"/>
                <a:gd name="connsiteX1" fmla="*/ 0 w 325761"/>
                <a:gd name="connsiteY1" fmla="*/ 390087 h 390087"/>
                <a:gd name="connsiteX2" fmla="*/ 319410 w 325761"/>
                <a:gd name="connsiteY2" fmla="*/ 313978 h 390087"/>
                <a:gd name="connsiteX3" fmla="*/ 325761 w 325761"/>
                <a:gd name="connsiteY3" fmla="*/ 0 h 390087"/>
                <a:gd name="connsiteX4" fmla="*/ 2574 w 325761"/>
                <a:gd name="connsiteY4" fmla="*/ 66913 h 39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1" h="390087">
                  <a:moveTo>
                    <a:pt x="2574" y="66913"/>
                  </a:moveTo>
                  <a:cubicBezTo>
                    <a:pt x="1249" y="172636"/>
                    <a:pt x="1325" y="284364"/>
                    <a:pt x="0" y="390087"/>
                  </a:cubicBezTo>
                  <a:lnTo>
                    <a:pt x="319410" y="313978"/>
                  </a:lnTo>
                  <a:cubicBezTo>
                    <a:pt x="320736" y="211151"/>
                    <a:pt x="324435" y="102827"/>
                    <a:pt x="325761" y="0"/>
                  </a:cubicBezTo>
                  <a:lnTo>
                    <a:pt x="2574" y="6691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sp>
        <p:nvSpPr>
          <p:cNvPr id="40" name="Freeform 39"/>
          <p:cNvSpPr/>
          <p:nvPr/>
        </p:nvSpPr>
        <p:spPr>
          <a:xfrm>
            <a:off x="1370903" y="2057126"/>
            <a:ext cx="1845277" cy="2010044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80372"/>
              <a:gd name="connsiteY0" fmla="*/ 0 h 1093233"/>
              <a:gd name="connsiteX1" fmla="*/ 0 w 1280372"/>
              <a:gd name="connsiteY1" fmla="*/ 507735 h 1093233"/>
              <a:gd name="connsiteX2" fmla="*/ 1280372 w 1280372"/>
              <a:gd name="connsiteY2" fmla="*/ 1093233 h 1093233"/>
              <a:gd name="connsiteX3" fmla="*/ 1273870 w 1280372"/>
              <a:gd name="connsiteY3" fmla="*/ 639603 h 1093233"/>
              <a:gd name="connsiteX4" fmla="*/ 948 w 1280372"/>
              <a:gd name="connsiteY4" fmla="*/ 0 h 1093233"/>
              <a:gd name="connsiteX0" fmla="*/ 948 w 1280372"/>
              <a:gd name="connsiteY0" fmla="*/ 0 h 1087177"/>
              <a:gd name="connsiteX1" fmla="*/ 0 w 1280372"/>
              <a:gd name="connsiteY1" fmla="*/ 501679 h 1087177"/>
              <a:gd name="connsiteX2" fmla="*/ 1280372 w 1280372"/>
              <a:gd name="connsiteY2" fmla="*/ 1087177 h 1087177"/>
              <a:gd name="connsiteX3" fmla="*/ 1273870 w 1280372"/>
              <a:gd name="connsiteY3" fmla="*/ 633547 h 1087177"/>
              <a:gd name="connsiteX4" fmla="*/ 948 w 1280372"/>
              <a:gd name="connsiteY4" fmla="*/ 0 h 1087177"/>
              <a:gd name="connsiteX0" fmla="*/ 948 w 1280372"/>
              <a:gd name="connsiteY0" fmla="*/ 0 h 2035444"/>
              <a:gd name="connsiteX1" fmla="*/ 0 w 1280372"/>
              <a:gd name="connsiteY1" fmla="*/ 1449946 h 2035444"/>
              <a:gd name="connsiteX2" fmla="*/ 1280372 w 1280372"/>
              <a:gd name="connsiteY2" fmla="*/ 2035444 h 2035444"/>
              <a:gd name="connsiteX3" fmla="*/ 1273870 w 1280372"/>
              <a:gd name="connsiteY3" fmla="*/ 1581814 h 2035444"/>
              <a:gd name="connsiteX4" fmla="*/ 948 w 1280372"/>
              <a:gd name="connsiteY4" fmla="*/ 0 h 2035444"/>
              <a:gd name="connsiteX0" fmla="*/ 948 w 1286572"/>
              <a:gd name="connsiteY0" fmla="*/ 0 h 2035444"/>
              <a:gd name="connsiteX1" fmla="*/ 0 w 1286572"/>
              <a:gd name="connsiteY1" fmla="*/ 1449946 h 2035444"/>
              <a:gd name="connsiteX2" fmla="*/ 1280372 w 1286572"/>
              <a:gd name="connsiteY2" fmla="*/ 2035444 h 2035444"/>
              <a:gd name="connsiteX3" fmla="*/ 1286570 w 1286572"/>
              <a:gd name="connsiteY3" fmla="*/ 1226214 h 2035444"/>
              <a:gd name="connsiteX4" fmla="*/ 948 w 1286572"/>
              <a:gd name="connsiteY4" fmla="*/ 0 h 2035444"/>
              <a:gd name="connsiteX0" fmla="*/ 948 w 1286571"/>
              <a:gd name="connsiteY0" fmla="*/ 0 h 2077777"/>
              <a:gd name="connsiteX1" fmla="*/ 0 w 1286571"/>
              <a:gd name="connsiteY1" fmla="*/ 1449946 h 2077777"/>
              <a:gd name="connsiteX2" fmla="*/ 1271905 w 1286571"/>
              <a:gd name="connsiteY2" fmla="*/ 2077777 h 2077777"/>
              <a:gd name="connsiteX3" fmla="*/ 1286570 w 1286571"/>
              <a:gd name="connsiteY3" fmla="*/ 1226214 h 2077777"/>
              <a:gd name="connsiteX4" fmla="*/ 948 w 1286571"/>
              <a:gd name="connsiteY4" fmla="*/ 0 h 2077777"/>
              <a:gd name="connsiteX0" fmla="*/ 9415 w 1295038"/>
              <a:gd name="connsiteY0" fmla="*/ 0 h 2077777"/>
              <a:gd name="connsiteX1" fmla="*/ 0 w 1295038"/>
              <a:gd name="connsiteY1" fmla="*/ 941946 h 2077777"/>
              <a:gd name="connsiteX2" fmla="*/ 1280372 w 1295038"/>
              <a:gd name="connsiteY2" fmla="*/ 2077777 h 2077777"/>
              <a:gd name="connsiteX3" fmla="*/ 1295037 w 1295038"/>
              <a:gd name="connsiteY3" fmla="*/ 1226214 h 2077777"/>
              <a:gd name="connsiteX4" fmla="*/ 9415 w 1295038"/>
              <a:gd name="connsiteY4" fmla="*/ 0 h 2077777"/>
              <a:gd name="connsiteX0" fmla="*/ 9415 w 1295038"/>
              <a:gd name="connsiteY0" fmla="*/ 0 h 2010044"/>
              <a:gd name="connsiteX1" fmla="*/ 0 w 1295038"/>
              <a:gd name="connsiteY1" fmla="*/ 874213 h 2010044"/>
              <a:gd name="connsiteX2" fmla="*/ 1280372 w 1295038"/>
              <a:gd name="connsiteY2" fmla="*/ 2010044 h 2010044"/>
              <a:gd name="connsiteX3" fmla="*/ 1295037 w 1295038"/>
              <a:gd name="connsiteY3" fmla="*/ 1158481 h 2010044"/>
              <a:gd name="connsiteX4" fmla="*/ 9415 w 1295038"/>
              <a:gd name="connsiteY4" fmla="*/ 0 h 2010044"/>
              <a:gd name="connsiteX0" fmla="*/ 17882 w 1295038"/>
              <a:gd name="connsiteY0" fmla="*/ 0 h 2010044"/>
              <a:gd name="connsiteX1" fmla="*/ 0 w 1295038"/>
              <a:gd name="connsiteY1" fmla="*/ 874213 h 2010044"/>
              <a:gd name="connsiteX2" fmla="*/ 1280372 w 1295038"/>
              <a:gd name="connsiteY2" fmla="*/ 2010044 h 2010044"/>
              <a:gd name="connsiteX3" fmla="*/ 1295037 w 1295038"/>
              <a:gd name="connsiteY3" fmla="*/ 1158481 h 2010044"/>
              <a:gd name="connsiteX4" fmla="*/ 17882 w 1295038"/>
              <a:gd name="connsiteY4" fmla="*/ 0 h 2010044"/>
              <a:gd name="connsiteX0" fmla="*/ 195 w 1277351"/>
              <a:gd name="connsiteY0" fmla="*/ 0 h 2010044"/>
              <a:gd name="connsiteX1" fmla="*/ 3480 w 1277351"/>
              <a:gd name="connsiteY1" fmla="*/ 891146 h 2010044"/>
              <a:gd name="connsiteX2" fmla="*/ 1262685 w 1277351"/>
              <a:gd name="connsiteY2" fmla="*/ 2010044 h 2010044"/>
              <a:gd name="connsiteX3" fmla="*/ 1277350 w 1277351"/>
              <a:gd name="connsiteY3" fmla="*/ 1158481 h 2010044"/>
              <a:gd name="connsiteX4" fmla="*/ 195 w 1277351"/>
              <a:gd name="connsiteY4" fmla="*/ 0 h 201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351" h="2010044">
                <a:moveTo>
                  <a:pt x="195" y="0"/>
                </a:moveTo>
                <a:cubicBezTo>
                  <a:pt x="-1130" y="109698"/>
                  <a:pt x="4805" y="781448"/>
                  <a:pt x="3480" y="891146"/>
                </a:cubicBezTo>
                <a:lnTo>
                  <a:pt x="1262685" y="2010044"/>
                </a:lnTo>
                <a:cubicBezTo>
                  <a:pt x="1262537" y="1903242"/>
                  <a:pt x="1277498" y="1265283"/>
                  <a:pt x="1277350" y="1158481"/>
                </a:cubicBezTo>
                <a:lnTo>
                  <a:pt x="195" y="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39" name="Freeform 38"/>
          <p:cNvSpPr/>
          <p:nvPr/>
        </p:nvSpPr>
        <p:spPr>
          <a:xfrm>
            <a:off x="1365204" y="1757234"/>
            <a:ext cx="1852353" cy="2001606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194 w 1277350"/>
              <a:gd name="connsiteY0" fmla="*/ 0 h 1087206"/>
              <a:gd name="connsiteX1" fmla="*/ 3479 w 1277350"/>
              <a:gd name="connsiteY1" fmla="*/ 486568 h 1087206"/>
              <a:gd name="connsiteX2" fmla="*/ 1268712 w 1277350"/>
              <a:gd name="connsiteY2" fmla="*/ 1087206 h 1087206"/>
              <a:gd name="connsiteX3" fmla="*/ 1277349 w 1277350"/>
              <a:gd name="connsiteY3" fmla="*/ 618436 h 1087206"/>
              <a:gd name="connsiteX4" fmla="*/ 194 w 1277350"/>
              <a:gd name="connsiteY4" fmla="*/ 0 h 1087206"/>
              <a:gd name="connsiteX0" fmla="*/ 194 w 1277352"/>
              <a:gd name="connsiteY0" fmla="*/ 0 h 2001606"/>
              <a:gd name="connsiteX1" fmla="*/ 3479 w 1277352"/>
              <a:gd name="connsiteY1" fmla="*/ 486568 h 2001606"/>
              <a:gd name="connsiteX2" fmla="*/ 1272946 w 1277352"/>
              <a:gd name="connsiteY2" fmla="*/ 2001606 h 2001606"/>
              <a:gd name="connsiteX3" fmla="*/ 1277349 w 1277352"/>
              <a:gd name="connsiteY3" fmla="*/ 618436 h 2001606"/>
              <a:gd name="connsiteX4" fmla="*/ 194 w 1277352"/>
              <a:gd name="connsiteY4" fmla="*/ 0 h 2001606"/>
              <a:gd name="connsiteX0" fmla="*/ 194 w 1294282"/>
              <a:gd name="connsiteY0" fmla="*/ 0 h 2001606"/>
              <a:gd name="connsiteX1" fmla="*/ 3479 w 1294282"/>
              <a:gd name="connsiteY1" fmla="*/ 486568 h 2001606"/>
              <a:gd name="connsiteX2" fmla="*/ 1272946 w 1294282"/>
              <a:gd name="connsiteY2" fmla="*/ 2001606 h 2001606"/>
              <a:gd name="connsiteX3" fmla="*/ 1294282 w 1294282"/>
              <a:gd name="connsiteY3" fmla="*/ 1126436 h 2001606"/>
              <a:gd name="connsiteX4" fmla="*/ 194 w 1294282"/>
              <a:gd name="connsiteY4" fmla="*/ 0 h 2001606"/>
              <a:gd name="connsiteX0" fmla="*/ 87 w 1294175"/>
              <a:gd name="connsiteY0" fmla="*/ 0 h 2001606"/>
              <a:gd name="connsiteX1" fmla="*/ 11839 w 1294175"/>
              <a:gd name="connsiteY1" fmla="*/ 888735 h 2001606"/>
              <a:gd name="connsiteX2" fmla="*/ 1272839 w 1294175"/>
              <a:gd name="connsiteY2" fmla="*/ 2001606 h 2001606"/>
              <a:gd name="connsiteX3" fmla="*/ 1294175 w 1294175"/>
              <a:gd name="connsiteY3" fmla="*/ 1126436 h 2001606"/>
              <a:gd name="connsiteX4" fmla="*/ 87 w 1294175"/>
              <a:gd name="connsiteY4" fmla="*/ 0 h 2001606"/>
              <a:gd name="connsiteX0" fmla="*/ 87 w 1282249"/>
              <a:gd name="connsiteY0" fmla="*/ 0 h 2001606"/>
              <a:gd name="connsiteX1" fmla="*/ 11839 w 1282249"/>
              <a:gd name="connsiteY1" fmla="*/ 888735 h 2001606"/>
              <a:gd name="connsiteX2" fmla="*/ 1272839 w 1282249"/>
              <a:gd name="connsiteY2" fmla="*/ 2001606 h 2001606"/>
              <a:gd name="connsiteX3" fmla="*/ 1282248 w 1282249"/>
              <a:gd name="connsiteY3" fmla="*/ 1102582 h 2001606"/>
              <a:gd name="connsiteX4" fmla="*/ 87 w 1282249"/>
              <a:gd name="connsiteY4" fmla="*/ 0 h 20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49" h="2001606">
                <a:moveTo>
                  <a:pt x="87" y="0"/>
                </a:moveTo>
                <a:cubicBezTo>
                  <a:pt x="-1238" y="109698"/>
                  <a:pt x="13164" y="779037"/>
                  <a:pt x="11839" y="888735"/>
                </a:cubicBezTo>
                <a:lnTo>
                  <a:pt x="1272839" y="2001606"/>
                </a:lnTo>
                <a:cubicBezTo>
                  <a:pt x="1272691" y="1894804"/>
                  <a:pt x="1282396" y="1209384"/>
                  <a:pt x="1282248" y="1102582"/>
                </a:cubicBezTo>
                <a:lnTo>
                  <a:pt x="87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4572000" y="1652106"/>
            <a:ext cx="3" cy="2567094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572000" y="4219200"/>
            <a:ext cx="2738506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35037" y="1750262"/>
            <a:ext cx="927919" cy="1759648"/>
            <a:chOff x="5035037" y="1750262"/>
            <a:chExt cx="927919" cy="1759648"/>
          </a:xfrm>
        </p:grpSpPr>
        <p:sp>
          <p:nvSpPr>
            <p:cNvPr id="54" name="Freeform 53"/>
            <p:cNvSpPr/>
            <p:nvPr/>
          </p:nvSpPr>
          <p:spPr>
            <a:xfrm>
              <a:off x="5499531" y="2370673"/>
              <a:ext cx="463425" cy="823081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437353"/>
                <a:gd name="connsiteX1" fmla="*/ 0 w 419946"/>
                <a:gd name="connsiteY1" fmla="*/ 335753 h 437353"/>
                <a:gd name="connsiteX2" fmla="*/ 419946 w 419946"/>
                <a:gd name="connsiteY2" fmla="*/ 437353 h 437353"/>
                <a:gd name="connsiteX3" fmla="*/ 419946 w 419946"/>
                <a:gd name="connsiteY3" fmla="*/ 85140 h 437353"/>
                <a:gd name="connsiteX4" fmla="*/ 0 w 419946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23921 w 423921"/>
                <a:gd name="connsiteY3" fmla="*/ 85140 h 437353"/>
                <a:gd name="connsiteX4" fmla="*/ 3975 w 423921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19945 w 423921"/>
                <a:gd name="connsiteY3" fmla="*/ 152726 h 437353"/>
                <a:gd name="connsiteX4" fmla="*/ 3975 w 423921"/>
                <a:gd name="connsiteY4" fmla="*/ 0 h 437353"/>
                <a:gd name="connsiteX0" fmla="*/ 0 w 503434"/>
                <a:gd name="connsiteY0" fmla="*/ 0 h 481085"/>
                <a:gd name="connsiteX1" fmla="*/ 79513 w 503434"/>
                <a:gd name="connsiteY1" fmla="*/ 311898 h 481085"/>
                <a:gd name="connsiteX2" fmla="*/ 503434 w 503434"/>
                <a:gd name="connsiteY2" fmla="*/ 481085 h 481085"/>
                <a:gd name="connsiteX3" fmla="*/ 499458 w 503434"/>
                <a:gd name="connsiteY3" fmla="*/ 196458 h 481085"/>
                <a:gd name="connsiteX4" fmla="*/ 0 w 503434"/>
                <a:gd name="connsiteY4" fmla="*/ 0 h 481085"/>
                <a:gd name="connsiteX0" fmla="*/ 3976 w 507410"/>
                <a:gd name="connsiteY0" fmla="*/ 0 h 481085"/>
                <a:gd name="connsiteX1" fmla="*/ 0 w 507410"/>
                <a:gd name="connsiteY1" fmla="*/ 311898 h 481085"/>
                <a:gd name="connsiteX2" fmla="*/ 507410 w 507410"/>
                <a:gd name="connsiteY2" fmla="*/ 481085 h 481085"/>
                <a:gd name="connsiteX3" fmla="*/ 503434 w 507410"/>
                <a:gd name="connsiteY3" fmla="*/ 196458 h 481085"/>
                <a:gd name="connsiteX4" fmla="*/ 3976 w 507410"/>
                <a:gd name="connsiteY4" fmla="*/ 0 h 481085"/>
                <a:gd name="connsiteX0" fmla="*/ 3976 w 503440"/>
                <a:gd name="connsiteY0" fmla="*/ 0 h 540720"/>
                <a:gd name="connsiteX1" fmla="*/ 0 w 503440"/>
                <a:gd name="connsiteY1" fmla="*/ 311898 h 540720"/>
                <a:gd name="connsiteX2" fmla="*/ 316579 w 503440"/>
                <a:gd name="connsiteY2" fmla="*/ 540720 h 540720"/>
                <a:gd name="connsiteX3" fmla="*/ 503434 w 503440"/>
                <a:gd name="connsiteY3" fmla="*/ 196458 h 540720"/>
                <a:gd name="connsiteX4" fmla="*/ 3976 w 503440"/>
                <a:gd name="connsiteY4" fmla="*/ 0 h 540720"/>
                <a:gd name="connsiteX0" fmla="*/ 3976 w 316579"/>
                <a:gd name="connsiteY0" fmla="*/ 0 h 540720"/>
                <a:gd name="connsiteX1" fmla="*/ 0 w 316579"/>
                <a:gd name="connsiteY1" fmla="*/ 311898 h 540720"/>
                <a:gd name="connsiteX2" fmla="*/ 316579 w 316579"/>
                <a:gd name="connsiteY2" fmla="*/ 540720 h 540720"/>
                <a:gd name="connsiteX3" fmla="*/ 276822 w 316579"/>
                <a:gd name="connsiteY3" fmla="*/ 264044 h 540720"/>
                <a:gd name="connsiteX4" fmla="*/ 3976 w 316579"/>
                <a:gd name="connsiteY4" fmla="*/ 0 h 540720"/>
                <a:gd name="connsiteX0" fmla="*/ 3976 w 316961"/>
                <a:gd name="connsiteY0" fmla="*/ 0 h 540720"/>
                <a:gd name="connsiteX1" fmla="*/ 0 w 316961"/>
                <a:gd name="connsiteY1" fmla="*/ 311898 h 540720"/>
                <a:gd name="connsiteX2" fmla="*/ 316579 w 316961"/>
                <a:gd name="connsiteY2" fmla="*/ 540720 h 540720"/>
                <a:gd name="connsiteX3" fmla="*/ 316579 w 316961"/>
                <a:gd name="connsiteY3" fmla="*/ 220312 h 540720"/>
                <a:gd name="connsiteX4" fmla="*/ 3976 w 316961"/>
                <a:gd name="connsiteY4" fmla="*/ 0 h 540720"/>
                <a:gd name="connsiteX0" fmla="*/ 7506 w 316961"/>
                <a:gd name="connsiteY0" fmla="*/ 0 h 561903"/>
                <a:gd name="connsiteX1" fmla="*/ 0 w 316961"/>
                <a:gd name="connsiteY1" fmla="*/ 333081 h 561903"/>
                <a:gd name="connsiteX2" fmla="*/ 316579 w 316961"/>
                <a:gd name="connsiteY2" fmla="*/ 561903 h 561903"/>
                <a:gd name="connsiteX3" fmla="*/ 316579 w 316961"/>
                <a:gd name="connsiteY3" fmla="*/ 241495 h 561903"/>
                <a:gd name="connsiteX4" fmla="*/ 7506 w 316961"/>
                <a:gd name="connsiteY4" fmla="*/ 0 h 561903"/>
                <a:gd name="connsiteX0" fmla="*/ 3976 w 313431"/>
                <a:gd name="connsiteY0" fmla="*/ 0 h 561903"/>
                <a:gd name="connsiteX1" fmla="*/ 0 w 313431"/>
                <a:gd name="connsiteY1" fmla="*/ 326020 h 561903"/>
                <a:gd name="connsiteX2" fmla="*/ 313049 w 313431"/>
                <a:gd name="connsiteY2" fmla="*/ 561903 h 561903"/>
                <a:gd name="connsiteX3" fmla="*/ 313049 w 313431"/>
                <a:gd name="connsiteY3" fmla="*/ 241495 h 561903"/>
                <a:gd name="connsiteX4" fmla="*/ 3976 w 313431"/>
                <a:gd name="connsiteY4" fmla="*/ 0 h 561903"/>
                <a:gd name="connsiteX0" fmla="*/ 3976 w 316278"/>
                <a:gd name="connsiteY0" fmla="*/ 0 h 561903"/>
                <a:gd name="connsiteX1" fmla="*/ 0 w 316278"/>
                <a:gd name="connsiteY1" fmla="*/ 326020 h 561903"/>
                <a:gd name="connsiteX2" fmla="*/ 313049 w 316278"/>
                <a:gd name="connsiteY2" fmla="*/ 561903 h 561903"/>
                <a:gd name="connsiteX3" fmla="*/ 316077 w 316278"/>
                <a:gd name="connsiteY3" fmla="*/ 241495 h 561903"/>
                <a:gd name="connsiteX4" fmla="*/ 3976 w 316278"/>
                <a:gd name="connsiteY4" fmla="*/ 0 h 561903"/>
                <a:gd name="connsiteX0" fmla="*/ 80 w 312382"/>
                <a:gd name="connsiteY0" fmla="*/ 0 h 817087"/>
                <a:gd name="connsiteX1" fmla="*/ 13037 w 312382"/>
                <a:gd name="connsiteY1" fmla="*/ 817087 h 817087"/>
                <a:gd name="connsiteX2" fmla="*/ 309153 w 312382"/>
                <a:gd name="connsiteY2" fmla="*/ 561903 h 817087"/>
                <a:gd name="connsiteX3" fmla="*/ 312181 w 312382"/>
                <a:gd name="connsiteY3" fmla="*/ 241495 h 817087"/>
                <a:gd name="connsiteX4" fmla="*/ 80 w 312382"/>
                <a:gd name="connsiteY4" fmla="*/ 0 h 817087"/>
                <a:gd name="connsiteX0" fmla="*/ 63 w 316599"/>
                <a:gd name="connsiteY0" fmla="*/ 228405 h 575592"/>
                <a:gd name="connsiteX1" fmla="*/ 17254 w 316599"/>
                <a:gd name="connsiteY1" fmla="*/ 575592 h 575592"/>
                <a:gd name="connsiteX2" fmla="*/ 313370 w 316599"/>
                <a:gd name="connsiteY2" fmla="*/ 320408 h 575592"/>
                <a:gd name="connsiteX3" fmla="*/ 316398 w 316599"/>
                <a:gd name="connsiteY3" fmla="*/ 0 h 575592"/>
                <a:gd name="connsiteX4" fmla="*/ 63 w 316599"/>
                <a:gd name="connsiteY4" fmla="*/ 228405 h 575592"/>
                <a:gd name="connsiteX0" fmla="*/ 63 w 317603"/>
                <a:gd name="connsiteY0" fmla="*/ 228405 h 1031608"/>
                <a:gd name="connsiteX1" fmla="*/ 17254 w 317603"/>
                <a:gd name="connsiteY1" fmla="*/ 575592 h 1031608"/>
                <a:gd name="connsiteX2" fmla="*/ 317603 w 317603"/>
                <a:gd name="connsiteY2" fmla="*/ 1031608 h 1031608"/>
                <a:gd name="connsiteX3" fmla="*/ 316398 w 317603"/>
                <a:gd name="connsiteY3" fmla="*/ 0 h 1031608"/>
                <a:gd name="connsiteX4" fmla="*/ 63 w 317603"/>
                <a:gd name="connsiteY4" fmla="*/ 228405 h 1031608"/>
                <a:gd name="connsiteX0" fmla="*/ 63 w 317603"/>
                <a:gd name="connsiteY0" fmla="*/ 0 h 803203"/>
                <a:gd name="connsiteX1" fmla="*/ 17254 w 317603"/>
                <a:gd name="connsiteY1" fmla="*/ 347187 h 803203"/>
                <a:gd name="connsiteX2" fmla="*/ 317603 w 317603"/>
                <a:gd name="connsiteY2" fmla="*/ 803203 h 803203"/>
                <a:gd name="connsiteX3" fmla="*/ 316398 w 317603"/>
                <a:gd name="connsiteY3" fmla="*/ 508195 h 803203"/>
                <a:gd name="connsiteX4" fmla="*/ 63 w 317603"/>
                <a:gd name="connsiteY4" fmla="*/ 0 h 803203"/>
                <a:gd name="connsiteX0" fmla="*/ 63 w 320583"/>
                <a:gd name="connsiteY0" fmla="*/ 0 h 803203"/>
                <a:gd name="connsiteX1" fmla="*/ 17254 w 320583"/>
                <a:gd name="connsiteY1" fmla="*/ 347187 h 803203"/>
                <a:gd name="connsiteX2" fmla="*/ 317603 w 320583"/>
                <a:gd name="connsiteY2" fmla="*/ 803203 h 803203"/>
                <a:gd name="connsiteX3" fmla="*/ 320373 w 320583"/>
                <a:gd name="connsiteY3" fmla="*/ 508195 h 803203"/>
                <a:gd name="connsiteX4" fmla="*/ 63 w 320583"/>
                <a:gd name="connsiteY4" fmla="*/ 0 h 803203"/>
                <a:gd name="connsiteX0" fmla="*/ 63 w 320583"/>
                <a:gd name="connsiteY0" fmla="*/ 0 h 823081"/>
                <a:gd name="connsiteX1" fmla="*/ 17254 w 320583"/>
                <a:gd name="connsiteY1" fmla="*/ 347187 h 823081"/>
                <a:gd name="connsiteX2" fmla="*/ 317603 w 320583"/>
                <a:gd name="connsiteY2" fmla="*/ 823081 h 823081"/>
                <a:gd name="connsiteX3" fmla="*/ 320373 w 320583"/>
                <a:gd name="connsiteY3" fmla="*/ 508195 h 823081"/>
                <a:gd name="connsiteX4" fmla="*/ 63 w 320583"/>
                <a:gd name="connsiteY4" fmla="*/ 0 h 823081"/>
                <a:gd name="connsiteX0" fmla="*/ 275 w 320795"/>
                <a:gd name="connsiteY0" fmla="*/ 0 h 823081"/>
                <a:gd name="connsiteX1" fmla="*/ 1583 w 320795"/>
                <a:gd name="connsiteY1" fmla="*/ 333573 h 823081"/>
                <a:gd name="connsiteX2" fmla="*/ 317815 w 320795"/>
                <a:gd name="connsiteY2" fmla="*/ 823081 h 823081"/>
                <a:gd name="connsiteX3" fmla="*/ 320585 w 320795"/>
                <a:gd name="connsiteY3" fmla="*/ 508195 h 823081"/>
                <a:gd name="connsiteX4" fmla="*/ 275 w 320795"/>
                <a:gd name="connsiteY4" fmla="*/ 0 h 8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95" h="823081">
                  <a:moveTo>
                    <a:pt x="275" y="0"/>
                  </a:moveTo>
                  <a:cubicBezTo>
                    <a:pt x="-1050" y="103966"/>
                    <a:pt x="2908" y="229607"/>
                    <a:pt x="1583" y="333573"/>
                  </a:cubicBezTo>
                  <a:lnTo>
                    <a:pt x="317815" y="823081"/>
                  </a:lnTo>
                  <a:cubicBezTo>
                    <a:pt x="316490" y="728205"/>
                    <a:pt x="321910" y="603071"/>
                    <a:pt x="320585" y="508195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35037" y="1750262"/>
              <a:ext cx="471675" cy="962760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51182"/>
                <a:gd name="connsiteX1" fmla="*/ 0 w 419946"/>
                <a:gd name="connsiteY1" fmla="*/ 325120 h 351182"/>
                <a:gd name="connsiteX2" fmla="*/ 408019 w 419946"/>
                <a:gd name="connsiteY2" fmla="*/ 351182 h 351182"/>
                <a:gd name="connsiteX3" fmla="*/ 419946 w 419946"/>
                <a:gd name="connsiteY3" fmla="*/ 74507 h 351182"/>
                <a:gd name="connsiteX4" fmla="*/ 0 w 419946"/>
                <a:gd name="connsiteY4" fmla="*/ 0 h 351182"/>
                <a:gd name="connsiteX0" fmla="*/ 15903 w 419946"/>
                <a:gd name="connsiteY0" fmla="*/ 0 h 482378"/>
                <a:gd name="connsiteX1" fmla="*/ 0 w 419946"/>
                <a:gd name="connsiteY1" fmla="*/ 456316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15903 w 419946"/>
                <a:gd name="connsiteY0" fmla="*/ 0 h 482378"/>
                <a:gd name="connsiteX1" fmla="*/ 0 w 419946"/>
                <a:gd name="connsiteY1" fmla="*/ 253557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3976 w 408019"/>
                <a:gd name="connsiteY0" fmla="*/ 0 h 482378"/>
                <a:gd name="connsiteX1" fmla="*/ 0 w 408019"/>
                <a:gd name="connsiteY1" fmla="*/ 329094 h 482378"/>
                <a:gd name="connsiteX2" fmla="*/ 396092 w 408019"/>
                <a:gd name="connsiteY2" fmla="*/ 482378 h 482378"/>
                <a:gd name="connsiteX3" fmla="*/ 408019 w 408019"/>
                <a:gd name="connsiteY3" fmla="*/ 205703 h 482378"/>
                <a:gd name="connsiteX4" fmla="*/ 3976 w 408019"/>
                <a:gd name="connsiteY4" fmla="*/ 0 h 482378"/>
                <a:gd name="connsiteX0" fmla="*/ 3976 w 408019"/>
                <a:gd name="connsiteY0" fmla="*/ 0 h 466476"/>
                <a:gd name="connsiteX1" fmla="*/ 0 w 408019"/>
                <a:gd name="connsiteY1" fmla="*/ 329094 h 466476"/>
                <a:gd name="connsiteX2" fmla="*/ 320554 w 408019"/>
                <a:gd name="connsiteY2" fmla="*/ 466476 h 466476"/>
                <a:gd name="connsiteX3" fmla="*/ 408019 w 408019"/>
                <a:gd name="connsiteY3" fmla="*/ 205703 h 466476"/>
                <a:gd name="connsiteX4" fmla="*/ 3976 w 408019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1657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201102 h 466476"/>
                <a:gd name="connsiteX4" fmla="*/ 3976 w 320554"/>
                <a:gd name="connsiteY4" fmla="*/ 0 h 466476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201102 h 966009"/>
                <a:gd name="connsiteX4" fmla="*/ 3976 w 333254"/>
                <a:gd name="connsiteY4" fmla="*/ 0 h 966009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615968 h 966009"/>
                <a:gd name="connsiteX4" fmla="*/ 3976 w 333254"/>
                <a:gd name="connsiteY4" fmla="*/ 0 h 966009"/>
                <a:gd name="connsiteX0" fmla="*/ 3976 w 333254"/>
                <a:gd name="connsiteY0" fmla="*/ 0 h 839009"/>
                <a:gd name="connsiteX1" fmla="*/ 0 w 333254"/>
                <a:gd name="connsiteY1" fmla="*/ 202094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976 w 333254"/>
                <a:gd name="connsiteY0" fmla="*/ 0 h 839009"/>
                <a:gd name="connsiteX1" fmla="*/ 0 w 333254"/>
                <a:gd name="connsiteY1" fmla="*/ 159761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55 w 333866"/>
                <a:gd name="connsiteY0" fmla="*/ 0 h 978709"/>
                <a:gd name="connsiteX1" fmla="*/ 612 w 333866"/>
                <a:gd name="connsiteY1" fmla="*/ 299461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2274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3163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26506"/>
                <a:gd name="connsiteY0" fmla="*/ 0 h 962760"/>
                <a:gd name="connsiteX1" fmla="*/ 612 w 326506"/>
                <a:gd name="connsiteY1" fmla="*/ 316395 h 962760"/>
                <a:gd name="connsiteX2" fmla="*/ 326506 w 326506"/>
                <a:gd name="connsiteY2" fmla="*/ 962760 h 962760"/>
                <a:gd name="connsiteX3" fmla="*/ 320721 w 326506"/>
                <a:gd name="connsiteY3" fmla="*/ 628668 h 962760"/>
                <a:gd name="connsiteX4" fmla="*/ 355 w 326506"/>
                <a:gd name="connsiteY4" fmla="*/ 0 h 96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06" h="962760">
                  <a:moveTo>
                    <a:pt x="355" y="0"/>
                  </a:moveTo>
                  <a:cubicBezTo>
                    <a:pt x="-970" y="109698"/>
                    <a:pt x="1937" y="206697"/>
                    <a:pt x="612" y="316395"/>
                  </a:cubicBezTo>
                  <a:lnTo>
                    <a:pt x="326506" y="962760"/>
                  </a:lnTo>
                  <a:cubicBezTo>
                    <a:pt x="326358" y="855958"/>
                    <a:pt x="320869" y="735470"/>
                    <a:pt x="320721" y="628668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41818" y="2075754"/>
              <a:ext cx="482307" cy="978709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51182"/>
                <a:gd name="connsiteX1" fmla="*/ 0 w 419946"/>
                <a:gd name="connsiteY1" fmla="*/ 325120 h 351182"/>
                <a:gd name="connsiteX2" fmla="*/ 408019 w 419946"/>
                <a:gd name="connsiteY2" fmla="*/ 351182 h 351182"/>
                <a:gd name="connsiteX3" fmla="*/ 419946 w 419946"/>
                <a:gd name="connsiteY3" fmla="*/ 74507 h 351182"/>
                <a:gd name="connsiteX4" fmla="*/ 0 w 419946"/>
                <a:gd name="connsiteY4" fmla="*/ 0 h 351182"/>
                <a:gd name="connsiteX0" fmla="*/ 15903 w 419946"/>
                <a:gd name="connsiteY0" fmla="*/ 0 h 482378"/>
                <a:gd name="connsiteX1" fmla="*/ 0 w 419946"/>
                <a:gd name="connsiteY1" fmla="*/ 456316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15903 w 419946"/>
                <a:gd name="connsiteY0" fmla="*/ 0 h 482378"/>
                <a:gd name="connsiteX1" fmla="*/ 0 w 419946"/>
                <a:gd name="connsiteY1" fmla="*/ 253557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3976 w 408019"/>
                <a:gd name="connsiteY0" fmla="*/ 0 h 482378"/>
                <a:gd name="connsiteX1" fmla="*/ 0 w 408019"/>
                <a:gd name="connsiteY1" fmla="*/ 329094 h 482378"/>
                <a:gd name="connsiteX2" fmla="*/ 396092 w 408019"/>
                <a:gd name="connsiteY2" fmla="*/ 482378 h 482378"/>
                <a:gd name="connsiteX3" fmla="*/ 408019 w 408019"/>
                <a:gd name="connsiteY3" fmla="*/ 205703 h 482378"/>
                <a:gd name="connsiteX4" fmla="*/ 3976 w 408019"/>
                <a:gd name="connsiteY4" fmla="*/ 0 h 482378"/>
                <a:gd name="connsiteX0" fmla="*/ 3976 w 408019"/>
                <a:gd name="connsiteY0" fmla="*/ 0 h 466476"/>
                <a:gd name="connsiteX1" fmla="*/ 0 w 408019"/>
                <a:gd name="connsiteY1" fmla="*/ 329094 h 466476"/>
                <a:gd name="connsiteX2" fmla="*/ 320554 w 408019"/>
                <a:gd name="connsiteY2" fmla="*/ 466476 h 466476"/>
                <a:gd name="connsiteX3" fmla="*/ 408019 w 408019"/>
                <a:gd name="connsiteY3" fmla="*/ 205703 h 466476"/>
                <a:gd name="connsiteX4" fmla="*/ 3976 w 408019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1657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201102 h 466476"/>
                <a:gd name="connsiteX4" fmla="*/ 3976 w 320554"/>
                <a:gd name="connsiteY4" fmla="*/ 0 h 466476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201102 h 966009"/>
                <a:gd name="connsiteX4" fmla="*/ 3976 w 333254"/>
                <a:gd name="connsiteY4" fmla="*/ 0 h 966009"/>
                <a:gd name="connsiteX0" fmla="*/ 3976 w 333254"/>
                <a:gd name="connsiteY0" fmla="*/ 0 h 966009"/>
                <a:gd name="connsiteX1" fmla="*/ 0 w 333254"/>
                <a:gd name="connsiteY1" fmla="*/ 329094 h 966009"/>
                <a:gd name="connsiteX2" fmla="*/ 333254 w 333254"/>
                <a:gd name="connsiteY2" fmla="*/ 966009 h 966009"/>
                <a:gd name="connsiteX3" fmla="*/ 320109 w 333254"/>
                <a:gd name="connsiteY3" fmla="*/ 615968 h 966009"/>
                <a:gd name="connsiteX4" fmla="*/ 3976 w 333254"/>
                <a:gd name="connsiteY4" fmla="*/ 0 h 966009"/>
                <a:gd name="connsiteX0" fmla="*/ 3976 w 333254"/>
                <a:gd name="connsiteY0" fmla="*/ 0 h 839009"/>
                <a:gd name="connsiteX1" fmla="*/ 0 w 333254"/>
                <a:gd name="connsiteY1" fmla="*/ 202094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976 w 333254"/>
                <a:gd name="connsiteY0" fmla="*/ 0 h 839009"/>
                <a:gd name="connsiteX1" fmla="*/ 0 w 333254"/>
                <a:gd name="connsiteY1" fmla="*/ 159761 h 839009"/>
                <a:gd name="connsiteX2" fmla="*/ 333254 w 333254"/>
                <a:gd name="connsiteY2" fmla="*/ 839009 h 839009"/>
                <a:gd name="connsiteX3" fmla="*/ 320109 w 333254"/>
                <a:gd name="connsiteY3" fmla="*/ 488968 h 839009"/>
                <a:gd name="connsiteX4" fmla="*/ 3976 w 333254"/>
                <a:gd name="connsiteY4" fmla="*/ 0 h 839009"/>
                <a:gd name="connsiteX0" fmla="*/ 355 w 333866"/>
                <a:gd name="connsiteY0" fmla="*/ 0 h 978709"/>
                <a:gd name="connsiteX1" fmla="*/ 612 w 333866"/>
                <a:gd name="connsiteY1" fmla="*/ 299461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2274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316395 h 978709"/>
                <a:gd name="connsiteX2" fmla="*/ 333866 w 333866"/>
                <a:gd name="connsiteY2" fmla="*/ 978709 h 978709"/>
                <a:gd name="connsiteX3" fmla="*/ 320721 w 333866"/>
                <a:gd name="connsiteY3" fmla="*/ 628668 h 978709"/>
                <a:gd name="connsiteX4" fmla="*/ 355 w 333866"/>
                <a:gd name="connsiteY4" fmla="*/ 0 h 978709"/>
                <a:gd name="connsiteX0" fmla="*/ 355 w 333866"/>
                <a:gd name="connsiteY0" fmla="*/ 0 h 978709"/>
                <a:gd name="connsiteX1" fmla="*/ 612 w 333866"/>
                <a:gd name="connsiteY1" fmla="*/ 316395 h 978709"/>
                <a:gd name="connsiteX2" fmla="*/ 333866 w 333866"/>
                <a:gd name="connsiteY2" fmla="*/ 978709 h 978709"/>
                <a:gd name="connsiteX3" fmla="*/ 333421 w 333866"/>
                <a:gd name="connsiteY3" fmla="*/ 649835 h 978709"/>
                <a:gd name="connsiteX4" fmla="*/ 355 w 333866"/>
                <a:gd name="connsiteY4" fmla="*/ 0 h 97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866" h="978709">
                  <a:moveTo>
                    <a:pt x="355" y="0"/>
                  </a:moveTo>
                  <a:cubicBezTo>
                    <a:pt x="-970" y="109698"/>
                    <a:pt x="1937" y="206697"/>
                    <a:pt x="612" y="316395"/>
                  </a:cubicBezTo>
                  <a:lnTo>
                    <a:pt x="333866" y="978709"/>
                  </a:lnTo>
                  <a:cubicBezTo>
                    <a:pt x="333718" y="871907"/>
                    <a:pt x="333569" y="756637"/>
                    <a:pt x="333421" y="64983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509704" y="2715783"/>
              <a:ext cx="452727" cy="794127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437353"/>
                <a:gd name="connsiteX1" fmla="*/ 0 w 419946"/>
                <a:gd name="connsiteY1" fmla="*/ 335753 h 437353"/>
                <a:gd name="connsiteX2" fmla="*/ 419946 w 419946"/>
                <a:gd name="connsiteY2" fmla="*/ 437353 h 437353"/>
                <a:gd name="connsiteX3" fmla="*/ 419946 w 419946"/>
                <a:gd name="connsiteY3" fmla="*/ 85140 h 437353"/>
                <a:gd name="connsiteX4" fmla="*/ 0 w 419946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23921 w 423921"/>
                <a:gd name="connsiteY3" fmla="*/ 85140 h 437353"/>
                <a:gd name="connsiteX4" fmla="*/ 3975 w 423921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19945 w 423921"/>
                <a:gd name="connsiteY3" fmla="*/ 152726 h 437353"/>
                <a:gd name="connsiteX4" fmla="*/ 3975 w 423921"/>
                <a:gd name="connsiteY4" fmla="*/ 0 h 437353"/>
                <a:gd name="connsiteX0" fmla="*/ 0 w 503434"/>
                <a:gd name="connsiteY0" fmla="*/ 0 h 481085"/>
                <a:gd name="connsiteX1" fmla="*/ 79513 w 503434"/>
                <a:gd name="connsiteY1" fmla="*/ 311898 h 481085"/>
                <a:gd name="connsiteX2" fmla="*/ 503434 w 503434"/>
                <a:gd name="connsiteY2" fmla="*/ 481085 h 481085"/>
                <a:gd name="connsiteX3" fmla="*/ 499458 w 503434"/>
                <a:gd name="connsiteY3" fmla="*/ 196458 h 481085"/>
                <a:gd name="connsiteX4" fmla="*/ 0 w 503434"/>
                <a:gd name="connsiteY4" fmla="*/ 0 h 481085"/>
                <a:gd name="connsiteX0" fmla="*/ 3976 w 507410"/>
                <a:gd name="connsiteY0" fmla="*/ 0 h 481085"/>
                <a:gd name="connsiteX1" fmla="*/ 0 w 507410"/>
                <a:gd name="connsiteY1" fmla="*/ 311898 h 481085"/>
                <a:gd name="connsiteX2" fmla="*/ 507410 w 507410"/>
                <a:gd name="connsiteY2" fmla="*/ 481085 h 481085"/>
                <a:gd name="connsiteX3" fmla="*/ 503434 w 507410"/>
                <a:gd name="connsiteY3" fmla="*/ 196458 h 481085"/>
                <a:gd name="connsiteX4" fmla="*/ 3976 w 507410"/>
                <a:gd name="connsiteY4" fmla="*/ 0 h 481085"/>
                <a:gd name="connsiteX0" fmla="*/ 3976 w 503440"/>
                <a:gd name="connsiteY0" fmla="*/ 0 h 540720"/>
                <a:gd name="connsiteX1" fmla="*/ 0 w 503440"/>
                <a:gd name="connsiteY1" fmla="*/ 311898 h 540720"/>
                <a:gd name="connsiteX2" fmla="*/ 316579 w 503440"/>
                <a:gd name="connsiteY2" fmla="*/ 540720 h 540720"/>
                <a:gd name="connsiteX3" fmla="*/ 503434 w 503440"/>
                <a:gd name="connsiteY3" fmla="*/ 196458 h 540720"/>
                <a:gd name="connsiteX4" fmla="*/ 3976 w 503440"/>
                <a:gd name="connsiteY4" fmla="*/ 0 h 540720"/>
                <a:gd name="connsiteX0" fmla="*/ 3976 w 316579"/>
                <a:gd name="connsiteY0" fmla="*/ 0 h 540720"/>
                <a:gd name="connsiteX1" fmla="*/ 0 w 316579"/>
                <a:gd name="connsiteY1" fmla="*/ 311898 h 540720"/>
                <a:gd name="connsiteX2" fmla="*/ 316579 w 316579"/>
                <a:gd name="connsiteY2" fmla="*/ 540720 h 540720"/>
                <a:gd name="connsiteX3" fmla="*/ 276822 w 316579"/>
                <a:gd name="connsiteY3" fmla="*/ 264044 h 540720"/>
                <a:gd name="connsiteX4" fmla="*/ 3976 w 316579"/>
                <a:gd name="connsiteY4" fmla="*/ 0 h 540720"/>
                <a:gd name="connsiteX0" fmla="*/ 3976 w 316961"/>
                <a:gd name="connsiteY0" fmla="*/ 0 h 540720"/>
                <a:gd name="connsiteX1" fmla="*/ 0 w 316961"/>
                <a:gd name="connsiteY1" fmla="*/ 311898 h 540720"/>
                <a:gd name="connsiteX2" fmla="*/ 316579 w 316961"/>
                <a:gd name="connsiteY2" fmla="*/ 540720 h 540720"/>
                <a:gd name="connsiteX3" fmla="*/ 316579 w 316961"/>
                <a:gd name="connsiteY3" fmla="*/ 220312 h 540720"/>
                <a:gd name="connsiteX4" fmla="*/ 3976 w 316961"/>
                <a:gd name="connsiteY4" fmla="*/ 0 h 540720"/>
                <a:gd name="connsiteX0" fmla="*/ 7506 w 316961"/>
                <a:gd name="connsiteY0" fmla="*/ 0 h 561903"/>
                <a:gd name="connsiteX1" fmla="*/ 0 w 316961"/>
                <a:gd name="connsiteY1" fmla="*/ 333081 h 561903"/>
                <a:gd name="connsiteX2" fmla="*/ 316579 w 316961"/>
                <a:gd name="connsiteY2" fmla="*/ 561903 h 561903"/>
                <a:gd name="connsiteX3" fmla="*/ 316579 w 316961"/>
                <a:gd name="connsiteY3" fmla="*/ 241495 h 561903"/>
                <a:gd name="connsiteX4" fmla="*/ 7506 w 316961"/>
                <a:gd name="connsiteY4" fmla="*/ 0 h 561903"/>
                <a:gd name="connsiteX0" fmla="*/ 3976 w 313431"/>
                <a:gd name="connsiteY0" fmla="*/ 0 h 561903"/>
                <a:gd name="connsiteX1" fmla="*/ 0 w 313431"/>
                <a:gd name="connsiteY1" fmla="*/ 326020 h 561903"/>
                <a:gd name="connsiteX2" fmla="*/ 313049 w 313431"/>
                <a:gd name="connsiteY2" fmla="*/ 561903 h 561903"/>
                <a:gd name="connsiteX3" fmla="*/ 313049 w 313431"/>
                <a:gd name="connsiteY3" fmla="*/ 241495 h 561903"/>
                <a:gd name="connsiteX4" fmla="*/ 3976 w 313431"/>
                <a:gd name="connsiteY4" fmla="*/ 0 h 561903"/>
                <a:gd name="connsiteX0" fmla="*/ 3976 w 316278"/>
                <a:gd name="connsiteY0" fmla="*/ 0 h 561903"/>
                <a:gd name="connsiteX1" fmla="*/ 0 w 316278"/>
                <a:gd name="connsiteY1" fmla="*/ 326020 h 561903"/>
                <a:gd name="connsiteX2" fmla="*/ 313049 w 316278"/>
                <a:gd name="connsiteY2" fmla="*/ 561903 h 561903"/>
                <a:gd name="connsiteX3" fmla="*/ 316077 w 316278"/>
                <a:gd name="connsiteY3" fmla="*/ 241495 h 561903"/>
                <a:gd name="connsiteX4" fmla="*/ 3976 w 316278"/>
                <a:gd name="connsiteY4" fmla="*/ 0 h 561903"/>
                <a:gd name="connsiteX0" fmla="*/ 80 w 312382"/>
                <a:gd name="connsiteY0" fmla="*/ 0 h 817087"/>
                <a:gd name="connsiteX1" fmla="*/ 13037 w 312382"/>
                <a:gd name="connsiteY1" fmla="*/ 817087 h 817087"/>
                <a:gd name="connsiteX2" fmla="*/ 309153 w 312382"/>
                <a:gd name="connsiteY2" fmla="*/ 561903 h 817087"/>
                <a:gd name="connsiteX3" fmla="*/ 312181 w 312382"/>
                <a:gd name="connsiteY3" fmla="*/ 241495 h 817087"/>
                <a:gd name="connsiteX4" fmla="*/ 80 w 312382"/>
                <a:gd name="connsiteY4" fmla="*/ 0 h 817087"/>
                <a:gd name="connsiteX0" fmla="*/ 63 w 316599"/>
                <a:gd name="connsiteY0" fmla="*/ 228405 h 575592"/>
                <a:gd name="connsiteX1" fmla="*/ 17254 w 316599"/>
                <a:gd name="connsiteY1" fmla="*/ 575592 h 575592"/>
                <a:gd name="connsiteX2" fmla="*/ 313370 w 316599"/>
                <a:gd name="connsiteY2" fmla="*/ 320408 h 575592"/>
                <a:gd name="connsiteX3" fmla="*/ 316398 w 316599"/>
                <a:gd name="connsiteY3" fmla="*/ 0 h 575592"/>
                <a:gd name="connsiteX4" fmla="*/ 63 w 316599"/>
                <a:gd name="connsiteY4" fmla="*/ 228405 h 575592"/>
                <a:gd name="connsiteX0" fmla="*/ 63 w 317603"/>
                <a:gd name="connsiteY0" fmla="*/ 228405 h 1031608"/>
                <a:gd name="connsiteX1" fmla="*/ 17254 w 317603"/>
                <a:gd name="connsiteY1" fmla="*/ 575592 h 1031608"/>
                <a:gd name="connsiteX2" fmla="*/ 317603 w 317603"/>
                <a:gd name="connsiteY2" fmla="*/ 1031608 h 1031608"/>
                <a:gd name="connsiteX3" fmla="*/ 316398 w 317603"/>
                <a:gd name="connsiteY3" fmla="*/ 0 h 1031608"/>
                <a:gd name="connsiteX4" fmla="*/ 63 w 317603"/>
                <a:gd name="connsiteY4" fmla="*/ 228405 h 1031608"/>
                <a:gd name="connsiteX0" fmla="*/ 63 w 317603"/>
                <a:gd name="connsiteY0" fmla="*/ 0 h 803203"/>
                <a:gd name="connsiteX1" fmla="*/ 17254 w 317603"/>
                <a:gd name="connsiteY1" fmla="*/ 347187 h 803203"/>
                <a:gd name="connsiteX2" fmla="*/ 317603 w 317603"/>
                <a:gd name="connsiteY2" fmla="*/ 803203 h 803203"/>
                <a:gd name="connsiteX3" fmla="*/ 316398 w 317603"/>
                <a:gd name="connsiteY3" fmla="*/ 508195 h 803203"/>
                <a:gd name="connsiteX4" fmla="*/ 63 w 317603"/>
                <a:gd name="connsiteY4" fmla="*/ 0 h 803203"/>
                <a:gd name="connsiteX0" fmla="*/ 164 w 317704"/>
                <a:gd name="connsiteY0" fmla="*/ 0 h 803203"/>
                <a:gd name="connsiteX1" fmla="*/ 4655 w 317704"/>
                <a:gd name="connsiteY1" fmla="*/ 347187 h 803203"/>
                <a:gd name="connsiteX2" fmla="*/ 317704 w 317704"/>
                <a:gd name="connsiteY2" fmla="*/ 803203 h 803203"/>
                <a:gd name="connsiteX3" fmla="*/ 316499 w 317704"/>
                <a:gd name="connsiteY3" fmla="*/ 508195 h 803203"/>
                <a:gd name="connsiteX4" fmla="*/ 164 w 317704"/>
                <a:gd name="connsiteY4" fmla="*/ 0 h 803203"/>
                <a:gd name="connsiteX0" fmla="*/ 388 w 313390"/>
                <a:gd name="connsiteY0" fmla="*/ 0 h 794127"/>
                <a:gd name="connsiteX1" fmla="*/ 341 w 313390"/>
                <a:gd name="connsiteY1" fmla="*/ 338111 h 794127"/>
                <a:gd name="connsiteX2" fmla="*/ 313390 w 313390"/>
                <a:gd name="connsiteY2" fmla="*/ 794127 h 794127"/>
                <a:gd name="connsiteX3" fmla="*/ 312185 w 313390"/>
                <a:gd name="connsiteY3" fmla="*/ 499119 h 794127"/>
                <a:gd name="connsiteX4" fmla="*/ 388 w 313390"/>
                <a:gd name="connsiteY4" fmla="*/ 0 h 794127"/>
                <a:gd name="connsiteX0" fmla="*/ 388 w 313390"/>
                <a:gd name="connsiteY0" fmla="*/ 0 h 794127"/>
                <a:gd name="connsiteX1" fmla="*/ 341 w 313390"/>
                <a:gd name="connsiteY1" fmla="*/ 338111 h 794127"/>
                <a:gd name="connsiteX2" fmla="*/ 313390 w 313390"/>
                <a:gd name="connsiteY2" fmla="*/ 794127 h 794127"/>
                <a:gd name="connsiteX3" fmla="*/ 312185 w 313390"/>
                <a:gd name="connsiteY3" fmla="*/ 483236 h 794127"/>
                <a:gd name="connsiteX4" fmla="*/ 388 w 313390"/>
                <a:gd name="connsiteY4" fmla="*/ 0 h 79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90" h="794127">
                  <a:moveTo>
                    <a:pt x="388" y="0"/>
                  </a:moveTo>
                  <a:cubicBezTo>
                    <a:pt x="-937" y="103966"/>
                    <a:pt x="1666" y="234145"/>
                    <a:pt x="341" y="338111"/>
                  </a:cubicBezTo>
                  <a:lnTo>
                    <a:pt x="313390" y="794127"/>
                  </a:lnTo>
                  <a:cubicBezTo>
                    <a:pt x="312065" y="699251"/>
                    <a:pt x="313510" y="578112"/>
                    <a:pt x="312185" y="483236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61222" y="2874947"/>
            <a:ext cx="917167" cy="714833"/>
            <a:chOff x="5961222" y="2874947"/>
            <a:chExt cx="917167" cy="714833"/>
          </a:xfrm>
        </p:grpSpPr>
        <p:sp>
          <p:nvSpPr>
            <p:cNvPr id="55" name="Freeform 54"/>
            <p:cNvSpPr/>
            <p:nvPr/>
          </p:nvSpPr>
          <p:spPr>
            <a:xfrm>
              <a:off x="5964544" y="2874947"/>
              <a:ext cx="450566" cy="393589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3976 w 321435"/>
                <a:gd name="connsiteY0" fmla="*/ 0 h 1084138"/>
                <a:gd name="connsiteX1" fmla="*/ 0 w 321435"/>
                <a:gd name="connsiteY1" fmla="*/ 317169 h 1084138"/>
                <a:gd name="connsiteX2" fmla="*/ 321328 w 321435"/>
                <a:gd name="connsiteY2" fmla="*/ 1084138 h 1084138"/>
                <a:gd name="connsiteX3" fmla="*/ 312605 w 321435"/>
                <a:gd name="connsiteY3" fmla="*/ 229558 h 1084138"/>
                <a:gd name="connsiteX4" fmla="*/ 3976 w 321435"/>
                <a:gd name="connsiteY4" fmla="*/ 0 h 1084138"/>
                <a:gd name="connsiteX0" fmla="*/ 3976 w 325305"/>
                <a:gd name="connsiteY0" fmla="*/ 0 h 1084138"/>
                <a:gd name="connsiteX1" fmla="*/ 0 w 325305"/>
                <a:gd name="connsiteY1" fmla="*/ 317169 h 1084138"/>
                <a:gd name="connsiteX2" fmla="*/ 321328 w 325305"/>
                <a:gd name="connsiteY2" fmla="*/ 1084138 h 1084138"/>
                <a:gd name="connsiteX3" fmla="*/ 325305 w 325305"/>
                <a:gd name="connsiteY3" fmla="*/ 788358 h 1084138"/>
                <a:gd name="connsiteX4" fmla="*/ 3976 w 325305"/>
                <a:gd name="connsiteY4" fmla="*/ 0 h 1084138"/>
                <a:gd name="connsiteX0" fmla="*/ 165 w 321494"/>
                <a:gd name="connsiteY0" fmla="*/ 0 h 1084138"/>
                <a:gd name="connsiteX1" fmla="*/ 4656 w 321494"/>
                <a:gd name="connsiteY1" fmla="*/ 1058002 h 1084138"/>
                <a:gd name="connsiteX2" fmla="*/ 317517 w 321494"/>
                <a:gd name="connsiteY2" fmla="*/ 1084138 h 1084138"/>
                <a:gd name="connsiteX3" fmla="*/ 321494 w 321494"/>
                <a:gd name="connsiteY3" fmla="*/ 788358 h 1084138"/>
                <a:gd name="connsiteX4" fmla="*/ 165 w 321494"/>
                <a:gd name="connsiteY4" fmla="*/ 0 h 1084138"/>
                <a:gd name="connsiteX0" fmla="*/ 8209 w 316838"/>
                <a:gd name="connsiteY0" fmla="*/ 0 h 360238"/>
                <a:gd name="connsiteX1" fmla="*/ 0 w 316838"/>
                <a:gd name="connsiteY1" fmla="*/ 334102 h 360238"/>
                <a:gd name="connsiteX2" fmla="*/ 312861 w 316838"/>
                <a:gd name="connsiteY2" fmla="*/ 360238 h 360238"/>
                <a:gd name="connsiteX3" fmla="*/ 316838 w 316838"/>
                <a:gd name="connsiteY3" fmla="*/ 64458 h 360238"/>
                <a:gd name="connsiteX4" fmla="*/ 8209 w 316838"/>
                <a:gd name="connsiteY4" fmla="*/ 0 h 360238"/>
                <a:gd name="connsiteX0" fmla="*/ 8209 w 316838"/>
                <a:gd name="connsiteY0" fmla="*/ 0 h 385638"/>
                <a:gd name="connsiteX1" fmla="*/ 0 w 316838"/>
                <a:gd name="connsiteY1" fmla="*/ 334102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8209 w 316838"/>
                <a:gd name="connsiteY0" fmla="*/ 0 h 385638"/>
                <a:gd name="connsiteX1" fmla="*/ 0 w 316838"/>
                <a:gd name="connsiteY1" fmla="*/ 304468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182 w 320738"/>
                <a:gd name="connsiteY0" fmla="*/ 0 h 393589"/>
                <a:gd name="connsiteX1" fmla="*/ 3900 w 320738"/>
                <a:gd name="connsiteY1" fmla="*/ 312419 h 393589"/>
                <a:gd name="connsiteX2" fmla="*/ 316761 w 320738"/>
                <a:gd name="connsiteY2" fmla="*/ 393589 h 393589"/>
                <a:gd name="connsiteX3" fmla="*/ 320738 w 320738"/>
                <a:gd name="connsiteY3" fmla="*/ 72409 h 393589"/>
                <a:gd name="connsiteX4" fmla="*/ 182 w 320738"/>
                <a:gd name="connsiteY4" fmla="*/ 0 h 393589"/>
                <a:gd name="connsiteX0" fmla="*/ 414 w 320970"/>
                <a:gd name="connsiteY0" fmla="*/ 0 h 393589"/>
                <a:gd name="connsiteX1" fmla="*/ 156 w 320970"/>
                <a:gd name="connsiteY1" fmla="*/ 324346 h 393589"/>
                <a:gd name="connsiteX2" fmla="*/ 316993 w 320970"/>
                <a:gd name="connsiteY2" fmla="*/ 393589 h 393589"/>
                <a:gd name="connsiteX3" fmla="*/ 320970 w 320970"/>
                <a:gd name="connsiteY3" fmla="*/ 72409 h 393589"/>
                <a:gd name="connsiteX4" fmla="*/ 414 w 320970"/>
                <a:gd name="connsiteY4" fmla="*/ 0 h 393589"/>
                <a:gd name="connsiteX0" fmla="*/ 414 w 317146"/>
                <a:gd name="connsiteY0" fmla="*/ 0 h 393589"/>
                <a:gd name="connsiteX1" fmla="*/ 156 w 317146"/>
                <a:gd name="connsiteY1" fmla="*/ 324346 h 393589"/>
                <a:gd name="connsiteX2" fmla="*/ 316993 w 317146"/>
                <a:gd name="connsiteY2" fmla="*/ 393589 h 393589"/>
                <a:gd name="connsiteX3" fmla="*/ 311894 w 317146"/>
                <a:gd name="connsiteY3" fmla="*/ 72409 h 393589"/>
                <a:gd name="connsiteX4" fmla="*/ 414 w 317146"/>
                <a:gd name="connsiteY4" fmla="*/ 0 h 393589"/>
                <a:gd name="connsiteX0" fmla="*/ 414 w 311894"/>
                <a:gd name="connsiteY0" fmla="*/ 0 h 393589"/>
                <a:gd name="connsiteX1" fmla="*/ 156 w 311894"/>
                <a:gd name="connsiteY1" fmla="*/ 324346 h 393589"/>
                <a:gd name="connsiteX2" fmla="*/ 310186 w 311894"/>
                <a:gd name="connsiteY2" fmla="*/ 393589 h 393589"/>
                <a:gd name="connsiteX3" fmla="*/ 311894 w 311894"/>
                <a:gd name="connsiteY3" fmla="*/ 72409 h 393589"/>
                <a:gd name="connsiteX4" fmla="*/ 414 w 311894"/>
                <a:gd name="connsiteY4" fmla="*/ 0 h 39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94" h="393589">
                  <a:moveTo>
                    <a:pt x="414" y="0"/>
                  </a:moveTo>
                  <a:cubicBezTo>
                    <a:pt x="-911" y="105723"/>
                    <a:pt x="1481" y="218623"/>
                    <a:pt x="156" y="324346"/>
                  </a:cubicBezTo>
                  <a:lnTo>
                    <a:pt x="310186" y="393589"/>
                  </a:lnTo>
                  <a:cubicBezTo>
                    <a:pt x="311512" y="290762"/>
                    <a:pt x="310568" y="175236"/>
                    <a:pt x="311894" y="7240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410150" y="2876386"/>
              <a:ext cx="465827" cy="392509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114 w 320670"/>
                <a:gd name="connsiteY0" fmla="*/ 0 h 561892"/>
                <a:gd name="connsiteX1" fmla="*/ 8065 w 320670"/>
                <a:gd name="connsiteY1" fmla="*/ 341023 h 561892"/>
                <a:gd name="connsiteX2" fmla="*/ 316693 w 320670"/>
                <a:gd name="connsiteY2" fmla="*/ 561892 h 561892"/>
                <a:gd name="connsiteX3" fmla="*/ 320670 w 320670"/>
                <a:gd name="connsiteY3" fmla="*/ 253412 h 561892"/>
                <a:gd name="connsiteX4" fmla="*/ 114 w 320670"/>
                <a:gd name="connsiteY4" fmla="*/ 0 h 561892"/>
                <a:gd name="connsiteX0" fmla="*/ 114 w 316869"/>
                <a:gd name="connsiteY0" fmla="*/ 0 h 561892"/>
                <a:gd name="connsiteX1" fmla="*/ 8065 w 316869"/>
                <a:gd name="connsiteY1" fmla="*/ 341023 h 561892"/>
                <a:gd name="connsiteX2" fmla="*/ 316693 w 316869"/>
                <a:gd name="connsiteY2" fmla="*/ 561892 h 561892"/>
                <a:gd name="connsiteX3" fmla="*/ 312718 w 316869"/>
                <a:gd name="connsiteY3" fmla="*/ 2946 h 561892"/>
                <a:gd name="connsiteX4" fmla="*/ 114 w 316869"/>
                <a:gd name="connsiteY4" fmla="*/ 0 h 561892"/>
                <a:gd name="connsiteX0" fmla="*/ 114 w 312718"/>
                <a:gd name="connsiteY0" fmla="*/ 0 h 343231"/>
                <a:gd name="connsiteX1" fmla="*/ 8065 w 312718"/>
                <a:gd name="connsiteY1" fmla="*/ 341023 h 343231"/>
                <a:gd name="connsiteX2" fmla="*/ 225253 w 312718"/>
                <a:gd name="connsiteY2" fmla="*/ 343231 h 343231"/>
                <a:gd name="connsiteX3" fmla="*/ 312718 w 312718"/>
                <a:gd name="connsiteY3" fmla="*/ 2946 h 343231"/>
                <a:gd name="connsiteX4" fmla="*/ 114 w 312718"/>
                <a:gd name="connsiteY4" fmla="*/ 0 h 343231"/>
                <a:gd name="connsiteX0" fmla="*/ 114 w 313099"/>
                <a:gd name="connsiteY0" fmla="*/ 0 h 341023"/>
                <a:gd name="connsiteX1" fmla="*/ 8065 w 313099"/>
                <a:gd name="connsiteY1" fmla="*/ 341023 h 341023"/>
                <a:gd name="connsiteX2" fmla="*/ 312717 w 313099"/>
                <a:gd name="connsiteY2" fmla="*/ 335279 h 341023"/>
                <a:gd name="connsiteX3" fmla="*/ 312718 w 313099"/>
                <a:gd name="connsiteY3" fmla="*/ 2946 h 341023"/>
                <a:gd name="connsiteX4" fmla="*/ 114 w 313099"/>
                <a:gd name="connsiteY4" fmla="*/ 0 h 341023"/>
                <a:gd name="connsiteX0" fmla="*/ 382 w 313367"/>
                <a:gd name="connsiteY0" fmla="*/ 0 h 335279"/>
                <a:gd name="connsiteX1" fmla="*/ 382 w 313367"/>
                <a:gd name="connsiteY1" fmla="*/ 333072 h 335279"/>
                <a:gd name="connsiteX2" fmla="*/ 312985 w 313367"/>
                <a:gd name="connsiteY2" fmla="*/ 335279 h 335279"/>
                <a:gd name="connsiteX3" fmla="*/ 312986 w 313367"/>
                <a:gd name="connsiteY3" fmla="*/ 2946 h 335279"/>
                <a:gd name="connsiteX4" fmla="*/ 382 w 313367"/>
                <a:gd name="connsiteY4" fmla="*/ 0 h 335279"/>
                <a:gd name="connsiteX0" fmla="*/ 382 w 313367"/>
                <a:gd name="connsiteY0" fmla="*/ 11176 h 332333"/>
                <a:gd name="connsiteX1" fmla="*/ 382 w 313367"/>
                <a:gd name="connsiteY1" fmla="*/ 330126 h 332333"/>
                <a:gd name="connsiteX2" fmla="*/ 312985 w 313367"/>
                <a:gd name="connsiteY2" fmla="*/ 332333 h 332333"/>
                <a:gd name="connsiteX3" fmla="*/ 312986 w 313367"/>
                <a:gd name="connsiteY3" fmla="*/ 0 h 332333"/>
                <a:gd name="connsiteX4" fmla="*/ 382 w 313367"/>
                <a:gd name="connsiteY4" fmla="*/ 11176 h 332333"/>
                <a:gd name="connsiteX0" fmla="*/ 382 w 313367"/>
                <a:gd name="connsiteY0" fmla="*/ 0 h 321157"/>
                <a:gd name="connsiteX1" fmla="*/ 382 w 313367"/>
                <a:gd name="connsiteY1" fmla="*/ 318950 h 321157"/>
                <a:gd name="connsiteX2" fmla="*/ 312985 w 313367"/>
                <a:gd name="connsiteY2" fmla="*/ 321157 h 321157"/>
                <a:gd name="connsiteX3" fmla="*/ 312986 w 313367"/>
                <a:gd name="connsiteY3" fmla="*/ 2946 h 321157"/>
                <a:gd name="connsiteX4" fmla="*/ 382 w 313367"/>
                <a:gd name="connsiteY4" fmla="*/ 0 h 321157"/>
                <a:gd name="connsiteX0" fmla="*/ 382 w 313367"/>
                <a:gd name="connsiteY0" fmla="*/ 7646 h 318211"/>
                <a:gd name="connsiteX1" fmla="*/ 382 w 313367"/>
                <a:gd name="connsiteY1" fmla="*/ 316004 h 318211"/>
                <a:gd name="connsiteX2" fmla="*/ 312985 w 313367"/>
                <a:gd name="connsiteY2" fmla="*/ 318211 h 318211"/>
                <a:gd name="connsiteX3" fmla="*/ 312986 w 313367"/>
                <a:gd name="connsiteY3" fmla="*/ 0 h 318211"/>
                <a:gd name="connsiteX4" fmla="*/ 382 w 313367"/>
                <a:gd name="connsiteY4" fmla="*/ 7646 h 318211"/>
                <a:gd name="connsiteX0" fmla="*/ 382 w 313367"/>
                <a:gd name="connsiteY0" fmla="*/ 7646 h 328704"/>
                <a:gd name="connsiteX1" fmla="*/ 382 w 313367"/>
                <a:gd name="connsiteY1" fmla="*/ 328704 h 328704"/>
                <a:gd name="connsiteX2" fmla="*/ 312985 w 313367"/>
                <a:gd name="connsiteY2" fmla="*/ 318211 h 328704"/>
                <a:gd name="connsiteX3" fmla="*/ 312986 w 313367"/>
                <a:gd name="connsiteY3" fmla="*/ 0 h 328704"/>
                <a:gd name="connsiteX4" fmla="*/ 382 w 313367"/>
                <a:gd name="connsiteY4" fmla="*/ 7646 h 328704"/>
                <a:gd name="connsiteX0" fmla="*/ 382 w 313367"/>
                <a:gd name="connsiteY0" fmla="*/ 62679 h 383737"/>
                <a:gd name="connsiteX1" fmla="*/ 382 w 313367"/>
                <a:gd name="connsiteY1" fmla="*/ 383737 h 383737"/>
                <a:gd name="connsiteX2" fmla="*/ 312985 w 313367"/>
                <a:gd name="connsiteY2" fmla="*/ 373244 h 383737"/>
                <a:gd name="connsiteX3" fmla="*/ 312986 w 313367"/>
                <a:gd name="connsiteY3" fmla="*/ 0 h 383737"/>
                <a:gd name="connsiteX4" fmla="*/ 382 w 313367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8752 w 312986"/>
                <a:gd name="connsiteY2" fmla="*/ 3351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55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2928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97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04688"/>
                <a:gd name="connsiteY0" fmla="*/ 49979 h 371037"/>
                <a:gd name="connsiteX1" fmla="*/ 382 w 304688"/>
                <a:gd name="connsiteY1" fmla="*/ 371037 h 371037"/>
                <a:gd name="connsiteX2" fmla="*/ 304518 w 304688"/>
                <a:gd name="connsiteY2" fmla="*/ 297044 h 371037"/>
                <a:gd name="connsiteX3" fmla="*/ 300286 w 304688"/>
                <a:gd name="connsiteY3" fmla="*/ 0 h 371037"/>
                <a:gd name="connsiteX4" fmla="*/ 382 w 304688"/>
                <a:gd name="connsiteY4" fmla="*/ 49979 h 371037"/>
                <a:gd name="connsiteX0" fmla="*/ 382 w 304688"/>
                <a:gd name="connsiteY0" fmla="*/ 66913 h 387971"/>
                <a:gd name="connsiteX1" fmla="*/ 382 w 304688"/>
                <a:gd name="connsiteY1" fmla="*/ 387971 h 387971"/>
                <a:gd name="connsiteX2" fmla="*/ 304518 w 304688"/>
                <a:gd name="connsiteY2" fmla="*/ 313978 h 387971"/>
                <a:gd name="connsiteX3" fmla="*/ 300286 w 304688"/>
                <a:gd name="connsiteY3" fmla="*/ 0 h 387971"/>
                <a:gd name="connsiteX4" fmla="*/ 382 w 304688"/>
                <a:gd name="connsiteY4" fmla="*/ 66913 h 387971"/>
                <a:gd name="connsiteX0" fmla="*/ 6807 w 311113"/>
                <a:gd name="connsiteY0" fmla="*/ 66913 h 392509"/>
                <a:gd name="connsiteX1" fmla="*/ 0 w 311113"/>
                <a:gd name="connsiteY1" fmla="*/ 392509 h 392509"/>
                <a:gd name="connsiteX2" fmla="*/ 310943 w 311113"/>
                <a:gd name="connsiteY2" fmla="*/ 313978 h 392509"/>
                <a:gd name="connsiteX3" fmla="*/ 306711 w 311113"/>
                <a:gd name="connsiteY3" fmla="*/ 0 h 392509"/>
                <a:gd name="connsiteX4" fmla="*/ 6807 w 311113"/>
                <a:gd name="connsiteY4" fmla="*/ 66913 h 392509"/>
                <a:gd name="connsiteX0" fmla="*/ 2269 w 311113"/>
                <a:gd name="connsiteY0" fmla="*/ 66913 h 392509"/>
                <a:gd name="connsiteX1" fmla="*/ 0 w 311113"/>
                <a:gd name="connsiteY1" fmla="*/ 392509 h 392509"/>
                <a:gd name="connsiteX2" fmla="*/ 310943 w 311113"/>
                <a:gd name="connsiteY2" fmla="*/ 313978 h 392509"/>
                <a:gd name="connsiteX3" fmla="*/ 306711 w 311113"/>
                <a:gd name="connsiteY3" fmla="*/ 0 h 392509"/>
                <a:gd name="connsiteX4" fmla="*/ 2269 w 311113"/>
                <a:gd name="connsiteY4" fmla="*/ 66913 h 392509"/>
                <a:gd name="connsiteX0" fmla="*/ 2269 w 311113"/>
                <a:gd name="connsiteY0" fmla="*/ 66913 h 392509"/>
                <a:gd name="connsiteX1" fmla="*/ 0 w 311113"/>
                <a:gd name="connsiteY1" fmla="*/ 392509 h 392509"/>
                <a:gd name="connsiteX2" fmla="*/ 310943 w 311113"/>
                <a:gd name="connsiteY2" fmla="*/ 320785 h 392509"/>
                <a:gd name="connsiteX3" fmla="*/ 306711 w 311113"/>
                <a:gd name="connsiteY3" fmla="*/ 0 h 392509"/>
                <a:gd name="connsiteX4" fmla="*/ 2269 w 311113"/>
                <a:gd name="connsiteY4" fmla="*/ 66913 h 392509"/>
                <a:gd name="connsiteX0" fmla="*/ 104 w 320293"/>
                <a:gd name="connsiteY0" fmla="*/ 64644 h 392509"/>
                <a:gd name="connsiteX1" fmla="*/ 9180 w 320293"/>
                <a:gd name="connsiteY1" fmla="*/ 392509 h 392509"/>
                <a:gd name="connsiteX2" fmla="*/ 320123 w 320293"/>
                <a:gd name="connsiteY2" fmla="*/ 320785 h 392509"/>
                <a:gd name="connsiteX3" fmla="*/ 315891 w 320293"/>
                <a:gd name="connsiteY3" fmla="*/ 0 h 392509"/>
                <a:gd name="connsiteX4" fmla="*/ 104 w 320293"/>
                <a:gd name="connsiteY4" fmla="*/ 64644 h 392509"/>
                <a:gd name="connsiteX0" fmla="*/ 2269 w 322458"/>
                <a:gd name="connsiteY0" fmla="*/ 64644 h 392509"/>
                <a:gd name="connsiteX1" fmla="*/ 0 w 322458"/>
                <a:gd name="connsiteY1" fmla="*/ 392509 h 392509"/>
                <a:gd name="connsiteX2" fmla="*/ 322288 w 322458"/>
                <a:gd name="connsiteY2" fmla="*/ 320785 h 392509"/>
                <a:gd name="connsiteX3" fmla="*/ 318056 w 322458"/>
                <a:gd name="connsiteY3" fmla="*/ 0 h 392509"/>
                <a:gd name="connsiteX4" fmla="*/ 2269 w 322458"/>
                <a:gd name="connsiteY4" fmla="*/ 64644 h 3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58" h="392509">
                  <a:moveTo>
                    <a:pt x="2269" y="64644"/>
                  </a:moveTo>
                  <a:cubicBezTo>
                    <a:pt x="944" y="170367"/>
                    <a:pt x="1325" y="286786"/>
                    <a:pt x="0" y="392509"/>
                  </a:cubicBezTo>
                  <a:lnTo>
                    <a:pt x="322288" y="320785"/>
                  </a:lnTo>
                  <a:cubicBezTo>
                    <a:pt x="323614" y="217958"/>
                    <a:pt x="316730" y="102827"/>
                    <a:pt x="318056" y="0"/>
                  </a:cubicBezTo>
                  <a:lnTo>
                    <a:pt x="2269" y="64644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961222" y="3202025"/>
              <a:ext cx="450225" cy="387755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3976 w 321435"/>
                <a:gd name="connsiteY0" fmla="*/ 0 h 1084138"/>
                <a:gd name="connsiteX1" fmla="*/ 0 w 321435"/>
                <a:gd name="connsiteY1" fmla="*/ 317169 h 1084138"/>
                <a:gd name="connsiteX2" fmla="*/ 321328 w 321435"/>
                <a:gd name="connsiteY2" fmla="*/ 1084138 h 1084138"/>
                <a:gd name="connsiteX3" fmla="*/ 312605 w 321435"/>
                <a:gd name="connsiteY3" fmla="*/ 229558 h 1084138"/>
                <a:gd name="connsiteX4" fmla="*/ 3976 w 321435"/>
                <a:gd name="connsiteY4" fmla="*/ 0 h 1084138"/>
                <a:gd name="connsiteX0" fmla="*/ 3976 w 325305"/>
                <a:gd name="connsiteY0" fmla="*/ 0 h 1084138"/>
                <a:gd name="connsiteX1" fmla="*/ 0 w 325305"/>
                <a:gd name="connsiteY1" fmla="*/ 317169 h 1084138"/>
                <a:gd name="connsiteX2" fmla="*/ 321328 w 325305"/>
                <a:gd name="connsiteY2" fmla="*/ 1084138 h 1084138"/>
                <a:gd name="connsiteX3" fmla="*/ 325305 w 325305"/>
                <a:gd name="connsiteY3" fmla="*/ 788358 h 1084138"/>
                <a:gd name="connsiteX4" fmla="*/ 3976 w 325305"/>
                <a:gd name="connsiteY4" fmla="*/ 0 h 1084138"/>
                <a:gd name="connsiteX0" fmla="*/ 165 w 321494"/>
                <a:gd name="connsiteY0" fmla="*/ 0 h 1084138"/>
                <a:gd name="connsiteX1" fmla="*/ 4656 w 321494"/>
                <a:gd name="connsiteY1" fmla="*/ 1058002 h 1084138"/>
                <a:gd name="connsiteX2" fmla="*/ 317517 w 321494"/>
                <a:gd name="connsiteY2" fmla="*/ 1084138 h 1084138"/>
                <a:gd name="connsiteX3" fmla="*/ 321494 w 321494"/>
                <a:gd name="connsiteY3" fmla="*/ 788358 h 1084138"/>
                <a:gd name="connsiteX4" fmla="*/ 165 w 321494"/>
                <a:gd name="connsiteY4" fmla="*/ 0 h 1084138"/>
                <a:gd name="connsiteX0" fmla="*/ 8209 w 316838"/>
                <a:gd name="connsiteY0" fmla="*/ 0 h 360238"/>
                <a:gd name="connsiteX1" fmla="*/ 0 w 316838"/>
                <a:gd name="connsiteY1" fmla="*/ 334102 h 360238"/>
                <a:gd name="connsiteX2" fmla="*/ 312861 w 316838"/>
                <a:gd name="connsiteY2" fmla="*/ 360238 h 360238"/>
                <a:gd name="connsiteX3" fmla="*/ 316838 w 316838"/>
                <a:gd name="connsiteY3" fmla="*/ 64458 h 360238"/>
                <a:gd name="connsiteX4" fmla="*/ 8209 w 316838"/>
                <a:gd name="connsiteY4" fmla="*/ 0 h 360238"/>
                <a:gd name="connsiteX0" fmla="*/ 8209 w 316838"/>
                <a:gd name="connsiteY0" fmla="*/ 0 h 385638"/>
                <a:gd name="connsiteX1" fmla="*/ 0 w 316838"/>
                <a:gd name="connsiteY1" fmla="*/ 334102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8209 w 316838"/>
                <a:gd name="connsiteY0" fmla="*/ 0 h 385638"/>
                <a:gd name="connsiteX1" fmla="*/ 0 w 316838"/>
                <a:gd name="connsiteY1" fmla="*/ 304468 h 385638"/>
                <a:gd name="connsiteX2" fmla="*/ 312861 w 316838"/>
                <a:gd name="connsiteY2" fmla="*/ 385638 h 385638"/>
                <a:gd name="connsiteX3" fmla="*/ 316838 w 316838"/>
                <a:gd name="connsiteY3" fmla="*/ 64458 h 385638"/>
                <a:gd name="connsiteX4" fmla="*/ 8209 w 316838"/>
                <a:gd name="connsiteY4" fmla="*/ 0 h 385638"/>
                <a:gd name="connsiteX0" fmla="*/ 303 w 318008"/>
                <a:gd name="connsiteY0" fmla="*/ 0 h 385638"/>
                <a:gd name="connsiteX1" fmla="*/ 1170 w 318008"/>
                <a:gd name="connsiteY1" fmla="*/ 304468 h 385638"/>
                <a:gd name="connsiteX2" fmla="*/ 314031 w 318008"/>
                <a:gd name="connsiteY2" fmla="*/ 385638 h 385638"/>
                <a:gd name="connsiteX3" fmla="*/ 318008 w 318008"/>
                <a:gd name="connsiteY3" fmla="*/ 64458 h 385638"/>
                <a:gd name="connsiteX4" fmla="*/ 303 w 318008"/>
                <a:gd name="connsiteY4" fmla="*/ 0 h 385638"/>
                <a:gd name="connsiteX0" fmla="*/ 303 w 314255"/>
                <a:gd name="connsiteY0" fmla="*/ 0 h 385638"/>
                <a:gd name="connsiteX1" fmla="*/ 1170 w 314255"/>
                <a:gd name="connsiteY1" fmla="*/ 304468 h 385638"/>
                <a:gd name="connsiteX2" fmla="*/ 314031 w 314255"/>
                <a:gd name="connsiteY2" fmla="*/ 385638 h 385638"/>
                <a:gd name="connsiteX3" fmla="*/ 311658 w 314255"/>
                <a:gd name="connsiteY3" fmla="*/ 66574 h 385638"/>
                <a:gd name="connsiteX4" fmla="*/ 303 w 314255"/>
                <a:gd name="connsiteY4" fmla="*/ 0 h 385638"/>
                <a:gd name="connsiteX0" fmla="*/ 303 w 311658"/>
                <a:gd name="connsiteY0" fmla="*/ 0 h 387755"/>
                <a:gd name="connsiteX1" fmla="*/ 1170 w 311658"/>
                <a:gd name="connsiteY1" fmla="*/ 304468 h 387755"/>
                <a:gd name="connsiteX2" fmla="*/ 307681 w 311658"/>
                <a:gd name="connsiteY2" fmla="*/ 387755 h 387755"/>
                <a:gd name="connsiteX3" fmla="*/ 311658 w 311658"/>
                <a:gd name="connsiteY3" fmla="*/ 66574 h 387755"/>
                <a:gd name="connsiteX4" fmla="*/ 303 w 311658"/>
                <a:gd name="connsiteY4" fmla="*/ 0 h 38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58" h="387755">
                  <a:moveTo>
                    <a:pt x="303" y="0"/>
                  </a:moveTo>
                  <a:cubicBezTo>
                    <a:pt x="-1022" y="105723"/>
                    <a:pt x="2495" y="198745"/>
                    <a:pt x="1170" y="304468"/>
                  </a:cubicBezTo>
                  <a:lnTo>
                    <a:pt x="307681" y="387755"/>
                  </a:lnTo>
                  <a:cubicBezTo>
                    <a:pt x="309007" y="284928"/>
                    <a:pt x="310332" y="169401"/>
                    <a:pt x="311658" y="66574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407791" y="3199692"/>
              <a:ext cx="470598" cy="390087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114 w 320670"/>
                <a:gd name="connsiteY0" fmla="*/ 0 h 561892"/>
                <a:gd name="connsiteX1" fmla="*/ 8065 w 320670"/>
                <a:gd name="connsiteY1" fmla="*/ 341023 h 561892"/>
                <a:gd name="connsiteX2" fmla="*/ 316693 w 320670"/>
                <a:gd name="connsiteY2" fmla="*/ 561892 h 561892"/>
                <a:gd name="connsiteX3" fmla="*/ 320670 w 320670"/>
                <a:gd name="connsiteY3" fmla="*/ 253412 h 561892"/>
                <a:gd name="connsiteX4" fmla="*/ 114 w 320670"/>
                <a:gd name="connsiteY4" fmla="*/ 0 h 561892"/>
                <a:gd name="connsiteX0" fmla="*/ 114 w 316869"/>
                <a:gd name="connsiteY0" fmla="*/ 0 h 561892"/>
                <a:gd name="connsiteX1" fmla="*/ 8065 w 316869"/>
                <a:gd name="connsiteY1" fmla="*/ 341023 h 561892"/>
                <a:gd name="connsiteX2" fmla="*/ 316693 w 316869"/>
                <a:gd name="connsiteY2" fmla="*/ 561892 h 561892"/>
                <a:gd name="connsiteX3" fmla="*/ 312718 w 316869"/>
                <a:gd name="connsiteY3" fmla="*/ 2946 h 561892"/>
                <a:gd name="connsiteX4" fmla="*/ 114 w 316869"/>
                <a:gd name="connsiteY4" fmla="*/ 0 h 561892"/>
                <a:gd name="connsiteX0" fmla="*/ 114 w 312718"/>
                <a:gd name="connsiteY0" fmla="*/ 0 h 343231"/>
                <a:gd name="connsiteX1" fmla="*/ 8065 w 312718"/>
                <a:gd name="connsiteY1" fmla="*/ 341023 h 343231"/>
                <a:gd name="connsiteX2" fmla="*/ 225253 w 312718"/>
                <a:gd name="connsiteY2" fmla="*/ 343231 h 343231"/>
                <a:gd name="connsiteX3" fmla="*/ 312718 w 312718"/>
                <a:gd name="connsiteY3" fmla="*/ 2946 h 343231"/>
                <a:gd name="connsiteX4" fmla="*/ 114 w 312718"/>
                <a:gd name="connsiteY4" fmla="*/ 0 h 343231"/>
                <a:gd name="connsiteX0" fmla="*/ 114 w 313099"/>
                <a:gd name="connsiteY0" fmla="*/ 0 h 341023"/>
                <a:gd name="connsiteX1" fmla="*/ 8065 w 313099"/>
                <a:gd name="connsiteY1" fmla="*/ 341023 h 341023"/>
                <a:gd name="connsiteX2" fmla="*/ 312717 w 313099"/>
                <a:gd name="connsiteY2" fmla="*/ 335279 h 341023"/>
                <a:gd name="connsiteX3" fmla="*/ 312718 w 313099"/>
                <a:gd name="connsiteY3" fmla="*/ 2946 h 341023"/>
                <a:gd name="connsiteX4" fmla="*/ 114 w 313099"/>
                <a:gd name="connsiteY4" fmla="*/ 0 h 341023"/>
                <a:gd name="connsiteX0" fmla="*/ 382 w 313367"/>
                <a:gd name="connsiteY0" fmla="*/ 0 h 335279"/>
                <a:gd name="connsiteX1" fmla="*/ 382 w 313367"/>
                <a:gd name="connsiteY1" fmla="*/ 333072 h 335279"/>
                <a:gd name="connsiteX2" fmla="*/ 312985 w 313367"/>
                <a:gd name="connsiteY2" fmla="*/ 335279 h 335279"/>
                <a:gd name="connsiteX3" fmla="*/ 312986 w 313367"/>
                <a:gd name="connsiteY3" fmla="*/ 2946 h 335279"/>
                <a:gd name="connsiteX4" fmla="*/ 382 w 313367"/>
                <a:gd name="connsiteY4" fmla="*/ 0 h 335279"/>
                <a:gd name="connsiteX0" fmla="*/ 382 w 313367"/>
                <a:gd name="connsiteY0" fmla="*/ 11176 h 332333"/>
                <a:gd name="connsiteX1" fmla="*/ 382 w 313367"/>
                <a:gd name="connsiteY1" fmla="*/ 330126 h 332333"/>
                <a:gd name="connsiteX2" fmla="*/ 312985 w 313367"/>
                <a:gd name="connsiteY2" fmla="*/ 332333 h 332333"/>
                <a:gd name="connsiteX3" fmla="*/ 312986 w 313367"/>
                <a:gd name="connsiteY3" fmla="*/ 0 h 332333"/>
                <a:gd name="connsiteX4" fmla="*/ 382 w 313367"/>
                <a:gd name="connsiteY4" fmla="*/ 11176 h 332333"/>
                <a:gd name="connsiteX0" fmla="*/ 382 w 313367"/>
                <a:gd name="connsiteY0" fmla="*/ 0 h 321157"/>
                <a:gd name="connsiteX1" fmla="*/ 382 w 313367"/>
                <a:gd name="connsiteY1" fmla="*/ 318950 h 321157"/>
                <a:gd name="connsiteX2" fmla="*/ 312985 w 313367"/>
                <a:gd name="connsiteY2" fmla="*/ 321157 h 321157"/>
                <a:gd name="connsiteX3" fmla="*/ 312986 w 313367"/>
                <a:gd name="connsiteY3" fmla="*/ 2946 h 321157"/>
                <a:gd name="connsiteX4" fmla="*/ 382 w 313367"/>
                <a:gd name="connsiteY4" fmla="*/ 0 h 321157"/>
                <a:gd name="connsiteX0" fmla="*/ 382 w 313367"/>
                <a:gd name="connsiteY0" fmla="*/ 7646 h 318211"/>
                <a:gd name="connsiteX1" fmla="*/ 382 w 313367"/>
                <a:gd name="connsiteY1" fmla="*/ 316004 h 318211"/>
                <a:gd name="connsiteX2" fmla="*/ 312985 w 313367"/>
                <a:gd name="connsiteY2" fmla="*/ 318211 h 318211"/>
                <a:gd name="connsiteX3" fmla="*/ 312986 w 313367"/>
                <a:gd name="connsiteY3" fmla="*/ 0 h 318211"/>
                <a:gd name="connsiteX4" fmla="*/ 382 w 313367"/>
                <a:gd name="connsiteY4" fmla="*/ 7646 h 318211"/>
                <a:gd name="connsiteX0" fmla="*/ 382 w 313367"/>
                <a:gd name="connsiteY0" fmla="*/ 7646 h 328704"/>
                <a:gd name="connsiteX1" fmla="*/ 382 w 313367"/>
                <a:gd name="connsiteY1" fmla="*/ 328704 h 328704"/>
                <a:gd name="connsiteX2" fmla="*/ 312985 w 313367"/>
                <a:gd name="connsiteY2" fmla="*/ 318211 h 328704"/>
                <a:gd name="connsiteX3" fmla="*/ 312986 w 313367"/>
                <a:gd name="connsiteY3" fmla="*/ 0 h 328704"/>
                <a:gd name="connsiteX4" fmla="*/ 382 w 313367"/>
                <a:gd name="connsiteY4" fmla="*/ 7646 h 328704"/>
                <a:gd name="connsiteX0" fmla="*/ 382 w 313367"/>
                <a:gd name="connsiteY0" fmla="*/ 62679 h 383737"/>
                <a:gd name="connsiteX1" fmla="*/ 382 w 313367"/>
                <a:gd name="connsiteY1" fmla="*/ 383737 h 383737"/>
                <a:gd name="connsiteX2" fmla="*/ 312985 w 313367"/>
                <a:gd name="connsiteY2" fmla="*/ 373244 h 383737"/>
                <a:gd name="connsiteX3" fmla="*/ 312986 w 313367"/>
                <a:gd name="connsiteY3" fmla="*/ 0 h 383737"/>
                <a:gd name="connsiteX4" fmla="*/ 382 w 313367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8752 w 312986"/>
                <a:gd name="connsiteY2" fmla="*/ 3351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55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292811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12986"/>
                <a:gd name="connsiteY0" fmla="*/ 62679 h 383737"/>
                <a:gd name="connsiteX1" fmla="*/ 382 w 312986"/>
                <a:gd name="connsiteY1" fmla="*/ 383737 h 383737"/>
                <a:gd name="connsiteX2" fmla="*/ 304518 w 312986"/>
                <a:gd name="connsiteY2" fmla="*/ 309744 h 383737"/>
                <a:gd name="connsiteX3" fmla="*/ 312986 w 312986"/>
                <a:gd name="connsiteY3" fmla="*/ 0 h 383737"/>
                <a:gd name="connsiteX4" fmla="*/ 382 w 312986"/>
                <a:gd name="connsiteY4" fmla="*/ 62679 h 383737"/>
                <a:gd name="connsiteX0" fmla="*/ 382 w 304688"/>
                <a:gd name="connsiteY0" fmla="*/ 49979 h 371037"/>
                <a:gd name="connsiteX1" fmla="*/ 382 w 304688"/>
                <a:gd name="connsiteY1" fmla="*/ 371037 h 371037"/>
                <a:gd name="connsiteX2" fmla="*/ 304518 w 304688"/>
                <a:gd name="connsiteY2" fmla="*/ 297044 h 371037"/>
                <a:gd name="connsiteX3" fmla="*/ 300286 w 304688"/>
                <a:gd name="connsiteY3" fmla="*/ 0 h 371037"/>
                <a:gd name="connsiteX4" fmla="*/ 382 w 304688"/>
                <a:gd name="connsiteY4" fmla="*/ 49979 h 371037"/>
                <a:gd name="connsiteX0" fmla="*/ 382 w 304688"/>
                <a:gd name="connsiteY0" fmla="*/ 66913 h 387971"/>
                <a:gd name="connsiteX1" fmla="*/ 382 w 304688"/>
                <a:gd name="connsiteY1" fmla="*/ 387971 h 387971"/>
                <a:gd name="connsiteX2" fmla="*/ 304518 w 304688"/>
                <a:gd name="connsiteY2" fmla="*/ 313978 h 387971"/>
                <a:gd name="connsiteX3" fmla="*/ 300286 w 304688"/>
                <a:gd name="connsiteY3" fmla="*/ 0 h 387971"/>
                <a:gd name="connsiteX4" fmla="*/ 382 w 304688"/>
                <a:gd name="connsiteY4" fmla="*/ 66913 h 387971"/>
                <a:gd name="connsiteX0" fmla="*/ 6807 w 311113"/>
                <a:gd name="connsiteY0" fmla="*/ 66913 h 387971"/>
                <a:gd name="connsiteX1" fmla="*/ 0 w 311113"/>
                <a:gd name="connsiteY1" fmla="*/ 387971 h 387971"/>
                <a:gd name="connsiteX2" fmla="*/ 310943 w 311113"/>
                <a:gd name="connsiteY2" fmla="*/ 313978 h 387971"/>
                <a:gd name="connsiteX3" fmla="*/ 306711 w 311113"/>
                <a:gd name="connsiteY3" fmla="*/ 0 h 387971"/>
                <a:gd name="connsiteX4" fmla="*/ 6807 w 311113"/>
                <a:gd name="connsiteY4" fmla="*/ 66913 h 387971"/>
                <a:gd name="connsiteX0" fmla="*/ 140 w 317146"/>
                <a:gd name="connsiteY0" fmla="*/ 66913 h 387971"/>
                <a:gd name="connsiteX1" fmla="*/ 6033 w 317146"/>
                <a:gd name="connsiteY1" fmla="*/ 387971 h 387971"/>
                <a:gd name="connsiteX2" fmla="*/ 316976 w 317146"/>
                <a:gd name="connsiteY2" fmla="*/ 313978 h 387971"/>
                <a:gd name="connsiteX3" fmla="*/ 312744 w 317146"/>
                <a:gd name="connsiteY3" fmla="*/ 0 h 387971"/>
                <a:gd name="connsiteX4" fmla="*/ 140 w 317146"/>
                <a:gd name="connsiteY4" fmla="*/ 66913 h 387971"/>
                <a:gd name="connsiteX0" fmla="*/ 2574 w 319580"/>
                <a:gd name="connsiteY0" fmla="*/ 66913 h 390087"/>
                <a:gd name="connsiteX1" fmla="*/ 0 w 319580"/>
                <a:gd name="connsiteY1" fmla="*/ 390087 h 390087"/>
                <a:gd name="connsiteX2" fmla="*/ 319410 w 319580"/>
                <a:gd name="connsiteY2" fmla="*/ 313978 h 390087"/>
                <a:gd name="connsiteX3" fmla="*/ 315178 w 319580"/>
                <a:gd name="connsiteY3" fmla="*/ 0 h 390087"/>
                <a:gd name="connsiteX4" fmla="*/ 2574 w 319580"/>
                <a:gd name="connsiteY4" fmla="*/ 66913 h 390087"/>
                <a:gd name="connsiteX0" fmla="*/ 2574 w 325761"/>
                <a:gd name="connsiteY0" fmla="*/ 66913 h 390087"/>
                <a:gd name="connsiteX1" fmla="*/ 0 w 325761"/>
                <a:gd name="connsiteY1" fmla="*/ 390087 h 390087"/>
                <a:gd name="connsiteX2" fmla="*/ 319410 w 325761"/>
                <a:gd name="connsiteY2" fmla="*/ 313978 h 390087"/>
                <a:gd name="connsiteX3" fmla="*/ 325761 w 325761"/>
                <a:gd name="connsiteY3" fmla="*/ 0 h 390087"/>
                <a:gd name="connsiteX4" fmla="*/ 2574 w 325761"/>
                <a:gd name="connsiteY4" fmla="*/ 66913 h 39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1" h="390087">
                  <a:moveTo>
                    <a:pt x="2574" y="66913"/>
                  </a:moveTo>
                  <a:cubicBezTo>
                    <a:pt x="1249" y="172636"/>
                    <a:pt x="1325" y="284364"/>
                    <a:pt x="0" y="390087"/>
                  </a:cubicBezTo>
                  <a:lnTo>
                    <a:pt x="319410" y="313978"/>
                  </a:lnTo>
                  <a:cubicBezTo>
                    <a:pt x="320736" y="211151"/>
                    <a:pt x="324435" y="102827"/>
                    <a:pt x="325761" y="0"/>
                  </a:cubicBezTo>
                  <a:lnTo>
                    <a:pt x="2574" y="66913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</p:grpSp>
      <p:sp>
        <p:nvSpPr>
          <p:cNvPr id="62" name="Freeform 61"/>
          <p:cNvSpPr/>
          <p:nvPr/>
        </p:nvSpPr>
        <p:spPr>
          <a:xfrm>
            <a:off x="5957697" y="2838619"/>
            <a:ext cx="915295" cy="768871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80372"/>
              <a:gd name="connsiteY0" fmla="*/ 0 h 1093233"/>
              <a:gd name="connsiteX1" fmla="*/ 0 w 1280372"/>
              <a:gd name="connsiteY1" fmla="*/ 507735 h 1093233"/>
              <a:gd name="connsiteX2" fmla="*/ 1280372 w 1280372"/>
              <a:gd name="connsiteY2" fmla="*/ 1093233 h 1093233"/>
              <a:gd name="connsiteX3" fmla="*/ 1273870 w 1280372"/>
              <a:gd name="connsiteY3" fmla="*/ 639603 h 1093233"/>
              <a:gd name="connsiteX4" fmla="*/ 948 w 1280372"/>
              <a:gd name="connsiteY4" fmla="*/ 0 h 1093233"/>
              <a:gd name="connsiteX0" fmla="*/ 948 w 1280372"/>
              <a:gd name="connsiteY0" fmla="*/ 0 h 1087177"/>
              <a:gd name="connsiteX1" fmla="*/ 0 w 1280372"/>
              <a:gd name="connsiteY1" fmla="*/ 501679 h 1087177"/>
              <a:gd name="connsiteX2" fmla="*/ 1280372 w 1280372"/>
              <a:gd name="connsiteY2" fmla="*/ 1087177 h 1087177"/>
              <a:gd name="connsiteX3" fmla="*/ 1273870 w 1280372"/>
              <a:gd name="connsiteY3" fmla="*/ 633547 h 1087177"/>
              <a:gd name="connsiteX4" fmla="*/ 948 w 1280372"/>
              <a:gd name="connsiteY4" fmla="*/ 0 h 1087177"/>
              <a:gd name="connsiteX0" fmla="*/ 948 w 1280372"/>
              <a:gd name="connsiteY0" fmla="*/ 0 h 2035444"/>
              <a:gd name="connsiteX1" fmla="*/ 0 w 1280372"/>
              <a:gd name="connsiteY1" fmla="*/ 1449946 h 2035444"/>
              <a:gd name="connsiteX2" fmla="*/ 1280372 w 1280372"/>
              <a:gd name="connsiteY2" fmla="*/ 2035444 h 2035444"/>
              <a:gd name="connsiteX3" fmla="*/ 1273870 w 1280372"/>
              <a:gd name="connsiteY3" fmla="*/ 1581814 h 2035444"/>
              <a:gd name="connsiteX4" fmla="*/ 948 w 1280372"/>
              <a:gd name="connsiteY4" fmla="*/ 0 h 2035444"/>
              <a:gd name="connsiteX0" fmla="*/ 948 w 1286572"/>
              <a:gd name="connsiteY0" fmla="*/ 0 h 2035444"/>
              <a:gd name="connsiteX1" fmla="*/ 0 w 1286572"/>
              <a:gd name="connsiteY1" fmla="*/ 1449946 h 2035444"/>
              <a:gd name="connsiteX2" fmla="*/ 1280372 w 1286572"/>
              <a:gd name="connsiteY2" fmla="*/ 2035444 h 2035444"/>
              <a:gd name="connsiteX3" fmla="*/ 1286570 w 1286572"/>
              <a:gd name="connsiteY3" fmla="*/ 1226214 h 2035444"/>
              <a:gd name="connsiteX4" fmla="*/ 948 w 1286572"/>
              <a:gd name="connsiteY4" fmla="*/ 0 h 2035444"/>
              <a:gd name="connsiteX0" fmla="*/ 948 w 1286571"/>
              <a:gd name="connsiteY0" fmla="*/ 0 h 2077777"/>
              <a:gd name="connsiteX1" fmla="*/ 0 w 1286571"/>
              <a:gd name="connsiteY1" fmla="*/ 1449946 h 2077777"/>
              <a:gd name="connsiteX2" fmla="*/ 1271905 w 1286571"/>
              <a:gd name="connsiteY2" fmla="*/ 2077777 h 2077777"/>
              <a:gd name="connsiteX3" fmla="*/ 1286570 w 1286571"/>
              <a:gd name="connsiteY3" fmla="*/ 1226214 h 2077777"/>
              <a:gd name="connsiteX4" fmla="*/ 948 w 1286571"/>
              <a:gd name="connsiteY4" fmla="*/ 0 h 2077777"/>
              <a:gd name="connsiteX0" fmla="*/ 9415 w 1295038"/>
              <a:gd name="connsiteY0" fmla="*/ 0 h 2077777"/>
              <a:gd name="connsiteX1" fmla="*/ 0 w 1295038"/>
              <a:gd name="connsiteY1" fmla="*/ 941946 h 2077777"/>
              <a:gd name="connsiteX2" fmla="*/ 1280372 w 1295038"/>
              <a:gd name="connsiteY2" fmla="*/ 2077777 h 2077777"/>
              <a:gd name="connsiteX3" fmla="*/ 1295037 w 1295038"/>
              <a:gd name="connsiteY3" fmla="*/ 1226214 h 2077777"/>
              <a:gd name="connsiteX4" fmla="*/ 9415 w 1295038"/>
              <a:gd name="connsiteY4" fmla="*/ 0 h 2077777"/>
              <a:gd name="connsiteX0" fmla="*/ 9415 w 1295038"/>
              <a:gd name="connsiteY0" fmla="*/ 0 h 2010044"/>
              <a:gd name="connsiteX1" fmla="*/ 0 w 1295038"/>
              <a:gd name="connsiteY1" fmla="*/ 874213 h 2010044"/>
              <a:gd name="connsiteX2" fmla="*/ 1280372 w 1295038"/>
              <a:gd name="connsiteY2" fmla="*/ 2010044 h 2010044"/>
              <a:gd name="connsiteX3" fmla="*/ 1295037 w 1295038"/>
              <a:gd name="connsiteY3" fmla="*/ 1158481 h 2010044"/>
              <a:gd name="connsiteX4" fmla="*/ 9415 w 1295038"/>
              <a:gd name="connsiteY4" fmla="*/ 0 h 2010044"/>
              <a:gd name="connsiteX0" fmla="*/ 17882 w 1295038"/>
              <a:gd name="connsiteY0" fmla="*/ 0 h 2010044"/>
              <a:gd name="connsiteX1" fmla="*/ 0 w 1295038"/>
              <a:gd name="connsiteY1" fmla="*/ 874213 h 2010044"/>
              <a:gd name="connsiteX2" fmla="*/ 1280372 w 1295038"/>
              <a:gd name="connsiteY2" fmla="*/ 2010044 h 2010044"/>
              <a:gd name="connsiteX3" fmla="*/ 1295037 w 1295038"/>
              <a:gd name="connsiteY3" fmla="*/ 1158481 h 2010044"/>
              <a:gd name="connsiteX4" fmla="*/ 17882 w 1295038"/>
              <a:gd name="connsiteY4" fmla="*/ 0 h 2010044"/>
              <a:gd name="connsiteX0" fmla="*/ 195 w 1277351"/>
              <a:gd name="connsiteY0" fmla="*/ 0 h 2010044"/>
              <a:gd name="connsiteX1" fmla="*/ 3480 w 1277351"/>
              <a:gd name="connsiteY1" fmla="*/ 891146 h 2010044"/>
              <a:gd name="connsiteX2" fmla="*/ 1262685 w 1277351"/>
              <a:gd name="connsiteY2" fmla="*/ 2010044 h 2010044"/>
              <a:gd name="connsiteX3" fmla="*/ 1277350 w 1277351"/>
              <a:gd name="connsiteY3" fmla="*/ 1158481 h 2010044"/>
              <a:gd name="connsiteX4" fmla="*/ 195 w 1277351"/>
              <a:gd name="connsiteY4" fmla="*/ 0 h 2010044"/>
              <a:gd name="connsiteX0" fmla="*/ 648088 w 1273871"/>
              <a:gd name="connsiteY0" fmla="*/ 0 h 1228551"/>
              <a:gd name="connsiteX1" fmla="*/ 0 w 1273871"/>
              <a:gd name="connsiteY1" fmla="*/ 109653 h 1228551"/>
              <a:gd name="connsiteX2" fmla="*/ 1259205 w 1273871"/>
              <a:gd name="connsiteY2" fmla="*/ 1228551 h 1228551"/>
              <a:gd name="connsiteX3" fmla="*/ 1273870 w 1273871"/>
              <a:gd name="connsiteY3" fmla="*/ 376988 h 1228551"/>
              <a:gd name="connsiteX4" fmla="*/ 648088 w 1273871"/>
              <a:gd name="connsiteY4" fmla="*/ 0 h 1228551"/>
              <a:gd name="connsiteX0" fmla="*/ 435 w 626218"/>
              <a:gd name="connsiteY0" fmla="*/ 0 h 1228551"/>
              <a:gd name="connsiteX1" fmla="*/ 40 w 626218"/>
              <a:gd name="connsiteY1" fmla="*/ 705076 h 1228551"/>
              <a:gd name="connsiteX2" fmla="*/ 611552 w 626218"/>
              <a:gd name="connsiteY2" fmla="*/ 1228551 h 1228551"/>
              <a:gd name="connsiteX3" fmla="*/ 626217 w 626218"/>
              <a:gd name="connsiteY3" fmla="*/ 376988 h 1228551"/>
              <a:gd name="connsiteX4" fmla="*/ 435 w 626218"/>
              <a:gd name="connsiteY4" fmla="*/ 0 h 1228551"/>
              <a:gd name="connsiteX0" fmla="*/ 435 w 615181"/>
              <a:gd name="connsiteY0" fmla="*/ 0 h 1228551"/>
              <a:gd name="connsiteX1" fmla="*/ 40 w 615181"/>
              <a:gd name="connsiteY1" fmla="*/ 705076 h 1228551"/>
              <a:gd name="connsiteX2" fmla="*/ 611552 w 615181"/>
              <a:gd name="connsiteY2" fmla="*/ 1228551 h 1228551"/>
              <a:gd name="connsiteX3" fmla="*/ 615177 w 615181"/>
              <a:gd name="connsiteY3" fmla="*/ 26113 h 1228551"/>
              <a:gd name="connsiteX4" fmla="*/ 435 w 615181"/>
              <a:gd name="connsiteY4" fmla="*/ 0 h 1228551"/>
              <a:gd name="connsiteX0" fmla="*/ 435 w 618912"/>
              <a:gd name="connsiteY0" fmla="*/ 0 h 705076"/>
              <a:gd name="connsiteX1" fmla="*/ 40 w 618912"/>
              <a:gd name="connsiteY1" fmla="*/ 705076 h 705076"/>
              <a:gd name="connsiteX2" fmla="*/ 618912 w 618912"/>
              <a:gd name="connsiteY2" fmla="*/ 670341 h 705076"/>
              <a:gd name="connsiteX3" fmla="*/ 615177 w 618912"/>
              <a:gd name="connsiteY3" fmla="*/ 26113 h 705076"/>
              <a:gd name="connsiteX4" fmla="*/ 435 w 618912"/>
              <a:gd name="connsiteY4" fmla="*/ 0 h 705076"/>
              <a:gd name="connsiteX0" fmla="*/ 435 w 622592"/>
              <a:gd name="connsiteY0" fmla="*/ 0 h 766034"/>
              <a:gd name="connsiteX1" fmla="*/ 40 w 622592"/>
              <a:gd name="connsiteY1" fmla="*/ 705076 h 766034"/>
              <a:gd name="connsiteX2" fmla="*/ 622592 w 622592"/>
              <a:gd name="connsiteY2" fmla="*/ 766034 h 766034"/>
              <a:gd name="connsiteX3" fmla="*/ 615177 w 622592"/>
              <a:gd name="connsiteY3" fmla="*/ 26113 h 766034"/>
              <a:gd name="connsiteX4" fmla="*/ 435 w 622592"/>
              <a:gd name="connsiteY4" fmla="*/ 0 h 766034"/>
              <a:gd name="connsiteX0" fmla="*/ 11435 w 633592"/>
              <a:gd name="connsiteY0" fmla="*/ 0 h 768871"/>
              <a:gd name="connsiteX1" fmla="*/ 0 w 633592"/>
              <a:gd name="connsiteY1" fmla="*/ 768871 h 768871"/>
              <a:gd name="connsiteX2" fmla="*/ 633592 w 633592"/>
              <a:gd name="connsiteY2" fmla="*/ 766034 h 768871"/>
              <a:gd name="connsiteX3" fmla="*/ 626177 w 633592"/>
              <a:gd name="connsiteY3" fmla="*/ 26113 h 768871"/>
              <a:gd name="connsiteX4" fmla="*/ 11435 w 633592"/>
              <a:gd name="connsiteY4" fmla="*/ 0 h 76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592" h="768871">
                <a:moveTo>
                  <a:pt x="11435" y="0"/>
                </a:moveTo>
                <a:cubicBezTo>
                  <a:pt x="10110" y="109698"/>
                  <a:pt x="1325" y="659173"/>
                  <a:pt x="0" y="768871"/>
                </a:cubicBezTo>
                <a:lnTo>
                  <a:pt x="633592" y="766034"/>
                </a:lnTo>
                <a:cubicBezTo>
                  <a:pt x="633444" y="659232"/>
                  <a:pt x="626325" y="132915"/>
                  <a:pt x="626177" y="26113"/>
                </a:cubicBezTo>
                <a:lnTo>
                  <a:pt x="11435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63" name="Freeform 62"/>
          <p:cNvSpPr/>
          <p:nvPr/>
        </p:nvSpPr>
        <p:spPr>
          <a:xfrm>
            <a:off x="5027196" y="1757233"/>
            <a:ext cx="932702" cy="1799587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194 w 1277350"/>
              <a:gd name="connsiteY0" fmla="*/ 0 h 1087206"/>
              <a:gd name="connsiteX1" fmla="*/ 3479 w 1277350"/>
              <a:gd name="connsiteY1" fmla="*/ 486568 h 1087206"/>
              <a:gd name="connsiteX2" fmla="*/ 1268712 w 1277350"/>
              <a:gd name="connsiteY2" fmla="*/ 1087206 h 1087206"/>
              <a:gd name="connsiteX3" fmla="*/ 1277349 w 1277350"/>
              <a:gd name="connsiteY3" fmla="*/ 618436 h 1087206"/>
              <a:gd name="connsiteX4" fmla="*/ 194 w 1277350"/>
              <a:gd name="connsiteY4" fmla="*/ 0 h 1087206"/>
              <a:gd name="connsiteX0" fmla="*/ 194 w 1277352"/>
              <a:gd name="connsiteY0" fmla="*/ 0 h 2001606"/>
              <a:gd name="connsiteX1" fmla="*/ 3479 w 1277352"/>
              <a:gd name="connsiteY1" fmla="*/ 486568 h 2001606"/>
              <a:gd name="connsiteX2" fmla="*/ 1272946 w 1277352"/>
              <a:gd name="connsiteY2" fmla="*/ 2001606 h 2001606"/>
              <a:gd name="connsiteX3" fmla="*/ 1277349 w 1277352"/>
              <a:gd name="connsiteY3" fmla="*/ 618436 h 2001606"/>
              <a:gd name="connsiteX4" fmla="*/ 194 w 1277352"/>
              <a:gd name="connsiteY4" fmla="*/ 0 h 2001606"/>
              <a:gd name="connsiteX0" fmla="*/ 194 w 1294282"/>
              <a:gd name="connsiteY0" fmla="*/ 0 h 2001606"/>
              <a:gd name="connsiteX1" fmla="*/ 3479 w 1294282"/>
              <a:gd name="connsiteY1" fmla="*/ 486568 h 2001606"/>
              <a:gd name="connsiteX2" fmla="*/ 1272946 w 1294282"/>
              <a:gd name="connsiteY2" fmla="*/ 2001606 h 2001606"/>
              <a:gd name="connsiteX3" fmla="*/ 1294282 w 1294282"/>
              <a:gd name="connsiteY3" fmla="*/ 1126436 h 2001606"/>
              <a:gd name="connsiteX4" fmla="*/ 194 w 1294282"/>
              <a:gd name="connsiteY4" fmla="*/ 0 h 2001606"/>
              <a:gd name="connsiteX0" fmla="*/ 87 w 1294175"/>
              <a:gd name="connsiteY0" fmla="*/ 0 h 2001606"/>
              <a:gd name="connsiteX1" fmla="*/ 11839 w 1294175"/>
              <a:gd name="connsiteY1" fmla="*/ 888735 h 2001606"/>
              <a:gd name="connsiteX2" fmla="*/ 1272839 w 1294175"/>
              <a:gd name="connsiteY2" fmla="*/ 2001606 h 2001606"/>
              <a:gd name="connsiteX3" fmla="*/ 1294175 w 1294175"/>
              <a:gd name="connsiteY3" fmla="*/ 1126436 h 2001606"/>
              <a:gd name="connsiteX4" fmla="*/ 87 w 1294175"/>
              <a:gd name="connsiteY4" fmla="*/ 0 h 2001606"/>
              <a:gd name="connsiteX0" fmla="*/ 87 w 1282249"/>
              <a:gd name="connsiteY0" fmla="*/ 0 h 2001606"/>
              <a:gd name="connsiteX1" fmla="*/ 11839 w 1282249"/>
              <a:gd name="connsiteY1" fmla="*/ 888735 h 2001606"/>
              <a:gd name="connsiteX2" fmla="*/ 1272839 w 1282249"/>
              <a:gd name="connsiteY2" fmla="*/ 2001606 h 2001606"/>
              <a:gd name="connsiteX3" fmla="*/ 1282248 w 1282249"/>
              <a:gd name="connsiteY3" fmla="*/ 1102582 h 2001606"/>
              <a:gd name="connsiteX4" fmla="*/ 87 w 1282249"/>
              <a:gd name="connsiteY4" fmla="*/ 0 h 2001606"/>
              <a:gd name="connsiteX0" fmla="*/ 87 w 1272839"/>
              <a:gd name="connsiteY0" fmla="*/ 0 h 2001606"/>
              <a:gd name="connsiteX1" fmla="*/ 11839 w 1272839"/>
              <a:gd name="connsiteY1" fmla="*/ 888735 h 2001606"/>
              <a:gd name="connsiteX2" fmla="*/ 1272839 w 1272839"/>
              <a:gd name="connsiteY2" fmla="*/ 2001606 h 2001606"/>
              <a:gd name="connsiteX3" fmla="*/ 645595 w 1272839"/>
              <a:gd name="connsiteY3" fmla="*/ 1091949 h 2001606"/>
              <a:gd name="connsiteX4" fmla="*/ 87 w 1272839"/>
              <a:gd name="connsiteY4" fmla="*/ 0 h 2001606"/>
              <a:gd name="connsiteX0" fmla="*/ 87 w 658267"/>
              <a:gd name="connsiteY0" fmla="*/ 0 h 1757057"/>
              <a:gd name="connsiteX1" fmla="*/ 11839 w 658267"/>
              <a:gd name="connsiteY1" fmla="*/ 888735 h 1757057"/>
              <a:gd name="connsiteX2" fmla="*/ 658267 w 658267"/>
              <a:gd name="connsiteY2" fmla="*/ 1757057 h 1757057"/>
              <a:gd name="connsiteX3" fmla="*/ 645595 w 658267"/>
              <a:gd name="connsiteY3" fmla="*/ 1091949 h 1757057"/>
              <a:gd name="connsiteX4" fmla="*/ 87 w 658267"/>
              <a:gd name="connsiteY4" fmla="*/ 0 h 1757057"/>
              <a:gd name="connsiteX0" fmla="*/ 87 w 645601"/>
              <a:gd name="connsiteY0" fmla="*/ 0 h 1735792"/>
              <a:gd name="connsiteX1" fmla="*/ 11839 w 645601"/>
              <a:gd name="connsiteY1" fmla="*/ 888735 h 1735792"/>
              <a:gd name="connsiteX2" fmla="*/ 643547 w 645601"/>
              <a:gd name="connsiteY2" fmla="*/ 1735792 h 1735792"/>
              <a:gd name="connsiteX3" fmla="*/ 645595 w 645601"/>
              <a:gd name="connsiteY3" fmla="*/ 1091949 h 1735792"/>
              <a:gd name="connsiteX4" fmla="*/ 87 w 645601"/>
              <a:gd name="connsiteY4" fmla="*/ 0 h 1735792"/>
              <a:gd name="connsiteX0" fmla="*/ 87 w 645601"/>
              <a:gd name="connsiteY0" fmla="*/ 0 h 1735792"/>
              <a:gd name="connsiteX1" fmla="*/ 11839 w 645601"/>
              <a:gd name="connsiteY1" fmla="*/ 810762 h 1735792"/>
              <a:gd name="connsiteX2" fmla="*/ 643547 w 645601"/>
              <a:gd name="connsiteY2" fmla="*/ 1735792 h 1735792"/>
              <a:gd name="connsiteX3" fmla="*/ 645595 w 645601"/>
              <a:gd name="connsiteY3" fmla="*/ 1091949 h 1735792"/>
              <a:gd name="connsiteX4" fmla="*/ 87 w 645601"/>
              <a:gd name="connsiteY4" fmla="*/ 0 h 1735792"/>
              <a:gd name="connsiteX0" fmla="*/ 87 w 645601"/>
              <a:gd name="connsiteY0" fmla="*/ 0 h 1799587"/>
              <a:gd name="connsiteX1" fmla="*/ 11839 w 645601"/>
              <a:gd name="connsiteY1" fmla="*/ 810762 h 1799587"/>
              <a:gd name="connsiteX2" fmla="*/ 643547 w 645601"/>
              <a:gd name="connsiteY2" fmla="*/ 1799587 h 1799587"/>
              <a:gd name="connsiteX3" fmla="*/ 645595 w 645601"/>
              <a:gd name="connsiteY3" fmla="*/ 1091949 h 1799587"/>
              <a:gd name="connsiteX4" fmla="*/ 87 w 645601"/>
              <a:gd name="connsiteY4" fmla="*/ 0 h 1799587"/>
              <a:gd name="connsiteX0" fmla="*/ 127 w 645641"/>
              <a:gd name="connsiteY0" fmla="*/ 0 h 1799587"/>
              <a:gd name="connsiteX1" fmla="*/ 6972 w 645641"/>
              <a:gd name="connsiteY1" fmla="*/ 775320 h 1799587"/>
              <a:gd name="connsiteX2" fmla="*/ 643587 w 645641"/>
              <a:gd name="connsiteY2" fmla="*/ 1799587 h 1799587"/>
              <a:gd name="connsiteX3" fmla="*/ 645635 w 645641"/>
              <a:gd name="connsiteY3" fmla="*/ 1091949 h 1799587"/>
              <a:gd name="connsiteX4" fmla="*/ 127 w 645641"/>
              <a:gd name="connsiteY4" fmla="*/ 0 h 179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641" h="1799587">
                <a:moveTo>
                  <a:pt x="127" y="0"/>
                </a:moveTo>
                <a:cubicBezTo>
                  <a:pt x="-1198" y="109698"/>
                  <a:pt x="8297" y="665622"/>
                  <a:pt x="6972" y="775320"/>
                </a:cubicBezTo>
                <a:lnTo>
                  <a:pt x="643587" y="1799587"/>
                </a:lnTo>
                <a:cubicBezTo>
                  <a:pt x="643439" y="1692785"/>
                  <a:pt x="645783" y="1198751"/>
                  <a:pt x="645635" y="1091949"/>
                </a:cubicBezTo>
                <a:lnTo>
                  <a:pt x="127" y="0"/>
                </a:lnTo>
                <a:close/>
              </a:path>
            </a:pathLst>
          </a:cu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64" name="TextBox 63"/>
          <p:cNvSpPr txBox="1"/>
          <p:nvPr/>
        </p:nvSpPr>
        <p:spPr>
          <a:xfrm>
            <a:off x="3444949" y="4219200"/>
            <a:ext cx="705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311" y="1715360"/>
            <a:ext cx="977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96192" y="4219200"/>
            <a:ext cx="705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31554" y="1715360"/>
            <a:ext cx="977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17833" y="4424855"/>
            <a:ext cx="1035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Object split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61636" y="4408963"/>
            <a:ext cx="13176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Temporal split</a:t>
            </a:r>
          </a:p>
        </p:txBody>
      </p:sp>
      <p:sp>
        <p:nvSpPr>
          <p:cNvPr id="70" name="6-Point Star 69"/>
          <p:cNvSpPr/>
          <p:nvPr/>
        </p:nvSpPr>
        <p:spPr>
          <a:xfrm>
            <a:off x="6638992" y="1453837"/>
            <a:ext cx="914400" cy="914400"/>
          </a:xfrm>
          <a:prstGeom prst="star6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729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62" grpId="0" animBg="1"/>
      <p:bldP spid="63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H="1">
            <a:off x="1371841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835422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88719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739248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188299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024747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88328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941625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392154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41205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MBSAH: Spatial Split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19094" y="1652106"/>
            <a:ext cx="3" cy="2567094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19094" y="4219200"/>
            <a:ext cx="2711074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362243" y="2941357"/>
            <a:ext cx="1833754" cy="959505"/>
            <a:chOff x="1362243" y="2941357"/>
            <a:chExt cx="1833754" cy="959505"/>
          </a:xfrm>
        </p:grpSpPr>
        <p:sp>
          <p:nvSpPr>
            <p:cNvPr id="21" name="Freeform 20"/>
            <p:cNvSpPr/>
            <p:nvPr/>
          </p:nvSpPr>
          <p:spPr>
            <a:xfrm>
              <a:off x="1362243" y="2941357"/>
              <a:ext cx="933934" cy="801772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22391"/>
                <a:gd name="connsiteY0" fmla="*/ 0 h 710331"/>
                <a:gd name="connsiteX1" fmla="*/ 2445 w 422391"/>
                <a:gd name="connsiteY1" fmla="*/ 608731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0 w 422391"/>
                <a:gd name="connsiteY0" fmla="*/ 0 h 710331"/>
                <a:gd name="connsiteX1" fmla="*/ 2445 w 422391"/>
                <a:gd name="connsiteY1" fmla="*/ 369129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0 w 422391"/>
                <a:gd name="connsiteY0" fmla="*/ 0 h 710331"/>
                <a:gd name="connsiteX1" fmla="*/ 121715 w 422391"/>
                <a:gd name="connsiteY1" fmla="*/ 277689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0 w 422391"/>
                <a:gd name="connsiteY0" fmla="*/ 0 h 710331"/>
                <a:gd name="connsiteX1" fmla="*/ 6421 w 422391"/>
                <a:gd name="connsiteY1" fmla="*/ 361178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43275 w 415970"/>
                <a:gd name="connsiteY0" fmla="*/ 0 h 587086"/>
                <a:gd name="connsiteX1" fmla="*/ 0 w 415970"/>
                <a:gd name="connsiteY1" fmla="*/ 237933 h 587086"/>
                <a:gd name="connsiteX2" fmla="*/ 415970 w 415970"/>
                <a:gd name="connsiteY2" fmla="*/ 587086 h 587086"/>
                <a:gd name="connsiteX3" fmla="*/ 415970 w 415970"/>
                <a:gd name="connsiteY3" fmla="*/ 234873 h 587086"/>
                <a:gd name="connsiteX4" fmla="*/ 43275 w 415970"/>
                <a:gd name="connsiteY4" fmla="*/ 0 h 587086"/>
                <a:gd name="connsiteX0" fmla="*/ 1531 w 415970"/>
                <a:gd name="connsiteY0" fmla="*/ 0 h 654672"/>
                <a:gd name="connsiteX1" fmla="*/ 0 w 415970"/>
                <a:gd name="connsiteY1" fmla="*/ 305519 h 654672"/>
                <a:gd name="connsiteX2" fmla="*/ 415970 w 415970"/>
                <a:gd name="connsiteY2" fmla="*/ 654672 h 654672"/>
                <a:gd name="connsiteX3" fmla="*/ 415970 w 415970"/>
                <a:gd name="connsiteY3" fmla="*/ 302459 h 654672"/>
                <a:gd name="connsiteX4" fmla="*/ 1531 w 415970"/>
                <a:gd name="connsiteY4" fmla="*/ 0 h 654672"/>
                <a:gd name="connsiteX0" fmla="*/ 1531 w 415970"/>
                <a:gd name="connsiteY0" fmla="*/ 0 h 654672"/>
                <a:gd name="connsiteX1" fmla="*/ 0 w 415970"/>
                <a:gd name="connsiteY1" fmla="*/ 305519 h 654672"/>
                <a:gd name="connsiteX2" fmla="*/ 415970 w 415970"/>
                <a:gd name="connsiteY2" fmla="*/ 654672 h 654672"/>
                <a:gd name="connsiteX3" fmla="*/ 268871 w 415970"/>
                <a:gd name="connsiteY3" fmla="*/ 425704 h 654672"/>
                <a:gd name="connsiteX4" fmla="*/ 1531 w 415970"/>
                <a:gd name="connsiteY4" fmla="*/ 0 h 654672"/>
                <a:gd name="connsiteX0" fmla="*/ 1531 w 326518"/>
                <a:gd name="connsiteY0" fmla="*/ 0 h 793820"/>
                <a:gd name="connsiteX1" fmla="*/ 0 w 326518"/>
                <a:gd name="connsiteY1" fmla="*/ 305519 h 793820"/>
                <a:gd name="connsiteX2" fmla="*/ 326518 w 326518"/>
                <a:gd name="connsiteY2" fmla="*/ 793820 h 793820"/>
                <a:gd name="connsiteX3" fmla="*/ 268871 w 326518"/>
                <a:gd name="connsiteY3" fmla="*/ 425704 h 793820"/>
                <a:gd name="connsiteX4" fmla="*/ 1531 w 326518"/>
                <a:gd name="connsiteY4" fmla="*/ 0 h 793820"/>
                <a:gd name="connsiteX0" fmla="*/ 1531 w 326518"/>
                <a:gd name="connsiteY0" fmla="*/ 0 h 793820"/>
                <a:gd name="connsiteX1" fmla="*/ 0 w 326518"/>
                <a:gd name="connsiteY1" fmla="*/ 305519 h 793820"/>
                <a:gd name="connsiteX2" fmla="*/ 326518 w 326518"/>
                <a:gd name="connsiteY2" fmla="*/ 793820 h 793820"/>
                <a:gd name="connsiteX3" fmla="*/ 320555 w 326518"/>
                <a:gd name="connsiteY3" fmla="*/ 548949 h 793820"/>
                <a:gd name="connsiteX4" fmla="*/ 1531 w 326518"/>
                <a:gd name="connsiteY4" fmla="*/ 0 h 793820"/>
                <a:gd name="connsiteX0" fmla="*/ 1531 w 326518"/>
                <a:gd name="connsiteY0" fmla="*/ 0 h 801772"/>
                <a:gd name="connsiteX1" fmla="*/ 0 w 326518"/>
                <a:gd name="connsiteY1" fmla="*/ 313471 h 801772"/>
                <a:gd name="connsiteX2" fmla="*/ 326518 w 326518"/>
                <a:gd name="connsiteY2" fmla="*/ 801772 h 801772"/>
                <a:gd name="connsiteX3" fmla="*/ 320555 w 326518"/>
                <a:gd name="connsiteY3" fmla="*/ 556901 h 801772"/>
                <a:gd name="connsiteX4" fmla="*/ 1531 w 326518"/>
                <a:gd name="connsiteY4" fmla="*/ 0 h 801772"/>
                <a:gd name="connsiteX0" fmla="*/ 1531 w 326518"/>
                <a:gd name="connsiteY0" fmla="*/ 0 h 801772"/>
                <a:gd name="connsiteX1" fmla="*/ 0 w 326518"/>
                <a:gd name="connsiteY1" fmla="*/ 313471 h 801772"/>
                <a:gd name="connsiteX2" fmla="*/ 326518 w 326518"/>
                <a:gd name="connsiteY2" fmla="*/ 801772 h 801772"/>
                <a:gd name="connsiteX3" fmla="*/ 322320 w 326518"/>
                <a:gd name="connsiteY3" fmla="*/ 560432 h 801772"/>
                <a:gd name="connsiteX4" fmla="*/ 1531 w 326518"/>
                <a:gd name="connsiteY4" fmla="*/ 0 h 80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18" h="801772">
                  <a:moveTo>
                    <a:pt x="1531" y="0"/>
                  </a:moveTo>
                  <a:cubicBezTo>
                    <a:pt x="1021" y="101840"/>
                    <a:pt x="510" y="211631"/>
                    <a:pt x="0" y="313471"/>
                  </a:cubicBezTo>
                  <a:lnTo>
                    <a:pt x="326518" y="801772"/>
                  </a:lnTo>
                  <a:cubicBezTo>
                    <a:pt x="325119" y="721325"/>
                    <a:pt x="323719" y="640879"/>
                    <a:pt x="322320" y="560432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84642" y="3501971"/>
              <a:ext cx="911355" cy="398891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89452 w 509398"/>
                <a:gd name="connsiteY0" fmla="*/ 0 h 472219"/>
                <a:gd name="connsiteX1" fmla="*/ 0 w 509398"/>
                <a:gd name="connsiteY1" fmla="*/ 472219 h 472219"/>
                <a:gd name="connsiteX2" fmla="*/ 509398 w 509398"/>
                <a:gd name="connsiteY2" fmla="*/ 426720 h 472219"/>
                <a:gd name="connsiteX3" fmla="*/ 509398 w 509398"/>
                <a:gd name="connsiteY3" fmla="*/ 74507 h 472219"/>
                <a:gd name="connsiteX4" fmla="*/ 89452 w 509398"/>
                <a:gd name="connsiteY4" fmla="*/ 0 h 472219"/>
                <a:gd name="connsiteX0" fmla="*/ 1988 w 509398"/>
                <a:gd name="connsiteY0" fmla="*/ 164032 h 397712"/>
                <a:gd name="connsiteX1" fmla="*/ 0 w 509398"/>
                <a:gd name="connsiteY1" fmla="*/ 397712 h 397712"/>
                <a:gd name="connsiteX2" fmla="*/ 509398 w 509398"/>
                <a:gd name="connsiteY2" fmla="*/ 352213 h 397712"/>
                <a:gd name="connsiteX3" fmla="*/ 509398 w 509398"/>
                <a:gd name="connsiteY3" fmla="*/ 0 h 397712"/>
                <a:gd name="connsiteX4" fmla="*/ 1988 w 509398"/>
                <a:gd name="connsiteY4" fmla="*/ 164032 h 397712"/>
                <a:gd name="connsiteX0" fmla="*/ 1988 w 509398"/>
                <a:gd name="connsiteY0" fmla="*/ 164032 h 558947"/>
                <a:gd name="connsiteX1" fmla="*/ 0 w 509398"/>
                <a:gd name="connsiteY1" fmla="*/ 397712 h 558947"/>
                <a:gd name="connsiteX2" fmla="*/ 314591 w 509398"/>
                <a:gd name="connsiteY2" fmla="*/ 558947 h 558947"/>
                <a:gd name="connsiteX3" fmla="*/ 509398 w 509398"/>
                <a:gd name="connsiteY3" fmla="*/ 0 h 558947"/>
                <a:gd name="connsiteX4" fmla="*/ 1988 w 509398"/>
                <a:gd name="connsiteY4" fmla="*/ 164032 h 558947"/>
                <a:gd name="connsiteX0" fmla="*/ 1988 w 314591"/>
                <a:gd name="connsiteY0" fmla="*/ 0 h 394915"/>
                <a:gd name="connsiteX1" fmla="*/ 0 w 314591"/>
                <a:gd name="connsiteY1" fmla="*/ 233680 h 394915"/>
                <a:gd name="connsiteX2" fmla="*/ 314591 w 314591"/>
                <a:gd name="connsiteY2" fmla="*/ 394915 h 394915"/>
                <a:gd name="connsiteX3" fmla="*/ 264896 w 314591"/>
                <a:gd name="connsiteY3" fmla="*/ 189801 h 394915"/>
                <a:gd name="connsiteX4" fmla="*/ 1988 w 314591"/>
                <a:gd name="connsiteY4" fmla="*/ 0 h 394915"/>
                <a:gd name="connsiteX0" fmla="*/ 1988 w 314591"/>
                <a:gd name="connsiteY0" fmla="*/ 0 h 394915"/>
                <a:gd name="connsiteX1" fmla="*/ 0 w 314591"/>
                <a:gd name="connsiteY1" fmla="*/ 233680 h 394915"/>
                <a:gd name="connsiteX2" fmla="*/ 314591 w 314591"/>
                <a:gd name="connsiteY2" fmla="*/ 394915 h 394915"/>
                <a:gd name="connsiteX3" fmla="*/ 312604 w 314591"/>
                <a:gd name="connsiteY3" fmla="*/ 66556 h 394915"/>
                <a:gd name="connsiteX4" fmla="*/ 1988 w 314591"/>
                <a:gd name="connsiteY4" fmla="*/ 0 h 394915"/>
                <a:gd name="connsiteX0" fmla="*/ 1988 w 314591"/>
                <a:gd name="connsiteY0" fmla="*/ 0 h 398891"/>
                <a:gd name="connsiteX1" fmla="*/ 0 w 314591"/>
                <a:gd name="connsiteY1" fmla="*/ 237656 h 398891"/>
                <a:gd name="connsiteX2" fmla="*/ 314591 w 314591"/>
                <a:gd name="connsiteY2" fmla="*/ 398891 h 398891"/>
                <a:gd name="connsiteX3" fmla="*/ 312604 w 314591"/>
                <a:gd name="connsiteY3" fmla="*/ 70532 h 398891"/>
                <a:gd name="connsiteX4" fmla="*/ 1988 w 314591"/>
                <a:gd name="connsiteY4" fmla="*/ 0 h 398891"/>
                <a:gd name="connsiteX0" fmla="*/ 57 w 318624"/>
                <a:gd name="connsiteY0" fmla="*/ 0 h 398891"/>
                <a:gd name="connsiteX1" fmla="*/ 4033 w 318624"/>
                <a:gd name="connsiteY1" fmla="*/ 237656 h 398891"/>
                <a:gd name="connsiteX2" fmla="*/ 318624 w 318624"/>
                <a:gd name="connsiteY2" fmla="*/ 398891 h 398891"/>
                <a:gd name="connsiteX3" fmla="*/ 316637 w 318624"/>
                <a:gd name="connsiteY3" fmla="*/ 70532 h 398891"/>
                <a:gd name="connsiteX4" fmla="*/ 57 w 318624"/>
                <a:gd name="connsiteY4" fmla="*/ 0 h 39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624" h="398891">
                  <a:moveTo>
                    <a:pt x="57" y="0"/>
                  </a:moveTo>
                  <a:cubicBezTo>
                    <a:pt x="-606" y="77893"/>
                    <a:pt x="4696" y="159763"/>
                    <a:pt x="4033" y="237656"/>
                  </a:cubicBezTo>
                  <a:lnTo>
                    <a:pt x="318624" y="398891"/>
                  </a:lnTo>
                  <a:cubicBezTo>
                    <a:pt x="317962" y="289438"/>
                    <a:pt x="317299" y="179985"/>
                    <a:pt x="316637" y="70532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78368" y="1762962"/>
            <a:ext cx="1810109" cy="934075"/>
            <a:chOff x="1378368" y="1762962"/>
            <a:chExt cx="1810109" cy="934075"/>
          </a:xfrm>
        </p:grpSpPr>
        <p:sp>
          <p:nvSpPr>
            <p:cNvPr id="18" name="Freeform 17"/>
            <p:cNvSpPr/>
            <p:nvPr/>
          </p:nvSpPr>
          <p:spPr>
            <a:xfrm>
              <a:off x="1838097" y="1900773"/>
              <a:ext cx="456298" cy="565878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437353"/>
                <a:gd name="connsiteX1" fmla="*/ 0 w 419946"/>
                <a:gd name="connsiteY1" fmla="*/ 335753 h 437353"/>
                <a:gd name="connsiteX2" fmla="*/ 419946 w 419946"/>
                <a:gd name="connsiteY2" fmla="*/ 437353 h 437353"/>
                <a:gd name="connsiteX3" fmla="*/ 419946 w 419946"/>
                <a:gd name="connsiteY3" fmla="*/ 85140 h 437353"/>
                <a:gd name="connsiteX4" fmla="*/ 0 w 419946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23921 w 423921"/>
                <a:gd name="connsiteY3" fmla="*/ 85140 h 437353"/>
                <a:gd name="connsiteX4" fmla="*/ 3975 w 423921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19945 w 423921"/>
                <a:gd name="connsiteY3" fmla="*/ 152726 h 437353"/>
                <a:gd name="connsiteX4" fmla="*/ 3975 w 423921"/>
                <a:gd name="connsiteY4" fmla="*/ 0 h 437353"/>
                <a:gd name="connsiteX0" fmla="*/ 0 w 503434"/>
                <a:gd name="connsiteY0" fmla="*/ 0 h 481085"/>
                <a:gd name="connsiteX1" fmla="*/ 79513 w 503434"/>
                <a:gd name="connsiteY1" fmla="*/ 311898 h 481085"/>
                <a:gd name="connsiteX2" fmla="*/ 503434 w 503434"/>
                <a:gd name="connsiteY2" fmla="*/ 481085 h 481085"/>
                <a:gd name="connsiteX3" fmla="*/ 499458 w 503434"/>
                <a:gd name="connsiteY3" fmla="*/ 196458 h 481085"/>
                <a:gd name="connsiteX4" fmla="*/ 0 w 503434"/>
                <a:gd name="connsiteY4" fmla="*/ 0 h 481085"/>
                <a:gd name="connsiteX0" fmla="*/ 3976 w 507410"/>
                <a:gd name="connsiteY0" fmla="*/ 0 h 481085"/>
                <a:gd name="connsiteX1" fmla="*/ 0 w 507410"/>
                <a:gd name="connsiteY1" fmla="*/ 311898 h 481085"/>
                <a:gd name="connsiteX2" fmla="*/ 507410 w 507410"/>
                <a:gd name="connsiteY2" fmla="*/ 481085 h 481085"/>
                <a:gd name="connsiteX3" fmla="*/ 503434 w 507410"/>
                <a:gd name="connsiteY3" fmla="*/ 196458 h 481085"/>
                <a:gd name="connsiteX4" fmla="*/ 3976 w 507410"/>
                <a:gd name="connsiteY4" fmla="*/ 0 h 481085"/>
                <a:gd name="connsiteX0" fmla="*/ 3976 w 503440"/>
                <a:gd name="connsiteY0" fmla="*/ 0 h 540720"/>
                <a:gd name="connsiteX1" fmla="*/ 0 w 503440"/>
                <a:gd name="connsiteY1" fmla="*/ 311898 h 540720"/>
                <a:gd name="connsiteX2" fmla="*/ 316579 w 503440"/>
                <a:gd name="connsiteY2" fmla="*/ 540720 h 540720"/>
                <a:gd name="connsiteX3" fmla="*/ 503434 w 503440"/>
                <a:gd name="connsiteY3" fmla="*/ 196458 h 540720"/>
                <a:gd name="connsiteX4" fmla="*/ 3976 w 503440"/>
                <a:gd name="connsiteY4" fmla="*/ 0 h 540720"/>
                <a:gd name="connsiteX0" fmla="*/ 3976 w 316579"/>
                <a:gd name="connsiteY0" fmla="*/ 0 h 540720"/>
                <a:gd name="connsiteX1" fmla="*/ 0 w 316579"/>
                <a:gd name="connsiteY1" fmla="*/ 311898 h 540720"/>
                <a:gd name="connsiteX2" fmla="*/ 316579 w 316579"/>
                <a:gd name="connsiteY2" fmla="*/ 540720 h 540720"/>
                <a:gd name="connsiteX3" fmla="*/ 276822 w 316579"/>
                <a:gd name="connsiteY3" fmla="*/ 264044 h 540720"/>
                <a:gd name="connsiteX4" fmla="*/ 3976 w 316579"/>
                <a:gd name="connsiteY4" fmla="*/ 0 h 540720"/>
                <a:gd name="connsiteX0" fmla="*/ 3976 w 316961"/>
                <a:gd name="connsiteY0" fmla="*/ 0 h 540720"/>
                <a:gd name="connsiteX1" fmla="*/ 0 w 316961"/>
                <a:gd name="connsiteY1" fmla="*/ 311898 h 540720"/>
                <a:gd name="connsiteX2" fmla="*/ 316579 w 316961"/>
                <a:gd name="connsiteY2" fmla="*/ 540720 h 540720"/>
                <a:gd name="connsiteX3" fmla="*/ 316579 w 316961"/>
                <a:gd name="connsiteY3" fmla="*/ 220312 h 540720"/>
                <a:gd name="connsiteX4" fmla="*/ 3976 w 316961"/>
                <a:gd name="connsiteY4" fmla="*/ 0 h 540720"/>
                <a:gd name="connsiteX0" fmla="*/ 7506 w 316961"/>
                <a:gd name="connsiteY0" fmla="*/ 0 h 561903"/>
                <a:gd name="connsiteX1" fmla="*/ 0 w 316961"/>
                <a:gd name="connsiteY1" fmla="*/ 333081 h 561903"/>
                <a:gd name="connsiteX2" fmla="*/ 316579 w 316961"/>
                <a:gd name="connsiteY2" fmla="*/ 561903 h 561903"/>
                <a:gd name="connsiteX3" fmla="*/ 316579 w 316961"/>
                <a:gd name="connsiteY3" fmla="*/ 241495 h 561903"/>
                <a:gd name="connsiteX4" fmla="*/ 7506 w 316961"/>
                <a:gd name="connsiteY4" fmla="*/ 0 h 561903"/>
                <a:gd name="connsiteX0" fmla="*/ 3976 w 313431"/>
                <a:gd name="connsiteY0" fmla="*/ 0 h 561903"/>
                <a:gd name="connsiteX1" fmla="*/ 0 w 313431"/>
                <a:gd name="connsiteY1" fmla="*/ 326020 h 561903"/>
                <a:gd name="connsiteX2" fmla="*/ 313049 w 313431"/>
                <a:gd name="connsiteY2" fmla="*/ 561903 h 561903"/>
                <a:gd name="connsiteX3" fmla="*/ 313049 w 313431"/>
                <a:gd name="connsiteY3" fmla="*/ 241495 h 561903"/>
                <a:gd name="connsiteX4" fmla="*/ 3976 w 313431"/>
                <a:gd name="connsiteY4" fmla="*/ 0 h 561903"/>
                <a:gd name="connsiteX0" fmla="*/ 3976 w 316278"/>
                <a:gd name="connsiteY0" fmla="*/ 0 h 561903"/>
                <a:gd name="connsiteX1" fmla="*/ 0 w 316278"/>
                <a:gd name="connsiteY1" fmla="*/ 326020 h 561903"/>
                <a:gd name="connsiteX2" fmla="*/ 313049 w 316278"/>
                <a:gd name="connsiteY2" fmla="*/ 561903 h 561903"/>
                <a:gd name="connsiteX3" fmla="*/ 316077 w 316278"/>
                <a:gd name="connsiteY3" fmla="*/ 241495 h 561903"/>
                <a:gd name="connsiteX4" fmla="*/ 3976 w 316278"/>
                <a:gd name="connsiteY4" fmla="*/ 0 h 561903"/>
                <a:gd name="connsiteX0" fmla="*/ 3976 w 318998"/>
                <a:gd name="connsiteY0" fmla="*/ 0 h 561903"/>
                <a:gd name="connsiteX1" fmla="*/ 0 w 318998"/>
                <a:gd name="connsiteY1" fmla="*/ 326020 h 561903"/>
                <a:gd name="connsiteX2" fmla="*/ 313049 w 318998"/>
                <a:gd name="connsiteY2" fmla="*/ 561903 h 561903"/>
                <a:gd name="connsiteX3" fmla="*/ 318857 w 318998"/>
                <a:gd name="connsiteY3" fmla="*/ 249446 h 561903"/>
                <a:gd name="connsiteX4" fmla="*/ 3976 w 318998"/>
                <a:gd name="connsiteY4" fmla="*/ 0 h 561903"/>
                <a:gd name="connsiteX0" fmla="*/ 3976 w 319058"/>
                <a:gd name="connsiteY0" fmla="*/ 0 h 565878"/>
                <a:gd name="connsiteX1" fmla="*/ 0 w 319058"/>
                <a:gd name="connsiteY1" fmla="*/ 326020 h 565878"/>
                <a:gd name="connsiteX2" fmla="*/ 315828 w 319058"/>
                <a:gd name="connsiteY2" fmla="*/ 565878 h 565878"/>
                <a:gd name="connsiteX3" fmla="*/ 318857 w 319058"/>
                <a:gd name="connsiteY3" fmla="*/ 249446 h 565878"/>
                <a:gd name="connsiteX4" fmla="*/ 3976 w 319058"/>
                <a:gd name="connsiteY4" fmla="*/ 0 h 56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58" h="565878">
                  <a:moveTo>
                    <a:pt x="3976" y="0"/>
                  </a:moveTo>
                  <a:cubicBezTo>
                    <a:pt x="2651" y="103966"/>
                    <a:pt x="1325" y="222054"/>
                    <a:pt x="0" y="326020"/>
                  </a:cubicBezTo>
                  <a:lnTo>
                    <a:pt x="315828" y="565878"/>
                  </a:lnTo>
                  <a:cubicBezTo>
                    <a:pt x="314503" y="471002"/>
                    <a:pt x="320182" y="344322"/>
                    <a:pt x="318857" y="249446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91488" y="2158999"/>
              <a:ext cx="447069" cy="538038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10970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05" h="538038">
                  <a:moveTo>
                    <a:pt x="3976" y="0"/>
                  </a:moveTo>
                  <a:cubicBezTo>
                    <a:pt x="2651" y="105723"/>
                    <a:pt x="1325" y="211446"/>
                    <a:pt x="0" y="317169"/>
                  </a:cubicBezTo>
                  <a:lnTo>
                    <a:pt x="310970" y="538038"/>
                  </a:lnTo>
                  <a:cubicBezTo>
                    <a:pt x="312296" y="435211"/>
                    <a:pt x="311279" y="332385"/>
                    <a:pt x="312605" y="229558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37513" y="2377417"/>
              <a:ext cx="450964" cy="318211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114 w 320670"/>
                <a:gd name="connsiteY0" fmla="*/ 0 h 561892"/>
                <a:gd name="connsiteX1" fmla="*/ 8065 w 320670"/>
                <a:gd name="connsiteY1" fmla="*/ 341023 h 561892"/>
                <a:gd name="connsiteX2" fmla="*/ 316693 w 320670"/>
                <a:gd name="connsiteY2" fmla="*/ 561892 h 561892"/>
                <a:gd name="connsiteX3" fmla="*/ 320670 w 320670"/>
                <a:gd name="connsiteY3" fmla="*/ 253412 h 561892"/>
                <a:gd name="connsiteX4" fmla="*/ 114 w 320670"/>
                <a:gd name="connsiteY4" fmla="*/ 0 h 561892"/>
                <a:gd name="connsiteX0" fmla="*/ 114 w 316869"/>
                <a:gd name="connsiteY0" fmla="*/ 0 h 561892"/>
                <a:gd name="connsiteX1" fmla="*/ 8065 w 316869"/>
                <a:gd name="connsiteY1" fmla="*/ 341023 h 561892"/>
                <a:gd name="connsiteX2" fmla="*/ 316693 w 316869"/>
                <a:gd name="connsiteY2" fmla="*/ 561892 h 561892"/>
                <a:gd name="connsiteX3" fmla="*/ 312718 w 316869"/>
                <a:gd name="connsiteY3" fmla="*/ 2946 h 561892"/>
                <a:gd name="connsiteX4" fmla="*/ 114 w 316869"/>
                <a:gd name="connsiteY4" fmla="*/ 0 h 561892"/>
                <a:gd name="connsiteX0" fmla="*/ 114 w 312718"/>
                <a:gd name="connsiteY0" fmla="*/ 0 h 343231"/>
                <a:gd name="connsiteX1" fmla="*/ 8065 w 312718"/>
                <a:gd name="connsiteY1" fmla="*/ 341023 h 343231"/>
                <a:gd name="connsiteX2" fmla="*/ 225253 w 312718"/>
                <a:gd name="connsiteY2" fmla="*/ 343231 h 343231"/>
                <a:gd name="connsiteX3" fmla="*/ 312718 w 312718"/>
                <a:gd name="connsiteY3" fmla="*/ 2946 h 343231"/>
                <a:gd name="connsiteX4" fmla="*/ 114 w 312718"/>
                <a:gd name="connsiteY4" fmla="*/ 0 h 343231"/>
                <a:gd name="connsiteX0" fmla="*/ 114 w 313099"/>
                <a:gd name="connsiteY0" fmla="*/ 0 h 341023"/>
                <a:gd name="connsiteX1" fmla="*/ 8065 w 313099"/>
                <a:gd name="connsiteY1" fmla="*/ 341023 h 341023"/>
                <a:gd name="connsiteX2" fmla="*/ 312717 w 313099"/>
                <a:gd name="connsiteY2" fmla="*/ 335279 h 341023"/>
                <a:gd name="connsiteX3" fmla="*/ 312718 w 313099"/>
                <a:gd name="connsiteY3" fmla="*/ 2946 h 341023"/>
                <a:gd name="connsiteX4" fmla="*/ 114 w 313099"/>
                <a:gd name="connsiteY4" fmla="*/ 0 h 341023"/>
                <a:gd name="connsiteX0" fmla="*/ 382 w 313367"/>
                <a:gd name="connsiteY0" fmla="*/ 0 h 335279"/>
                <a:gd name="connsiteX1" fmla="*/ 382 w 313367"/>
                <a:gd name="connsiteY1" fmla="*/ 333072 h 335279"/>
                <a:gd name="connsiteX2" fmla="*/ 312985 w 313367"/>
                <a:gd name="connsiteY2" fmla="*/ 335279 h 335279"/>
                <a:gd name="connsiteX3" fmla="*/ 312986 w 313367"/>
                <a:gd name="connsiteY3" fmla="*/ 2946 h 335279"/>
                <a:gd name="connsiteX4" fmla="*/ 382 w 313367"/>
                <a:gd name="connsiteY4" fmla="*/ 0 h 335279"/>
                <a:gd name="connsiteX0" fmla="*/ 382 w 313367"/>
                <a:gd name="connsiteY0" fmla="*/ 11176 h 332333"/>
                <a:gd name="connsiteX1" fmla="*/ 382 w 313367"/>
                <a:gd name="connsiteY1" fmla="*/ 330126 h 332333"/>
                <a:gd name="connsiteX2" fmla="*/ 312985 w 313367"/>
                <a:gd name="connsiteY2" fmla="*/ 332333 h 332333"/>
                <a:gd name="connsiteX3" fmla="*/ 312986 w 313367"/>
                <a:gd name="connsiteY3" fmla="*/ 0 h 332333"/>
                <a:gd name="connsiteX4" fmla="*/ 382 w 313367"/>
                <a:gd name="connsiteY4" fmla="*/ 11176 h 332333"/>
                <a:gd name="connsiteX0" fmla="*/ 382 w 313367"/>
                <a:gd name="connsiteY0" fmla="*/ 0 h 321157"/>
                <a:gd name="connsiteX1" fmla="*/ 382 w 313367"/>
                <a:gd name="connsiteY1" fmla="*/ 318950 h 321157"/>
                <a:gd name="connsiteX2" fmla="*/ 312985 w 313367"/>
                <a:gd name="connsiteY2" fmla="*/ 321157 h 321157"/>
                <a:gd name="connsiteX3" fmla="*/ 312986 w 313367"/>
                <a:gd name="connsiteY3" fmla="*/ 2946 h 321157"/>
                <a:gd name="connsiteX4" fmla="*/ 382 w 313367"/>
                <a:gd name="connsiteY4" fmla="*/ 0 h 321157"/>
                <a:gd name="connsiteX0" fmla="*/ 382 w 313367"/>
                <a:gd name="connsiteY0" fmla="*/ 7646 h 318211"/>
                <a:gd name="connsiteX1" fmla="*/ 382 w 313367"/>
                <a:gd name="connsiteY1" fmla="*/ 316004 h 318211"/>
                <a:gd name="connsiteX2" fmla="*/ 312985 w 313367"/>
                <a:gd name="connsiteY2" fmla="*/ 318211 h 318211"/>
                <a:gd name="connsiteX3" fmla="*/ 312986 w 313367"/>
                <a:gd name="connsiteY3" fmla="*/ 0 h 318211"/>
                <a:gd name="connsiteX4" fmla="*/ 382 w 313367"/>
                <a:gd name="connsiteY4" fmla="*/ 7646 h 318211"/>
                <a:gd name="connsiteX0" fmla="*/ 2343 w 315328"/>
                <a:gd name="connsiteY0" fmla="*/ 7646 h 318211"/>
                <a:gd name="connsiteX1" fmla="*/ 0 w 315328"/>
                <a:gd name="connsiteY1" fmla="*/ 316004 h 318211"/>
                <a:gd name="connsiteX2" fmla="*/ 314946 w 315328"/>
                <a:gd name="connsiteY2" fmla="*/ 318211 h 318211"/>
                <a:gd name="connsiteX3" fmla="*/ 314947 w 315328"/>
                <a:gd name="connsiteY3" fmla="*/ 0 h 318211"/>
                <a:gd name="connsiteX4" fmla="*/ 2343 w 315328"/>
                <a:gd name="connsiteY4" fmla="*/ 7646 h 3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28" h="318211">
                  <a:moveTo>
                    <a:pt x="2343" y="7646"/>
                  </a:moveTo>
                  <a:cubicBezTo>
                    <a:pt x="1018" y="113369"/>
                    <a:pt x="1325" y="210281"/>
                    <a:pt x="0" y="316004"/>
                  </a:cubicBezTo>
                  <a:lnTo>
                    <a:pt x="314946" y="318211"/>
                  </a:lnTo>
                  <a:cubicBezTo>
                    <a:pt x="316272" y="215384"/>
                    <a:pt x="313621" y="102827"/>
                    <a:pt x="314947" y="0"/>
                  </a:cubicBezTo>
                  <a:lnTo>
                    <a:pt x="2343" y="7646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78368" y="1762962"/>
              <a:ext cx="458438" cy="466476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51182"/>
                <a:gd name="connsiteX1" fmla="*/ 0 w 419946"/>
                <a:gd name="connsiteY1" fmla="*/ 325120 h 351182"/>
                <a:gd name="connsiteX2" fmla="*/ 408019 w 419946"/>
                <a:gd name="connsiteY2" fmla="*/ 351182 h 351182"/>
                <a:gd name="connsiteX3" fmla="*/ 419946 w 419946"/>
                <a:gd name="connsiteY3" fmla="*/ 74507 h 351182"/>
                <a:gd name="connsiteX4" fmla="*/ 0 w 419946"/>
                <a:gd name="connsiteY4" fmla="*/ 0 h 351182"/>
                <a:gd name="connsiteX0" fmla="*/ 15903 w 419946"/>
                <a:gd name="connsiteY0" fmla="*/ 0 h 482378"/>
                <a:gd name="connsiteX1" fmla="*/ 0 w 419946"/>
                <a:gd name="connsiteY1" fmla="*/ 456316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15903 w 419946"/>
                <a:gd name="connsiteY0" fmla="*/ 0 h 482378"/>
                <a:gd name="connsiteX1" fmla="*/ 0 w 419946"/>
                <a:gd name="connsiteY1" fmla="*/ 253557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3976 w 408019"/>
                <a:gd name="connsiteY0" fmla="*/ 0 h 482378"/>
                <a:gd name="connsiteX1" fmla="*/ 0 w 408019"/>
                <a:gd name="connsiteY1" fmla="*/ 329094 h 482378"/>
                <a:gd name="connsiteX2" fmla="*/ 396092 w 408019"/>
                <a:gd name="connsiteY2" fmla="*/ 482378 h 482378"/>
                <a:gd name="connsiteX3" fmla="*/ 408019 w 408019"/>
                <a:gd name="connsiteY3" fmla="*/ 205703 h 482378"/>
                <a:gd name="connsiteX4" fmla="*/ 3976 w 408019"/>
                <a:gd name="connsiteY4" fmla="*/ 0 h 482378"/>
                <a:gd name="connsiteX0" fmla="*/ 3976 w 408019"/>
                <a:gd name="connsiteY0" fmla="*/ 0 h 466476"/>
                <a:gd name="connsiteX1" fmla="*/ 0 w 408019"/>
                <a:gd name="connsiteY1" fmla="*/ 329094 h 466476"/>
                <a:gd name="connsiteX2" fmla="*/ 320554 w 408019"/>
                <a:gd name="connsiteY2" fmla="*/ 466476 h 466476"/>
                <a:gd name="connsiteX3" fmla="*/ 408019 w 408019"/>
                <a:gd name="connsiteY3" fmla="*/ 205703 h 466476"/>
                <a:gd name="connsiteX4" fmla="*/ 3976 w 408019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1657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146069 h 466476"/>
                <a:gd name="connsiteX4" fmla="*/ 3976 w 320554"/>
                <a:gd name="connsiteY4" fmla="*/ 0 h 4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54" h="466476">
                  <a:moveTo>
                    <a:pt x="3976" y="0"/>
                  </a:moveTo>
                  <a:cubicBezTo>
                    <a:pt x="2651" y="109698"/>
                    <a:pt x="1325" y="219396"/>
                    <a:pt x="0" y="329094"/>
                  </a:cubicBezTo>
                  <a:lnTo>
                    <a:pt x="320554" y="466476"/>
                  </a:lnTo>
                  <a:cubicBezTo>
                    <a:pt x="320406" y="359674"/>
                    <a:pt x="320257" y="252871"/>
                    <a:pt x="320109" y="146069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374610" y="1736066"/>
            <a:ext cx="1821816" cy="1108373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871" h="1108373">
                <a:moveTo>
                  <a:pt x="948" y="0"/>
                </a:moveTo>
                <a:cubicBezTo>
                  <a:pt x="-377" y="109698"/>
                  <a:pt x="1325" y="398037"/>
                  <a:pt x="0" y="507735"/>
                </a:cubicBezTo>
                <a:lnTo>
                  <a:pt x="1265233" y="1108373"/>
                </a:lnTo>
                <a:cubicBezTo>
                  <a:pt x="1265085" y="1001571"/>
                  <a:pt x="1274018" y="746405"/>
                  <a:pt x="1273870" y="639603"/>
                </a:cubicBezTo>
                <a:lnTo>
                  <a:pt x="94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41" name="Freeform 40"/>
          <p:cNvSpPr/>
          <p:nvPr/>
        </p:nvSpPr>
        <p:spPr>
          <a:xfrm>
            <a:off x="1362245" y="2937659"/>
            <a:ext cx="1831113" cy="1087177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80372"/>
              <a:gd name="connsiteY0" fmla="*/ 0 h 1093233"/>
              <a:gd name="connsiteX1" fmla="*/ 0 w 1280372"/>
              <a:gd name="connsiteY1" fmla="*/ 507735 h 1093233"/>
              <a:gd name="connsiteX2" fmla="*/ 1280372 w 1280372"/>
              <a:gd name="connsiteY2" fmla="*/ 1093233 h 1093233"/>
              <a:gd name="connsiteX3" fmla="*/ 1273870 w 1280372"/>
              <a:gd name="connsiteY3" fmla="*/ 639603 h 1093233"/>
              <a:gd name="connsiteX4" fmla="*/ 948 w 1280372"/>
              <a:gd name="connsiteY4" fmla="*/ 0 h 1093233"/>
              <a:gd name="connsiteX0" fmla="*/ 948 w 1280372"/>
              <a:gd name="connsiteY0" fmla="*/ 0 h 1087177"/>
              <a:gd name="connsiteX1" fmla="*/ 0 w 1280372"/>
              <a:gd name="connsiteY1" fmla="*/ 501679 h 1087177"/>
              <a:gd name="connsiteX2" fmla="*/ 1280372 w 1280372"/>
              <a:gd name="connsiteY2" fmla="*/ 1087177 h 1087177"/>
              <a:gd name="connsiteX3" fmla="*/ 1273870 w 1280372"/>
              <a:gd name="connsiteY3" fmla="*/ 633547 h 1087177"/>
              <a:gd name="connsiteX4" fmla="*/ 948 w 1280372"/>
              <a:gd name="connsiteY4" fmla="*/ 0 h 108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372" h="1087177">
                <a:moveTo>
                  <a:pt x="948" y="0"/>
                </a:moveTo>
                <a:cubicBezTo>
                  <a:pt x="-377" y="109698"/>
                  <a:pt x="1325" y="391981"/>
                  <a:pt x="0" y="501679"/>
                </a:cubicBezTo>
                <a:lnTo>
                  <a:pt x="1280372" y="1087177"/>
                </a:lnTo>
                <a:cubicBezTo>
                  <a:pt x="1280224" y="980375"/>
                  <a:pt x="1274018" y="740349"/>
                  <a:pt x="1273870" y="633547"/>
                </a:cubicBezTo>
                <a:lnTo>
                  <a:pt x="948" y="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4572000" y="1652106"/>
            <a:ext cx="3" cy="2567094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572000" y="4219200"/>
            <a:ext cx="2711074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937548" y="2158999"/>
            <a:ext cx="911355" cy="1741863"/>
            <a:chOff x="5937548" y="2158999"/>
            <a:chExt cx="911355" cy="1741863"/>
          </a:xfrm>
        </p:grpSpPr>
        <p:sp>
          <p:nvSpPr>
            <p:cNvPr id="49" name="Freeform 48"/>
            <p:cNvSpPr/>
            <p:nvPr/>
          </p:nvSpPr>
          <p:spPr>
            <a:xfrm>
              <a:off x="5944394" y="2158999"/>
              <a:ext cx="447069" cy="538038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10970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05" h="538038">
                  <a:moveTo>
                    <a:pt x="3976" y="0"/>
                  </a:moveTo>
                  <a:cubicBezTo>
                    <a:pt x="2651" y="105723"/>
                    <a:pt x="1325" y="211446"/>
                    <a:pt x="0" y="317169"/>
                  </a:cubicBezTo>
                  <a:lnTo>
                    <a:pt x="310970" y="538038"/>
                  </a:lnTo>
                  <a:cubicBezTo>
                    <a:pt x="312296" y="435211"/>
                    <a:pt x="311279" y="332385"/>
                    <a:pt x="312605" y="229558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937548" y="3501971"/>
              <a:ext cx="911355" cy="398891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89452 w 509398"/>
                <a:gd name="connsiteY0" fmla="*/ 0 h 472219"/>
                <a:gd name="connsiteX1" fmla="*/ 0 w 509398"/>
                <a:gd name="connsiteY1" fmla="*/ 472219 h 472219"/>
                <a:gd name="connsiteX2" fmla="*/ 509398 w 509398"/>
                <a:gd name="connsiteY2" fmla="*/ 426720 h 472219"/>
                <a:gd name="connsiteX3" fmla="*/ 509398 w 509398"/>
                <a:gd name="connsiteY3" fmla="*/ 74507 h 472219"/>
                <a:gd name="connsiteX4" fmla="*/ 89452 w 509398"/>
                <a:gd name="connsiteY4" fmla="*/ 0 h 472219"/>
                <a:gd name="connsiteX0" fmla="*/ 1988 w 509398"/>
                <a:gd name="connsiteY0" fmla="*/ 164032 h 397712"/>
                <a:gd name="connsiteX1" fmla="*/ 0 w 509398"/>
                <a:gd name="connsiteY1" fmla="*/ 397712 h 397712"/>
                <a:gd name="connsiteX2" fmla="*/ 509398 w 509398"/>
                <a:gd name="connsiteY2" fmla="*/ 352213 h 397712"/>
                <a:gd name="connsiteX3" fmla="*/ 509398 w 509398"/>
                <a:gd name="connsiteY3" fmla="*/ 0 h 397712"/>
                <a:gd name="connsiteX4" fmla="*/ 1988 w 509398"/>
                <a:gd name="connsiteY4" fmla="*/ 164032 h 397712"/>
                <a:gd name="connsiteX0" fmla="*/ 1988 w 509398"/>
                <a:gd name="connsiteY0" fmla="*/ 164032 h 558947"/>
                <a:gd name="connsiteX1" fmla="*/ 0 w 509398"/>
                <a:gd name="connsiteY1" fmla="*/ 397712 h 558947"/>
                <a:gd name="connsiteX2" fmla="*/ 314591 w 509398"/>
                <a:gd name="connsiteY2" fmla="*/ 558947 h 558947"/>
                <a:gd name="connsiteX3" fmla="*/ 509398 w 509398"/>
                <a:gd name="connsiteY3" fmla="*/ 0 h 558947"/>
                <a:gd name="connsiteX4" fmla="*/ 1988 w 509398"/>
                <a:gd name="connsiteY4" fmla="*/ 164032 h 558947"/>
                <a:gd name="connsiteX0" fmla="*/ 1988 w 314591"/>
                <a:gd name="connsiteY0" fmla="*/ 0 h 394915"/>
                <a:gd name="connsiteX1" fmla="*/ 0 w 314591"/>
                <a:gd name="connsiteY1" fmla="*/ 233680 h 394915"/>
                <a:gd name="connsiteX2" fmla="*/ 314591 w 314591"/>
                <a:gd name="connsiteY2" fmla="*/ 394915 h 394915"/>
                <a:gd name="connsiteX3" fmla="*/ 264896 w 314591"/>
                <a:gd name="connsiteY3" fmla="*/ 189801 h 394915"/>
                <a:gd name="connsiteX4" fmla="*/ 1988 w 314591"/>
                <a:gd name="connsiteY4" fmla="*/ 0 h 394915"/>
                <a:gd name="connsiteX0" fmla="*/ 1988 w 314591"/>
                <a:gd name="connsiteY0" fmla="*/ 0 h 394915"/>
                <a:gd name="connsiteX1" fmla="*/ 0 w 314591"/>
                <a:gd name="connsiteY1" fmla="*/ 233680 h 394915"/>
                <a:gd name="connsiteX2" fmla="*/ 314591 w 314591"/>
                <a:gd name="connsiteY2" fmla="*/ 394915 h 394915"/>
                <a:gd name="connsiteX3" fmla="*/ 312604 w 314591"/>
                <a:gd name="connsiteY3" fmla="*/ 66556 h 394915"/>
                <a:gd name="connsiteX4" fmla="*/ 1988 w 314591"/>
                <a:gd name="connsiteY4" fmla="*/ 0 h 394915"/>
                <a:gd name="connsiteX0" fmla="*/ 1988 w 314591"/>
                <a:gd name="connsiteY0" fmla="*/ 0 h 398891"/>
                <a:gd name="connsiteX1" fmla="*/ 0 w 314591"/>
                <a:gd name="connsiteY1" fmla="*/ 237656 h 398891"/>
                <a:gd name="connsiteX2" fmla="*/ 314591 w 314591"/>
                <a:gd name="connsiteY2" fmla="*/ 398891 h 398891"/>
                <a:gd name="connsiteX3" fmla="*/ 312604 w 314591"/>
                <a:gd name="connsiteY3" fmla="*/ 70532 h 398891"/>
                <a:gd name="connsiteX4" fmla="*/ 1988 w 314591"/>
                <a:gd name="connsiteY4" fmla="*/ 0 h 398891"/>
                <a:gd name="connsiteX0" fmla="*/ 57 w 318624"/>
                <a:gd name="connsiteY0" fmla="*/ 0 h 398891"/>
                <a:gd name="connsiteX1" fmla="*/ 4033 w 318624"/>
                <a:gd name="connsiteY1" fmla="*/ 237656 h 398891"/>
                <a:gd name="connsiteX2" fmla="*/ 318624 w 318624"/>
                <a:gd name="connsiteY2" fmla="*/ 398891 h 398891"/>
                <a:gd name="connsiteX3" fmla="*/ 316637 w 318624"/>
                <a:gd name="connsiteY3" fmla="*/ 70532 h 398891"/>
                <a:gd name="connsiteX4" fmla="*/ 57 w 318624"/>
                <a:gd name="connsiteY4" fmla="*/ 0 h 39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624" h="398891">
                  <a:moveTo>
                    <a:pt x="57" y="0"/>
                  </a:moveTo>
                  <a:cubicBezTo>
                    <a:pt x="-606" y="77893"/>
                    <a:pt x="4696" y="159763"/>
                    <a:pt x="4033" y="237656"/>
                  </a:cubicBezTo>
                  <a:lnTo>
                    <a:pt x="318624" y="398891"/>
                  </a:lnTo>
                  <a:cubicBezTo>
                    <a:pt x="317962" y="289438"/>
                    <a:pt x="317299" y="179985"/>
                    <a:pt x="316637" y="70532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90419" y="2377417"/>
              <a:ext cx="450964" cy="318211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4872 h 367085"/>
                <a:gd name="connsiteX4" fmla="*/ 0 w 419946"/>
                <a:gd name="connsiteY4" fmla="*/ 0 h 367085"/>
                <a:gd name="connsiteX0" fmla="*/ 0 w 419946"/>
                <a:gd name="connsiteY0" fmla="*/ 0 h 367085"/>
                <a:gd name="connsiteX1" fmla="*/ 0 w 419946"/>
                <a:gd name="connsiteY1" fmla="*/ 265485 h 367085"/>
                <a:gd name="connsiteX2" fmla="*/ 419946 w 419946"/>
                <a:gd name="connsiteY2" fmla="*/ 367085 h 367085"/>
                <a:gd name="connsiteX3" fmla="*/ 419946 w 419946"/>
                <a:gd name="connsiteY3" fmla="*/ 134142 h 367085"/>
                <a:gd name="connsiteX4" fmla="*/ 0 w 419946"/>
                <a:gd name="connsiteY4" fmla="*/ 0 h 367085"/>
                <a:gd name="connsiteX0" fmla="*/ 0 w 419946"/>
                <a:gd name="connsiteY0" fmla="*/ 0 h 398890"/>
                <a:gd name="connsiteX1" fmla="*/ 0 w 419946"/>
                <a:gd name="connsiteY1" fmla="*/ 265485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419946"/>
                <a:gd name="connsiteY0" fmla="*/ 0 h 398890"/>
                <a:gd name="connsiteX1" fmla="*/ 0 w 419946"/>
                <a:gd name="connsiteY1" fmla="*/ 277412 h 398890"/>
                <a:gd name="connsiteX2" fmla="*/ 419946 w 419946"/>
                <a:gd name="connsiteY2" fmla="*/ 398890 h 398890"/>
                <a:gd name="connsiteX3" fmla="*/ 419946 w 419946"/>
                <a:gd name="connsiteY3" fmla="*/ 134142 h 398890"/>
                <a:gd name="connsiteX4" fmla="*/ 0 w 419946"/>
                <a:gd name="connsiteY4" fmla="*/ 0 h 398890"/>
                <a:gd name="connsiteX0" fmla="*/ 0 w 602826"/>
                <a:gd name="connsiteY0" fmla="*/ 0 h 359134"/>
                <a:gd name="connsiteX1" fmla="*/ 182880 w 602826"/>
                <a:gd name="connsiteY1" fmla="*/ 237656 h 359134"/>
                <a:gd name="connsiteX2" fmla="*/ 602826 w 602826"/>
                <a:gd name="connsiteY2" fmla="*/ 359134 h 359134"/>
                <a:gd name="connsiteX3" fmla="*/ 602826 w 602826"/>
                <a:gd name="connsiteY3" fmla="*/ 94386 h 359134"/>
                <a:gd name="connsiteX4" fmla="*/ 0 w 602826"/>
                <a:gd name="connsiteY4" fmla="*/ 0 h 359134"/>
                <a:gd name="connsiteX0" fmla="*/ 3976 w 606802"/>
                <a:gd name="connsiteY0" fmla="*/ 0 h 359134"/>
                <a:gd name="connsiteX1" fmla="*/ 0 w 606802"/>
                <a:gd name="connsiteY1" fmla="*/ 317169 h 359134"/>
                <a:gd name="connsiteX2" fmla="*/ 606802 w 606802"/>
                <a:gd name="connsiteY2" fmla="*/ 359134 h 359134"/>
                <a:gd name="connsiteX3" fmla="*/ 606802 w 606802"/>
                <a:gd name="connsiteY3" fmla="*/ 94386 h 359134"/>
                <a:gd name="connsiteX4" fmla="*/ 3976 w 606802"/>
                <a:gd name="connsiteY4" fmla="*/ 0 h 359134"/>
                <a:gd name="connsiteX0" fmla="*/ 3976 w 606802"/>
                <a:gd name="connsiteY0" fmla="*/ 0 h 538038"/>
                <a:gd name="connsiteX1" fmla="*/ 0 w 606802"/>
                <a:gd name="connsiteY1" fmla="*/ 317169 h 538038"/>
                <a:gd name="connsiteX2" fmla="*/ 308628 w 606802"/>
                <a:gd name="connsiteY2" fmla="*/ 538038 h 538038"/>
                <a:gd name="connsiteX3" fmla="*/ 606802 w 606802"/>
                <a:gd name="connsiteY3" fmla="*/ 94386 h 538038"/>
                <a:gd name="connsiteX4" fmla="*/ 3976 w 606802"/>
                <a:gd name="connsiteY4" fmla="*/ 0 h 538038"/>
                <a:gd name="connsiteX0" fmla="*/ 3976 w 308628"/>
                <a:gd name="connsiteY0" fmla="*/ 0 h 538038"/>
                <a:gd name="connsiteX1" fmla="*/ 0 w 308628"/>
                <a:gd name="connsiteY1" fmla="*/ 317169 h 538038"/>
                <a:gd name="connsiteX2" fmla="*/ 308628 w 308628"/>
                <a:gd name="connsiteY2" fmla="*/ 538038 h 538038"/>
                <a:gd name="connsiteX3" fmla="*/ 260921 w 308628"/>
                <a:gd name="connsiteY3" fmla="*/ 213655 h 538038"/>
                <a:gd name="connsiteX4" fmla="*/ 3976 w 308628"/>
                <a:gd name="connsiteY4" fmla="*/ 0 h 538038"/>
                <a:gd name="connsiteX0" fmla="*/ 3976 w 312605"/>
                <a:gd name="connsiteY0" fmla="*/ 0 h 538038"/>
                <a:gd name="connsiteX1" fmla="*/ 0 w 312605"/>
                <a:gd name="connsiteY1" fmla="*/ 317169 h 538038"/>
                <a:gd name="connsiteX2" fmla="*/ 308628 w 312605"/>
                <a:gd name="connsiteY2" fmla="*/ 538038 h 538038"/>
                <a:gd name="connsiteX3" fmla="*/ 312605 w 312605"/>
                <a:gd name="connsiteY3" fmla="*/ 229558 h 538038"/>
                <a:gd name="connsiteX4" fmla="*/ 3976 w 312605"/>
                <a:gd name="connsiteY4" fmla="*/ 0 h 538038"/>
                <a:gd name="connsiteX0" fmla="*/ 114 w 320670"/>
                <a:gd name="connsiteY0" fmla="*/ 0 h 561892"/>
                <a:gd name="connsiteX1" fmla="*/ 8065 w 320670"/>
                <a:gd name="connsiteY1" fmla="*/ 341023 h 561892"/>
                <a:gd name="connsiteX2" fmla="*/ 316693 w 320670"/>
                <a:gd name="connsiteY2" fmla="*/ 561892 h 561892"/>
                <a:gd name="connsiteX3" fmla="*/ 320670 w 320670"/>
                <a:gd name="connsiteY3" fmla="*/ 253412 h 561892"/>
                <a:gd name="connsiteX4" fmla="*/ 114 w 320670"/>
                <a:gd name="connsiteY4" fmla="*/ 0 h 561892"/>
                <a:gd name="connsiteX0" fmla="*/ 114 w 316869"/>
                <a:gd name="connsiteY0" fmla="*/ 0 h 561892"/>
                <a:gd name="connsiteX1" fmla="*/ 8065 w 316869"/>
                <a:gd name="connsiteY1" fmla="*/ 341023 h 561892"/>
                <a:gd name="connsiteX2" fmla="*/ 316693 w 316869"/>
                <a:gd name="connsiteY2" fmla="*/ 561892 h 561892"/>
                <a:gd name="connsiteX3" fmla="*/ 312718 w 316869"/>
                <a:gd name="connsiteY3" fmla="*/ 2946 h 561892"/>
                <a:gd name="connsiteX4" fmla="*/ 114 w 316869"/>
                <a:gd name="connsiteY4" fmla="*/ 0 h 561892"/>
                <a:gd name="connsiteX0" fmla="*/ 114 w 312718"/>
                <a:gd name="connsiteY0" fmla="*/ 0 h 343231"/>
                <a:gd name="connsiteX1" fmla="*/ 8065 w 312718"/>
                <a:gd name="connsiteY1" fmla="*/ 341023 h 343231"/>
                <a:gd name="connsiteX2" fmla="*/ 225253 w 312718"/>
                <a:gd name="connsiteY2" fmla="*/ 343231 h 343231"/>
                <a:gd name="connsiteX3" fmla="*/ 312718 w 312718"/>
                <a:gd name="connsiteY3" fmla="*/ 2946 h 343231"/>
                <a:gd name="connsiteX4" fmla="*/ 114 w 312718"/>
                <a:gd name="connsiteY4" fmla="*/ 0 h 343231"/>
                <a:gd name="connsiteX0" fmla="*/ 114 w 313099"/>
                <a:gd name="connsiteY0" fmla="*/ 0 h 341023"/>
                <a:gd name="connsiteX1" fmla="*/ 8065 w 313099"/>
                <a:gd name="connsiteY1" fmla="*/ 341023 h 341023"/>
                <a:gd name="connsiteX2" fmla="*/ 312717 w 313099"/>
                <a:gd name="connsiteY2" fmla="*/ 335279 h 341023"/>
                <a:gd name="connsiteX3" fmla="*/ 312718 w 313099"/>
                <a:gd name="connsiteY3" fmla="*/ 2946 h 341023"/>
                <a:gd name="connsiteX4" fmla="*/ 114 w 313099"/>
                <a:gd name="connsiteY4" fmla="*/ 0 h 341023"/>
                <a:gd name="connsiteX0" fmla="*/ 382 w 313367"/>
                <a:gd name="connsiteY0" fmla="*/ 0 h 335279"/>
                <a:gd name="connsiteX1" fmla="*/ 382 w 313367"/>
                <a:gd name="connsiteY1" fmla="*/ 333072 h 335279"/>
                <a:gd name="connsiteX2" fmla="*/ 312985 w 313367"/>
                <a:gd name="connsiteY2" fmla="*/ 335279 h 335279"/>
                <a:gd name="connsiteX3" fmla="*/ 312986 w 313367"/>
                <a:gd name="connsiteY3" fmla="*/ 2946 h 335279"/>
                <a:gd name="connsiteX4" fmla="*/ 382 w 313367"/>
                <a:gd name="connsiteY4" fmla="*/ 0 h 335279"/>
                <a:gd name="connsiteX0" fmla="*/ 382 w 313367"/>
                <a:gd name="connsiteY0" fmla="*/ 11176 h 332333"/>
                <a:gd name="connsiteX1" fmla="*/ 382 w 313367"/>
                <a:gd name="connsiteY1" fmla="*/ 330126 h 332333"/>
                <a:gd name="connsiteX2" fmla="*/ 312985 w 313367"/>
                <a:gd name="connsiteY2" fmla="*/ 332333 h 332333"/>
                <a:gd name="connsiteX3" fmla="*/ 312986 w 313367"/>
                <a:gd name="connsiteY3" fmla="*/ 0 h 332333"/>
                <a:gd name="connsiteX4" fmla="*/ 382 w 313367"/>
                <a:gd name="connsiteY4" fmla="*/ 11176 h 332333"/>
                <a:gd name="connsiteX0" fmla="*/ 382 w 313367"/>
                <a:gd name="connsiteY0" fmla="*/ 0 h 321157"/>
                <a:gd name="connsiteX1" fmla="*/ 382 w 313367"/>
                <a:gd name="connsiteY1" fmla="*/ 318950 h 321157"/>
                <a:gd name="connsiteX2" fmla="*/ 312985 w 313367"/>
                <a:gd name="connsiteY2" fmla="*/ 321157 h 321157"/>
                <a:gd name="connsiteX3" fmla="*/ 312986 w 313367"/>
                <a:gd name="connsiteY3" fmla="*/ 2946 h 321157"/>
                <a:gd name="connsiteX4" fmla="*/ 382 w 313367"/>
                <a:gd name="connsiteY4" fmla="*/ 0 h 321157"/>
                <a:gd name="connsiteX0" fmla="*/ 382 w 313367"/>
                <a:gd name="connsiteY0" fmla="*/ 7646 h 318211"/>
                <a:gd name="connsiteX1" fmla="*/ 382 w 313367"/>
                <a:gd name="connsiteY1" fmla="*/ 316004 h 318211"/>
                <a:gd name="connsiteX2" fmla="*/ 312985 w 313367"/>
                <a:gd name="connsiteY2" fmla="*/ 318211 h 318211"/>
                <a:gd name="connsiteX3" fmla="*/ 312986 w 313367"/>
                <a:gd name="connsiteY3" fmla="*/ 0 h 318211"/>
                <a:gd name="connsiteX4" fmla="*/ 382 w 313367"/>
                <a:gd name="connsiteY4" fmla="*/ 7646 h 318211"/>
                <a:gd name="connsiteX0" fmla="*/ 2343 w 315328"/>
                <a:gd name="connsiteY0" fmla="*/ 7646 h 318211"/>
                <a:gd name="connsiteX1" fmla="*/ 0 w 315328"/>
                <a:gd name="connsiteY1" fmla="*/ 316004 h 318211"/>
                <a:gd name="connsiteX2" fmla="*/ 314946 w 315328"/>
                <a:gd name="connsiteY2" fmla="*/ 318211 h 318211"/>
                <a:gd name="connsiteX3" fmla="*/ 314947 w 315328"/>
                <a:gd name="connsiteY3" fmla="*/ 0 h 318211"/>
                <a:gd name="connsiteX4" fmla="*/ 2343 w 315328"/>
                <a:gd name="connsiteY4" fmla="*/ 7646 h 3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28" h="318211">
                  <a:moveTo>
                    <a:pt x="2343" y="7646"/>
                  </a:moveTo>
                  <a:cubicBezTo>
                    <a:pt x="1018" y="113369"/>
                    <a:pt x="1325" y="210281"/>
                    <a:pt x="0" y="316004"/>
                  </a:cubicBezTo>
                  <a:lnTo>
                    <a:pt x="314946" y="318211"/>
                  </a:lnTo>
                  <a:cubicBezTo>
                    <a:pt x="316272" y="215384"/>
                    <a:pt x="313621" y="102827"/>
                    <a:pt x="314947" y="0"/>
                  </a:cubicBezTo>
                  <a:lnTo>
                    <a:pt x="2343" y="7646"/>
                  </a:lnTo>
                  <a:close/>
                </a:path>
              </a:pathLst>
            </a:custGeom>
            <a:solidFill>
              <a:srgbClr val="FF6D6D"/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15149" y="1762962"/>
            <a:ext cx="933934" cy="1980167"/>
            <a:chOff x="5015149" y="1762962"/>
            <a:chExt cx="933934" cy="1980167"/>
          </a:xfrm>
        </p:grpSpPr>
        <p:sp>
          <p:nvSpPr>
            <p:cNvPr id="48" name="Freeform 47"/>
            <p:cNvSpPr/>
            <p:nvPr/>
          </p:nvSpPr>
          <p:spPr>
            <a:xfrm>
              <a:off x="5491003" y="1900773"/>
              <a:ext cx="456298" cy="565878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437353"/>
                <a:gd name="connsiteX1" fmla="*/ 0 w 419946"/>
                <a:gd name="connsiteY1" fmla="*/ 335753 h 437353"/>
                <a:gd name="connsiteX2" fmla="*/ 419946 w 419946"/>
                <a:gd name="connsiteY2" fmla="*/ 437353 h 437353"/>
                <a:gd name="connsiteX3" fmla="*/ 419946 w 419946"/>
                <a:gd name="connsiteY3" fmla="*/ 85140 h 437353"/>
                <a:gd name="connsiteX4" fmla="*/ 0 w 419946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23921 w 423921"/>
                <a:gd name="connsiteY3" fmla="*/ 85140 h 437353"/>
                <a:gd name="connsiteX4" fmla="*/ 3975 w 423921"/>
                <a:gd name="connsiteY4" fmla="*/ 0 h 437353"/>
                <a:gd name="connsiteX0" fmla="*/ 3975 w 423921"/>
                <a:gd name="connsiteY0" fmla="*/ 0 h 437353"/>
                <a:gd name="connsiteX1" fmla="*/ 0 w 423921"/>
                <a:gd name="connsiteY1" fmla="*/ 268166 h 437353"/>
                <a:gd name="connsiteX2" fmla="*/ 423921 w 423921"/>
                <a:gd name="connsiteY2" fmla="*/ 437353 h 437353"/>
                <a:gd name="connsiteX3" fmla="*/ 419945 w 423921"/>
                <a:gd name="connsiteY3" fmla="*/ 152726 h 437353"/>
                <a:gd name="connsiteX4" fmla="*/ 3975 w 423921"/>
                <a:gd name="connsiteY4" fmla="*/ 0 h 437353"/>
                <a:gd name="connsiteX0" fmla="*/ 0 w 503434"/>
                <a:gd name="connsiteY0" fmla="*/ 0 h 481085"/>
                <a:gd name="connsiteX1" fmla="*/ 79513 w 503434"/>
                <a:gd name="connsiteY1" fmla="*/ 311898 h 481085"/>
                <a:gd name="connsiteX2" fmla="*/ 503434 w 503434"/>
                <a:gd name="connsiteY2" fmla="*/ 481085 h 481085"/>
                <a:gd name="connsiteX3" fmla="*/ 499458 w 503434"/>
                <a:gd name="connsiteY3" fmla="*/ 196458 h 481085"/>
                <a:gd name="connsiteX4" fmla="*/ 0 w 503434"/>
                <a:gd name="connsiteY4" fmla="*/ 0 h 481085"/>
                <a:gd name="connsiteX0" fmla="*/ 3976 w 507410"/>
                <a:gd name="connsiteY0" fmla="*/ 0 h 481085"/>
                <a:gd name="connsiteX1" fmla="*/ 0 w 507410"/>
                <a:gd name="connsiteY1" fmla="*/ 311898 h 481085"/>
                <a:gd name="connsiteX2" fmla="*/ 507410 w 507410"/>
                <a:gd name="connsiteY2" fmla="*/ 481085 h 481085"/>
                <a:gd name="connsiteX3" fmla="*/ 503434 w 507410"/>
                <a:gd name="connsiteY3" fmla="*/ 196458 h 481085"/>
                <a:gd name="connsiteX4" fmla="*/ 3976 w 507410"/>
                <a:gd name="connsiteY4" fmla="*/ 0 h 481085"/>
                <a:gd name="connsiteX0" fmla="*/ 3976 w 503440"/>
                <a:gd name="connsiteY0" fmla="*/ 0 h 540720"/>
                <a:gd name="connsiteX1" fmla="*/ 0 w 503440"/>
                <a:gd name="connsiteY1" fmla="*/ 311898 h 540720"/>
                <a:gd name="connsiteX2" fmla="*/ 316579 w 503440"/>
                <a:gd name="connsiteY2" fmla="*/ 540720 h 540720"/>
                <a:gd name="connsiteX3" fmla="*/ 503434 w 503440"/>
                <a:gd name="connsiteY3" fmla="*/ 196458 h 540720"/>
                <a:gd name="connsiteX4" fmla="*/ 3976 w 503440"/>
                <a:gd name="connsiteY4" fmla="*/ 0 h 540720"/>
                <a:gd name="connsiteX0" fmla="*/ 3976 w 316579"/>
                <a:gd name="connsiteY0" fmla="*/ 0 h 540720"/>
                <a:gd name="connsiteX1" fmla="*/ 0 w 316579"/>
                <a:gd name="connsiteY1" fmla="*/ 311898 h 540720"/>
                <a:gd name="connsiteX2" fmla="*/ 316579 w 316579"/>
                <a:gd name="connsiteY2" fmla="*/ 540720 h 540720"/>
                <a:gd name="connsiteX3" fmla="*/ 276822 w 316579"/>
                <a:gd name="connsiteY3" fmla="*/ 264044 h 540720"/>
                <a:gd name="connsiteX4" fmla="*/ 3976 w 316579"/>
                <a:gd name="connsiteY4" fmla="*/ 0 h 540720"/>
                <a:gd name="connsiteX0" fmla="*/ 3976 w 316961"/>
                <a:gd name="connsiteY0" fmla="*/ 0 h 540720"/>
                <a:gd name="connsiteX1" fmla="*/ 0 w 316961"/>
                <a:gd name="connsiteY1" fmla="*/ 311898 h 540720"/>
                <a:gd name="connsiteX2" fmla="*/ 316579 w 316961"/>
                <a:gd name="connsiteY2" fmla="*/ 540720 h 540720"/>
                <a:gd name="connsiteX3" fmla="*/ 316579 w 316961"/>
                <a:gd name="connsiteY3" fmla="*/ 220312 h 540720"/>
                <a:gd name="connsiteX4" fmla="*/ 3976 w 316961"/>
                <a:gd name="connsiteY4" fmla="*/ 0 h 540720"/>
                <a:gd name="connsiteX0" fmla="*/ 7506 w 316961"/>
                <a:gd name="connsiteY0" fmla="*/ 0 h 561903"/>
                <a:gd name="connsiteX1" fmla="*/ 0 w 316961"/>
                <a:gd name="connsiteY1" fmla="*/ 333081 h 561903"/>
                <a:gd name="connsiteX2" fmla="*/ 316579 w 316961"/>
                <a:gd name="connsiteY2" fmla="*/ 561903 h 561903"/>
                <a:gd name="connsiteX3" fmla="*/ 316579 w 316961"/>
                <a:gd name="connsiteY3" fmla="*/ 241495 h 561903"/>
                <a:gd name="connsiteX4" fmla="*/ 7506 w 316961"/>
                <a:gd name="connsiteY4" fmla="*/ 0 h 561903"/>
                <a:gd name="connsiteX0" fmla="*/ 3976 w 313431"/>
                <a:gd name="connsiteY0" fmla="*/ 0 h 561903"/>
                <a:gd name="connsiteX1" fmla="*/ 0 w 313431"/>
                <a:gd name="connsiteY1" fmla="*/ 326020 h 561903"/>
                <a:gd name="connsiteX2" fmla="*/ 313049 w 313431"/>
                <a:gd name="connsiteY2" fmla="*/ 561903 h 561903"/>
                <a:gd name="connsiteX3" fmla="*/ 313049 w 313431"/>
                <a:gd name="connsiteY3" fmla="*/ 241495 h 561903"/>
                <a:gd name="connsiteX4" fmla="*/ 3976 w 313431"/>
                <a:gd name="connsiteY4" fmla="*/ 0 h 561903"/>
                <a:gd name="connsiteX0" fmla="*/ 3976 w 316278"/>
                <a:gd name="connsiteY0" fmla="*/ 0 h 561903"/>
                <a:gd name="connsiteX1" fmla="*/ 0 w 316278"/>
                <a:gd name="connsiteY1" fmla="*/ 326020 h 561903"/>
                <a:gd name="connsiteX2" fmla="*/ 313049 w 316278"/>
                <a:gd name="connsiteY2" fmla="*/ 561903 h 561903"/>
                <a:gd name="connsiteX3" fmla="*/ 316077 w 316278"/>
                <a:gd name="connsiteY3" fmla="*/ 241495 h 561903"/>
                <a:gd name="connsiteX4" fmla="*/ 3976 w 316278"/>
                <a:gd name="connsiteY4" fmla="*/ 0 h 561903"/>
                <a:gd name="connsiteX0" fmla="*/ 3976 w 318998"/>
                <a:gd name="connsiteY0" fmla="*/ 0 h 561903"/>
                <a:gd name="connsiteX1" fmla="*/ 0 w 318998"/>
                <a:gd name="connsiteY1" fmla="*/ 326020 h 561903"/>
                <a:gd name="connsiteX2" fmla="*/ 313049 w 318998"/>
                <a:gd name="connsiteY2" fmla="*/ 561903 h 561903"/>
                <a:gd name="connsiteX3" fmla="*/ 318857 w 318998"/>
                <a:gd name="connsiteY3" fmla="*/ 249446 h 561903"/>
                <a:gd name="connsiteX4" fmla="*/ 3976 w 318998"/>
                <a:gd name="connsiteY4" fmla="*/ 0 h 561903"/>
                <a:gd name="connsiteX0" fmla="*/ 3976 w 319058"/>
                <a:gd name="connsiteY0" fmla="*/ 0 h 565878"/>
                <a:gd name="connsiteX1" fmla="*/ 0 w 319058"/>
                <a:gd name="connsiteY1" fmla="*/ 326020 h 565878"/>
                <a:gd name="connsiteX2" fmla="*/ 315828 w 319058"/>
                <a:gd name="connsiteY2" fmla="*/ 565878 h 565878"/>
                <a:gd name="connsiteX3" fmla="*/ 318857 w 319058"/>
                <a:gd name="connsiteY3" fmla="*/ 249446 h 565878"/>
                <a:gd name="connsiteX4" fmla="*/ 3976 w 319058"/>
                <a:gd name="connsiteY4" fmla="*/ 0 h 56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58" h="565878">
                  <a:moveTo>
                    <a:pt x="3976" y="0"/>
                  </a:moveTo>
                  <a:cubicBezTo>
                    <a:pt x="2651" y="103966"/>
                    <a:pt x="1325" y="222054"/>
                    <a:pt x="0" y="326020"/>
                  </a:cubicBezTo>
                  <a:lnTo>
                    <a:pt x="315828" y="565878"/>
                  </a:lnTo>
                  <a:cubicBezTo>
                    <a:pt x="314503" y="471002"/>
                    <a:pt x="320182" y="344322"/>
                    <a:pt x="318857" y="249446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015149" y="2941357"/>
              <a:ext cx="933934" cy="801772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22391"/>
                <a:gd name="connsiteY0" fmla="*/ 0 h 710331"/>
                <a:gd name="connsiteX1" fmla="*/ 2445 w 422391"/>
                <a:gd name="connsiteY1" fmla="*/ 608731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0 w 422391"/>
                <a:gd name="connsiteY0" fmla="*/ 0 h 710331"/>
                <a:gd name="connsiteX1" fmla="*/ 2445 w 422391"/>
                <a:gd name="connsiteY1" fmla="*/ 369129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0 w 422391"/>
                <a:gd name="connsiteY0" fmla="*/ 0 h 710331"/>
                <a:gd name="connsiteX1" fmla="*/ 121715 w 422391"/>
                <a:gd name="connsiteY1" fmla="*/ 277689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0 w 422391"/>
                <a:gd name="connsiteY0" fmla="*/ 0 h 710331"/>
                <a:gd name="connsiteX1" fmla="*/ 6421 w 422391"/>
                <a:gd name="connsiteY1" fmla="*/ 361178 h 710331"/>
                <a:gd name="connsiteX2" fmla="*/ 422391 w 422391"/>
                <a:gd name="connsiteY2" fmla="*/ 710331 h 710331"/>
                <a:gd name="connsiteX3" fmla="*/ 422391 w 422391"/>
                <a:gd name="connsiteY3" fmla="*/ 358118 h 710331"/>
                <a:gd name="connsiteX4" fmla="*/ 0 w 422391"/>
                <a:gd name="connsiteY4" fmla="*/ 0 h 710331"/>
                <a:gd name="connsiteX0" fmla="*/ 43275 w 415970"/>
                <a:gd name="connsiteY0" fmla="*/ 0 h 587086"/>
                <a:gd name="connsiteX1" fmla="*/ 0 w 415970"/>
                <a:gd name="connsiteY1" fmla="*/ 237933 h 587086"/>
                <a:gd name="connsiteX2" fmla="*/ 415970 w 415970"/>
                <a:gd name="connsiteY2" fmla="*/ 587086 h 587086"/>
                <a:gd name="connsiteX3" fmla="*/ 415970 w 415970"/>
                <a:gd name="connsiteY3" fmla="*/ 234873 h 587086"/>
                <a:gd name="connsiteX4" fmla="*/ 43275 w 415970"/>
                <a:gd name="connsiteY4" fmla="*/ 0 h 587086"/>
                <a:gd name="connsiteX0" fmla="*/ 1531 w 415970"/>
                <a:gd name="connsiteY0" fmla="*/ 0 h 654672"/>
                <a:gd name="connsiteX1" fmla="*/ 0 w 415970"/>
                <a:gd name="connsiteY1" fmla="*/ 305519 h 654672"/>
                <a:gd name="connsiteX2" fmla="*/ 415970 w 415970"/>
                <a:gd name="connsiteY2" fmla="*/ 654672 h 654672"/>
                <a:gd name="connsiteX3" fmla="*/ 415970 w 415970"/>
                <a:gd name="connsiteY3" fmla="*/ 302459 h 654672"/>
                <a:gd name="connsiteX4" fmla="*/ 1531 w 415970"/>
                <a:gd name="connsiteY4" fmla="*/ 0 h 654672"/>
                <a:gd name="connsiteX0" fmla="*/ 1531 w 415970"/>
                <a:gd name="connsiteY0" fmla="*/ 0 h 654672"/>
                <a:gd name="connsiteX1" fmla="*/ 0 w 415970"/>
                <a:gd name="connsiteY1" fmla="*/ 305519 h 654672"/>
                <a:gd name="connsiteX2" fmla="*/ 415970 w 415970"/>
                <a:gd name="connsiteY2" fmla="*/ 654672 h 654672"/>
                <a:gd name="connsiteX3" fmla="*/ 268871 w 415970"/>
                <a:gd name="connsiteY3" fmla="*/ 425704 h 654672"/>
                <a:gd name="connsiteX4" fmla="*/ 1531 w 415970"/>
                <a:gd name="connsiteY4" fmla="*/ 0 h 654672"/>
                <a:gd name="connsiteX0" fmla="*/ 1531 w 326518"/>
                <a:gd name="connsiteY0" fmla="*/ 0 h 793820"/>
                <a:gd name="connsiteX1" fmla="*/ 0 w 326518"/>
                <a:gd name="connsiteY1" fmla="*/ 305519 h 793820"/>
                <a:gd name="connsiteX2" fmla="*/ 326518 w 326518"/>
                <a:gd name="connsiteY2" fmla="*/ 793820 h 793820"/>
                <a:gd name="connsiteX3" fmla="*/ 268871 w 326518"/>
                <a:gd name="connsiteY3" fmla="*/ 425704 h 793820"/>
                <a:gd name="connsiteX4" fmla="*/ 1531 w 326518"/>
                <a:gd name="connsiteY4" fmla="*/ 0 h 793820"/>
                <a:gd name="connsiteX0" fmla="*/ 1531 w 326518"/>
                <a:gd name="connsiteY0" fmla="*/ 0 h 793820"/>
                <a:gd name="connsiteX1" fmla="*/ 0 w 326518"/>
                <a:gd name="connsiteY1" fmla="*/ 305519 h 793820"/>
                <a:gd name="connsiteX2" fmla="*/ 326518 w 326518"/>
                <a:gd name="connsiteY2" fmla="*/ 793820 h 793820"/>
                <a:gd name="connsiteX3" fmla="*/ 320555 w 326518"/>
                <a:gd name="connsiteY3" fmla="*/ 548949 h 793820"/>
                <a:gd name="connsiteX4" fmla="*/ 1531 w 326518"/>
                <a:gd name="connsiteY4" fmla="*/ 0 h 793820"/>
                <a:gd name="connsiteX0" fmla="*/ 1531 w 326518"/>
                <a:gd name="connsiteY0" fmla="*/ 0 h 801772"/>
                <a:gd name="connsiteX1" fmla="*/ 0 w 326518"/>
                <a:gd name="connsiteY1" fmla="*/ 313471 h 801772"/>
                <a:gd name="connsiteX2" fmla="*/ 326518 w 326518"/>
                <a:gd name="connsiteY2" fmla="*/ 801772 h 801772"/>
                <a:gd name="connsiteX3" fmla="*/ 320555 w 326518"/>
                <a:gd name="connsiteY3" fmla="*/ 556901 h 801772"/>
                <a:gd name="connsiteX4" fmla="*/ 1531 w 326518"/>
                <a:gd name="connsiteY4" fmla="*/ 0 h 801772"/>
                <a:gd name="connsiteX0" fmla="*/ 1531 w 326518"/>
                <a:gd name="connsiteY0" fmla="*/ 0 h 801772"/>
                <a:gd name="connsiteX1" fmla="*/ 0 w 326518"/>
                <a:gd name="connsiteY1" fmla="*/ 313471 h 801772"/>
                <a:gd name="connsiteX2" fmla="*/ 326518 w 326518"/>
                <a:gd name="connsiteY2" fmla="*/ 801772 h 801772"/>
                <a:gd name="connsiteX3" fmla="*/ 322320 w 326518"/>
                <a:gd name="connsiteY3" fmla="*/ 560432 h 801772"/>
                <a:gd name="connsiteX4" fmla="*/ 1531 w 326518"/>
                <a:gd name="connsiteY4" fmla="*/ 0 h 80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18" h="801772">
                  <a:moveTo>
                    <a:pt x="1531" y="0"/>
                  </a:moveTo>
                  <a:cubicBezTo>
                    <a:pt x="1021" y="101840"/>
                    <a:pt x="510" y="211631"/>
                    <a:pt x="0" y="313471"/>
                  </a:cubicBezTo>
                  <a:lnTo>
                    <a:pt x="326518" y="801772"/>
                  </a:lnTo>
                  <a:cubicBezTo>
                    <a:pt x="325119" y="721325"/>
                    <a:pt x="323719" y="640879"/>
                    <a:pt x="322320" y="560432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31274" y="1762962"/>
              <a:ext cx="458438" cy="466476"/>
            </a:xfrm>
            <a:custGeom>
              <a:avLst/>
              <a:gdLst>
                <a:gd name="connsiteX0" fmla="*/ 0 w 419946"/>
                <a:gd name="connsiteY0" fmla="*/ 0 h 426720"/>
                <a:gd name="connsiteX1" fmla="*/ 0 w 419946"/>
                <a:gd name="connsiteY1" fmla="*/ 325120 h 426720"/>
                <a:gd name="connsiteX2" fmla="*/ 419946 w 419946"/>
                <a:gd name="connsiteY2" fmla="*/ 426720 h 426720"/>
                <a:gd name="connsiteX3" fmla="*/ 419946 w 419946"/>
                <a:gd name="connsiteY3" fmla="*/ 74507 h 426720"/>
                <a:gd name="connsiteX4" fmla="*/ 0 w 419946"/>
                <a:gd name="connsiteY4" fmla="*/ 0 h 426720"/>
                <a:gd name="connsiteX0" fmla="*/ 0 w 419946"/>
                <a:gd name="connsiteY0" fmla="*/ 0 h 351182"/>
                <a:gd name="connsiteX1" fmla="*/ 0 w 419946"/>
                <a:gd name="connsiteY1" fmla="*/ 325120 h 351182"/>
                <a:gd name="connsiteX2" fmla="*/ 408019 w 419946"/>
                <a:gd name="connsiteY2" fmla="*/ 351182 h 351182"/>
                <a:gd name="connsiteX3" fmla="*/ 419946 w 419946"/>
                <a:gd name="connsiteY3" fmla="*/ 74507 h 351182"/>
                <a:gd name="connsiteX4" fmla="*/ 0 w 419946"/>
                <a:gd name="connsiteY4" fmla="*/ 0 h 351182"/>
                <a:gd name="connsiteX0" fmla="*/ 15903 w 419946"/>
                <a:gd name="connsiteY0" fmla="*/ 0 h 482378"/>
                <a:gd name="connsiteX1" fmla="*/ 0 w 419946"/>
                <a:gd name="connsiteY1" fmla="*/ 456316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15903 w 419946"/>
                <a:gd name="connsiteY0" fmla="*/ 0 h 482378"/>
                <a:gd name="connsiteX1" fmla="*/ 0 w 419946"/>
                <a:gd name="connsiteY1" fmla="*/ 253557 h 482378"/>
                <a:gd name="connsiteX2" fmla="*/ 408019 w 419946"/>
                <a:gd name="connsiteY2" fmla="*/ 482378 h 482378"/>
                <a:gd name="connsiteX3" fmla="*/ 419946 w 419946"/>
                <a:gd name="connsiteY3" fmla="*/ 205703 h 482378"/>
                <a:gd name="connsiteX4" fmla="*/ 15903 w 419946"/>
                <a:gd name="connsiteY4" fmla="*/ 0 h 482378"/>
                <a:gd name="connsiteX0" fmla="*/ 3976 w 408019"/>
                <a:gd name="connsiteY0" fmla="*/ 0 h 482378"/>
                <a:gd name="connsiteX1" fmla="*/ 0 w 408019"/>
                <a:gd name="connsiteY1" fmla="*/ 329094 h 482378"/>
                <a:gd name="connsiteX2" fmla="*/ 396092 w 408019"/>
                <a:gd name="connsiteY2" fmla="*/ 482378 h 482378"/>
                <a:gd name="connsiteX3" fmla="*/ 408019 w 408019"/>
                <a:gd name="connsiteY3" fmla="*/ 205703 h 482378"/>
                <a:gd name="connsiteX4" fmla="*/ 3976 w 408019"/>
                <a:gd name="connsiteY4" fmla="*/ 0 h 482378"/>
                <a:gd name="connsiteX0" fmla="*/ 3976 w 408019"/>
                <a:gd name="connsiteY0" fmla="*/ 0 h 466476"/>
                <a:gd name="connsiteX1" fmla="*/ 0 w 408019"/>
                <a:gd name="connsiteY1" fmla="*/ 329094 h 466476"/>
                <a:gd name="connsiteX2" fmla="*/ 320554 w 408019"/>
                <a:gd name="connsiteY2" fmla="*/ 466476 h 466476"/>
                <a:gd name="connsiteX3" fmla="*/ 408019 w 408019"/>
                <a:gd name="connsiteY3" fmla="*/ 205703 h 466476"/>
                <a:gd name="connsiteX4" fmla="*/ 3976 w 408019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16579 w 320554"/>
                <a:gd name="connsiteY3" fmla="*/ 146069 h 466476"/>
                <a:gd name="connsiteX4" fmla="*/ 3976 w 320554"/>
                <a:gd name="connsiteY4" fmla="*/ 0 h 466476"/>
                <a:gd name="connsiteX0" fmla="*/ 3976 w 320554"/>
                <a:gd name="connsiteY0" fmla="*/ 0 h 466476"/>
                <a:gd name="connsiteX1" fmla="*/ 0 w 320554"/>
                <a:gd name="connsiteY1" fmla="*/ 329094 h 466476"/>
                <a:gd name="connsiteX2" fmla="*/ 320554 w 320554"/>
                <a:gd name="connsiteY2" fmla="*/ 466476 h 466476"/>
                <a:gd name="connsiteX3" fmla="*/ 320109 w 320554"/>
                <a:gd name="connsiteY3" fmla="*/ 146069 h 466476"/>
                <a:gd name="connsiteX4" fmla="*/ 3976 w 320554"/>
                <a:gd name="connsiteY4" fmla="*/ 0 h 4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54" h="466476">
                  <a:moveTo>
                    <a:pt x="3976" y="0"/>
                  </a:moveTo>
                  <a:cubicBezTo>
                    <a:pt x="2651" y="109698"/>
                    <a:pt x="1325" y="219396"/>
                    <a:pt x="0" y="329094"/>
                  </a:cubicBezTo>
                  <a:lnTo>
                    <a:pt x="320554" y="466476"/>
                  </a:lnTo>
                  <a:cubicBezTo>
                    <a:pt x="320406" y="359674"/>
                    <a:pt x="320257" y="252871"/>
                    <a:pt x="320109" y="146069"/>
                  </a:cubicBezTo>
                  <a:lnTo>
                    <a:pt x="397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sp>
        <p:nvSpPr>
          <p:cNvPr id="58" name="Freeform 57"/>
          <p:cNvSpPr/>
          <p:nvPr/>
        </p:nvSpPr>
        <p:spPr>
          <a:xfrm>
            <a:off x="5019563" y="1696308"/>
            <a:ext cx="911528" cy="2044567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73870"/>
              <a:gd name="connsiteY0" fmla="*/ 0 h 2038676"/>
              <a:gd name="connsiteX1" fmla="*/ 0 w 1273870"/>
              <a:gd name="connsiteY1" fmla="*/ 507735 h 2038676"/>
              <a:gd name="connsiteX2" fmla="*/ 653655 w 1273870"/>
              <a:gd name="connsiteY2" fmla="*/ 2038676 h 2038676"/>
              <a:gd name="connsiteX3" fmla="*/ 1273870 w 1273870"/>
              <a:gd name="connsiteY3" fmla="*/ 639603 h 2038676"/>
              <a:gd name="connsiteX4" fmla="*/ 948 w 1273870"/>
              <a:gd name="connsiteY4" fmla="*/ 0 h 2038676"/>
              <a:gd name="connsiteX0" fmla="*/ 948 w 662293"/>
              <a:gd name="connsiteY0" fmla="*/ 0 h 2038676"/>
              <a:gd name="connsiteX1" fmla="*/ 0 w 662293"/>
              <a:gd name="connsiteY1" fmla="*/ 507735 h 2038676"/>
              <a:gd name="connsiteX2" fmla="*/ 653655 w 662293"/>
              <a:gd name="connsiteY2" fmla="*/ 2038676 h 2038676"/>
              <a:gd name="connsiteX3" fmla="*/ 662292 w 662293"/>
              <a:gd name="connsiteY3" fmla="*/ 409016 h 2038676"/>
              <a:gd name="connsiteX4" fmla="*/ 948 w 662293"/>
              <a:gd name="connsiteY4" fmla="*/ 0 h 2038676"/>
              <a:gd name="connsiteX0" fmla="*/ 6508 w 667853"/>
              <a:gd name="connsiteY0" fmla="*/ 0 h 2038676"/>
              <a:gd name="connsiteX1" fmla="*/ 0 w 667853"/>
              <a:gd name="connsiteY1" fmla="*/ 1525502 h 2038676"/>
              <a:gd name="connsiteX2" fmla="*/ 659215 w 667853"/>
              <a:gd name="connsiteY2" fmla="*/ 2038676 h 2038676"/>
              <a:gd name="connsiteX3" fmla="*/ 667852 w 667853"/>
              <a:gd name="connsiteY3" fmla="*/ 409016 h 2038676"/>
              <a:gd name="connsiteX4" fmla="*/ 6508 w 667853"/>
              <a:gd name="connsiteY4" fmla="*/ 0 h 2038676"/>
              <a:gd name="connsiteX0" fmla="*/ 6508 w 659215"/>
              <a:gd name="connsiteY0" fmla="*/ 0 h 2038676"/>
              <a:gd name="connsiteX1" fmla="*/ 0 w 659215"/>
              <a:gd name="connsiteY1" fmla="*/ 1525502 h 2038676"/>
              <a:gd name="connsiteX2" fmla="*/ 659215 w 659215"/>
              <a:gd name="connsiteY2" fmla="*/ 2038676 h 2038676"/>
              <a:gd name="connsiteX3" fmla="*/ 651173 w 659215"/>
              <a:gd name="connsiteY3" fmla="*/ 353357 h 2038676"/>
              <a:gd name="connsiteX4" fmla="*/ 6508 w 659215"/>
              <a:gd name="connsiteY4" fmla="*/ 0 h 2038676"/>
              <a:gd name="connsiteX0" fmla="*/ 6508 w 659215"/>
              <a:gd name="connsiteY0" fmla="*/ 0 h 2078433"/>
              <a:gd name="connsiteX1" fmla="*/ 0 w 659215"/>
              <a:gd name="connsiteY1" fmla="*/ 1565259 h 2078433"/>
              <a:gd name="connsiteX2" fmla="*/ 659215 w 659215"/>
              <a:gd name="connsiteY2" fmla="*/ 2078433 h 2078433"/>
              <a:gd name="connsiteX3" fmla="*/ 651173 w 659215"/>
              <a:gd name="connsiteY3" fmla="*/ 393114 h 2078433"/>
              <a:gd name="connsiteX4" fmla="*/ 6508 w 659215"/>
              <a:gd name="connsiteY4" fmla="*/ 0 h 2078433"/>
              <a:gd name="connsiteX0" fmla="*/ 6508 w 651186"/>
              <a:gd name="connsiteY0" fmla="*/ 0 h 2061500"/>
              <a:gd name="connsiteX1" fmla="*/ 0 w 651186"/>
              <a:gd name="connsiteY1" fmla="*/ 1565259 h 2061500"/>
              <a:gd name="connsiteX2" fmla="*/ 650335 w 651186"/>
              <a:gd name="connsiteY2" fmla="*/ 2061500 h 2061500"/>
              <a:gd name="connsiteX3" fmla="*/ 651173 w 651186"/>
              <a:gd name="connsiteY3" fmla="*/ 393114 h 2061500"/>
              <a:gd name="connsiteX4" fmla="*/ 6508 w 651186"/>
              <a:gd name="connsiteY4" fmla="*/ 0 h 2061500"/>
              <a:gd name="connsiteX0" fmla="*/ 6508 w 651186"/>
              <a:gd name="connsiteY0" fmla="*/ 0 h 2044567"/>
              <a:gd name="connsiteX1" fmla="*/ 0 w 651186"/>
              <a:gd name="connsiteY1" fmla="*/ 1565259 h 2044567"/>
              <a:gd name="connsiteX2" fmla="*/ 650335 w 651186"/>
              <a:gd name="connsiteY2" fmla="*/ 2044567 h 2044567"/>
              <a:gd name="connsiteX3" fmla="*/ 651173 w 651186"/>
              <a:gd name="connsiteY3" fmla="*/ 393114 h 2044567"/>
              <a:gd name="connsiteX4" fmla="*/ 6508 w 651186"/>
              <a:gd name="connsiteY4" fmla="*/ 0 h 204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86" h="2044567">
                <a:moveTo>
                  <a:pt x="6508" y="0"/>
                </a:moveTo>
                <a:cubicBezTo>
                  <a:pt x="5183" y="109698"/>
                  <a:pt x="1325" y="1455561"/>
                  <a:pt x="0" y="1565259"/>
                </a:cubicBezTo>
                <a:lnTo>
                  <a:pt x="650335" y="2044567"/>
                </a:lnTo>
                <a:cubicBezTo>
                  <a:pt x="650187" y="1937765"/>
                  <a:pt x="651321" y="499916"/>
                  <a:pt x="651173" y="393114"/>
                </a:cubicBezTo>
                <a:lnTo>
                  <a:pt x="6508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59" name="Freeform 58"/>
          <p:cNvSpPr/>
          <p:nvPr/>
        </p:nvSpPr>
        <p:spPr>
          <a:xfrm>
            <a:off x="5950851" y="2141792"/>
            <a:ext cx="891178" cy="1760278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80372"/>
              <a:gd name="connsiteY0" fmla="*/ 0 h 1093233"/>
              <a:gd name="connsiteX1" fmla="*/ 0 w 1280372"/>
              <a:gd name="connsiteY1" fmla="*/ 507735 h 1093233"/>
              <a:gd name="connsiteX2" fmla="*/ 1280372 w 1280372"/>
              <a:gd name="connsiteY2" fmla="*/ 1093233 h 1093233"/>
              <a:gd name="connsiteX3" fmla="*/ 1273870 w 1280372"/>
              <a:gd name="connsiteY3" fmla="*/ 639603 h 1093233"/>
              <a:gd name="connsiteX4" fmla="*/ 948 w 1280372"/>
              <a:gd name="connsiteY4" fmla="*/ 0 h 1093233"/>
              <a:gd name="connsiteX0" fmla="*/ 948 w 1280372"/>
              <a:gd name="connsiteY0" fmla="*/ 0 h 1087177"/>
              <a:gd name="connsiteX1" fmla="*/ 0 w 1280372"/>
              <a:gd name="connsiteY1" fmla="*/ 501679 h 1087177"/>
              <a:gd name="connsiteX2" fmla="*/ 1280372 w 1280372"/>
              <a:gd name="connsiteY2" fmla="*/ 1087177 h 1087177"/>
              <a:gd name="connsiteX3" fmla="*/ 1273870 w 1280372"/>
              <a:gd name="connsiteY3" fmla="*/ 633547 h 1087177"/>
              <a:gd name="connsiteX4" fmla="*/ 948 w 1280372"/>
              <a:gd name="connsiteY4" fmla="*/ 0 h 1087177"/>
              <a:gd name="connsiteX0" fmla="*/ 655126 w 1280372"/>
              <a:gd name="connsiteY0" fmla="*/ 0 h 1883044"/>
              <a:gd name="connsiteX1" fmla="*/ 0 w 1280372"/>
              <a:gd name="connsiteY1" fmla="*/ 1297546 h 1883044"/>
              <a:gd name="connsiteX2" fmla="*/ 1280372 w 1280372"/>
              <a:gd name="connsiteY2" fmla="*/ 1883044 h 1883044"/>
              <a:gd name="connsiteX3" fmla="*/ 1273870 w 1280372"/>
              <a:gd name="connsiteY3" fmla="*/ 1429414 h 1883044"/>
              <a:gd name="connsiteX4" fmla="*/ 655126 w 1280372"/>
              <a:gd name="connsiteY4" fmla="*/ 0 h 1883044"/>
              <a:gd name="connsiteX0" fmla="*/ 240 w 625486"/>
              <a:gd name="connsiteY0" fmla="*/ 0 h 1883044"/>
              <a:gd name="connsiteX1" fmla="*/ 2252 w 625486"/>
              <a:gd name="connsiteY1" fmla="*/ 1602346 h 1883044"/>
              <a:gd name="connsiteX2" fmla="*/ 625486 w 625486"/>
              <a:gd name="connsiteY2" fmla="*/ 1883044 h 1883044"/>
              <a:gd name="connsiteX3" fmla="*/ 618984 w 625486"/>
              <a:gd name="connsiteY3" fmla="*/ 1429414 h 1883044"/>
              <a:gd name="connsiteX4" fmla="*/ 240 w 625486"/>
              <a:gd name="connsiteY4" fmla="*/ 0 h 1883044"/>
              <a:gd name="connsiteX0" fmla="*/ 240 w 625486"/>
              <a:gd name="connsiteY0" fmla="*/ 0 h 1883044"/>
              <a:gd name="connsiteX1" fmla="*/ 2252 w 625486"/>
              <a:gd name="connsiteY1" fmla="*/ 1602346 h 1883044"/>
              <a:gd name="connsiteX2" fmla="*/ 625486 w 625486"/>
              <a:gd name="connsiteY2" fmla="*/ 1883044 h 1883044"/>
              <a:gd name="connsiteX3" fmla="*/ 618984 w 625486"/>
              <a:gd name="connsiteY3" fmla="*/ 227147 h 1883044"/>
              <a:gd name="connsiteX4" fmla="*/ 240 w 625486"/>
              <a:gd name="connsiteY4" fmla="*/ 0 h 1883044"/>
              <a:gd name="connsiteX0" fmla="*/ 240 w 622525"/>
              <a:gd name="connsiteY0" fmla="*/ 0 h 1760278"/>
              <a:gd name="connsiteX1" fmla="*/ 2252 w 622525"/>
              <a:gd name="connsiteY1" fmla="*/ 1602346 h 1760278"/>
              <a:gd name="connsiteX2" fmla="*/ 622525 w 622525"/>
              <a:gd name="connsiteY2" fmla="*/ 1760278 h 1760278"/>
              <a:gd name="connsiteX3" fmla="*/ 618984 w 622525"/>
              <a:gd name="connsiteY3" fmla="*/ 227147 h 1760278"/>
              <a:gd name="connsiteX4" fmla="*/ 240 w 622525"/>
              <a:gd name="connsiteY4" fmla="*/ 0 h 17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525" h="1760278">
                <a:moveTo>
                  <a:pt x="240" y="0"/>
                </a:moveTo>
                <a:cubicBezTo>
                  <a:pt x="-1085" y="109698"/>
                  <a:pt x="3577" y="1492648"/>
                  <a:pt x="2252" y="1602346"/>
                </a:cubicBezTo>
                <a:lnTo>
                  <a:pt x="622525" y="1760278"/>
                </a:lnTo>
                <a:cubicBezTo>
                  <a:pt x="622377" y="1653476"/>
                  <a:pt x="619132" y="333949"/>
                  <a:pt x="618984" y="227147"/>
                </a:cubicBezTo>
                <a:lnTo>
                  <a:pt x="24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61" name="TextBox 60"/>
          <p:cNvSpPr txBox="1"/>
          <p:nvPr/>
        </p:nvSpPr>
        <p:spPr>
          <a:xfrm>
            <a:off x="3444949" y="4219200"/>
            <a:ext cx="705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0311" y="1715360"/>
            <a:ext cx="977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96192" y="4219200"/>
            <a:ext cx="705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31554" y="1715360"/>
            <a:ext cx="977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17833" y="4424855"/>
            <a:ext cx="1035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Object split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61636" y="4408963"/>
            <a:ext cx="13176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Temporal split</a:t>
            </a:r>
          </a:p>
        </p:txBody>
      </p:sp>
      <p:sp>
        <p:nvSpPr>
          <p:cNvPr id="71" name="6-Point Star 70"/>
          <p:cNvSpPr/>
          <p:nvPr/>
        </p:nvSpPr>
        <p:spPr>
          <a:xfrm>
            <a:off x="237450" y="3111425"/>
            <a:ext cx="914400" cy="914400"/>
          </a:xfrm>
          <a:prstGeom prst="star6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25850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58" grpId="0" animBg="1"/>
      <p:bldP spid="59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276350"/>
            <a:ext cx="1385455" cy="77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2" y="3594865"/>
            <a:ext cx="1558635" cy="876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520347"/>
            <a:ext cx="1335423" cy="75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43" y="1133959"/>
            <a:ext cx="1210193" cy="1210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8514" y="1343508"/>
            <a:ext cx="259205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Llama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3 time steps: 7M primitives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9 time steps: 1.7M primitives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8514" y="2456222"/>
            <a:ext cx="2592056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Barbershop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3 time steps: 1.4M primitives</a:t>
            </a:r>
          </a:p>
          <a:p>
            <a:r>
              <a:rPr lang="en-US" sz="1600" dirty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5</a:t>
            </a:r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 time steps: 2.8M primitives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9 time steps: 3.9M primitives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8514" y="3663899"/>
            <a:ext cx="271388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Train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3 time steps: 0.3M primitives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17 time steps: 2.0M primitives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7909" y="1280317"/>
            <a:ext cx="2713884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Turtle Barbarian Crowd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2 time steps: 7.5M primitives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6 time steps: 2.8M primitives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15 time steps: 0.1M primitives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43" y="3594865"/>
            <a:ext cx="1000991" cy="1000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8823" y="3663271"/>
            <a:ext cx="259205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Turtle Barbarian Rotate 0.5x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9 time steps: 0.1M primitives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6" y="2328979"/>
            <a:ext cx="1281059" cy="12810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67909" y="2426221"/>
            <a:ext cx="271388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Turtle Barbarian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15 time steps: 0.1M primitives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Comparing against LBVH of </a:t>
            </a:r>
            <a:r>
              <a:rPr lang="en-US" dirty="0" err="1" smtClean="0">
                <a:solidFill>
                  <a:srgbClr val="002060"/>
                </a:solidFill>
              </a:rPr>
              <a:t>Embree</a:t>
            </a:r>
            <a:r>
              <a:rPr lang="en-US" dirty="0" smtClean="0">
                <a:solidFill>
                  <a:srgbClr val="002060"/>
                </a:solidFill>
              </a:rPr>
              <a:t> 2.12.0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Separate Linear Motion BVHs for maximal number of linear time segments</a:t>
            </a:r>
          </a:p>
          <a:p>
            <a:pPr marL="586400" lvl="2" indent="-285750"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We integrated our </a:t>
            </a:r>
            <a:r>
              <a:rPr lang="en-US" dirty="0" smtClean="0">
                <a:solidFill>
                  <a:srgbClr val="002060"/>
                </a:solidFill>
              </a:rPr>
              <a:t>STBVH into </a:t>
            </a:r>
            <a:r>
              <a:rPr lang="en-US" dirty="0" err="1" smtClean="0">
                <a:solidFill>
                  <a:srgbClr val="002060"/>
                </a:solidFill>
              </a:rPr>
              <a:t>Embree</a:t>
            </a:r>
            <a:r>
              <a:rPr lang="en-US" dirty="0" smtClean="0">
                <a:solidFill>
                  <a:srgbClr val="002060"/>
                </a:solidFill>
              </a:rPr>
              <a:t> thus share algorithmic details of traversal and build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Only motion blur geometry for benchmarks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Intel® Xeon® E5-2699 v4 workstation (Broadwell 22 cores, 2.2 GHz)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Consumption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3632947"/>
            <a:ext cx="1385455" cy="77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52" y="3614090"/>
            <a:ext cx="1558635" cy="876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8" y="3647020"/>
            <a:ext cx="1335423" cy="75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87" y="3522114"/>
            <a:ext cx="1210193" cy="1210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82" y="3645837"/>
            <a:ext cx="1000991" cy="1000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50" y="3603429"/>
            <a:ext cx="1085809" cy="1085809"/>
          </a:xfrm>
          <a:prstGeom prst="rect">
            <a:avLst/>
          </a:prstGeom>
        </p:spPr>
      </p:pic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873889037"/>
              </p:ext>
            </p:extLst>
          </p:nvPr>
        </p:nvGraphicFramePr>
        <p:xfrm>
          <a:off x="0" y="823057"/>
          <a:ext cx="8728075" cy="297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24786" y="819449"/>
            <a:ext cx="5406340" cy="2794642"/>
            <a:chOff x="524786" y="819449"/>
            <a:chExt cx="5406340" cy="2794642"/>
          </a:xfrm>
        </p:grpSpPr>
        <p:sp>
          <p:nvSpPr>
            <p:cNvPr id="10" name="Rectangle 9"/>
            <p:cNvSpPr/>
            <p:nvPr/>
          </p:nvSpPr>
          <p:spPr>
            <a:xfrm>
              <a:off x="524786" y="159821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14844" y="914400"/>
              <a:ext cx="1316282" cy="269969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80947" y="159821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08779" y="819449"/>
              <a:ext cx="190261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Smaller BVH due to varying number of time segments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7526" y="189704"/>
            <a:ext cx="5448235" cy="3443243"/>
            <a:chOff x="3237526" y="189704"/>
            <a:chExt cx="5448235" cy="3443243"/>
          </a:xfrm>
        </p:grpSpPr>
        <p:sp>
          <p:nvSpPr>
            <p:cNvPr id="18" name="Rectangle 17"/>
            <p:cNvSpPr/>
            <p:nvPr/>
          </p:nvSpPr>
          <p:spPr>
            <a:xfrm>
              <a:off x="3237526" y="159821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95602" y="1021222"/>
              <a:ext cx="1316282" cy="257413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69479" y="177234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9009" y="189704"/>
              <a:ext cx="19026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Similar BVH size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87319" y="1772342"/>
            <a:ext cx="38632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9x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4971" y="1871118"/>
            <a:ext cx="6716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2.5x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Performance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3632947"/>
            <a:ext cx="1385455" cy="77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52" y="3614090"/>
            <a:ext cx="1558635" cy="876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8" y="3647020"/>
            <a:ext cx="1335423" cy="75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87" y="3522114"/>
            <a:ext cx="1210193" cy="1210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82" y="3645837"/>
            <a:ext cx="1000991" cy="1000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50" y="3603429"/>
            <a:ext cx="1085809" cy="1085809"/>
          </a:xfrm>
          <a:prstGeom prst="rect">
            <a:avLst/>
          </a:prstGeom>
        </p:spPr>
      </p:pic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202860438"/>
              </p:ext>
            </p:extLst>
          </p:nvPr>
        </p:nvGraphicFramePr>
        <p:xfrm>
          <a:off x="0" y="823057"/>
          <a:ext cx="8728075" cy="297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24786" y="837944"/>
            <a:ext cx="5406340" cy="2776147"/>
            <a:chOff x="524786" y="837944"/>
            <a:chExt cx="5406340" cy="2776147"/>
          </a:xfrm>
        </p:grpSpPr>
        <p:sp>
          <p:nvSpPr>
            <p:cNvPr id="4" name="TextBox 3"/>
            <p:cNvSpPr txBox="1"/>
            <p:nvPr/>
          </p:nvSpPr>
          <p:spPr>
            <a:xfrm>
              <a:off x="2119054" y="837944"/>
              <a:ext cx="19026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Faster due to </a:t>
              </a:r>
              <a:b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</a:br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smaller BVH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4786" y="159821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4844" y="1131671"/>
              <a:ext cx="1316282" cy="248242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80947" y="475910"/>
            <a:ext cx="6804814" cy="3157037"/>
            <a:chOff x="1880947" y="475910"/>
            <a:chExt cx="6804814" cy="3157037"/>
          </a:xfrm>
        </p:grpSpPr>
        <p:sp>
          <p:nvSpPr>
            <p:cNvPr id="13" name="TextBox 12"/>
            <p:cNvSpPr txBox="1"/>
            <p:nvPr/>
          </p:nvSpPr>
          <p:spPr>
            <a:xfrm>
              <a:off x="5579469" y="475910"/>
              <a:ext cx="207089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Slower due to </a:t>
              </a:r>
              <a:b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</a:br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linear bounds binning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0947" y="159821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37526" y="159821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95602" y="1734754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69479" y="1772342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Render Performance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3632947"/>
            <a:ext cx="1385455" cy="77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52" y="3614090"/>
            <a:ext cx="1558635" cy="876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8" y="3647020"/>
            <a:ext cx="1335423" cy="75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87" y="3522114"/>
            <a:ext cx="1210193" cy="1210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82" y="3645837"/>
            <a:ext cx="1000991" cy="1000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50" y="3603429"/>
            <a:ext cx="1085809" cy="1085809"/>
          </a:xfrm>
          <a:prstGeom prst="rect">
            <a:avLst/>
          </a:prstGeom>
        </p:spPr>
      </p:pic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740855018"/>
              </p:ext>
            </p:extLst>
          </p:nvPr>
        </p:nvGraphicFramePr>
        <p:xfrm>
          <a:off x="0" y="823057"/>
          <a:ext cx="8728075" cy="297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96535" y="513340"/>
            <a:ext cx="1902615" cy="3100751"/>
            <a:chOff x="4196535" y="513340"/>
            <a:chExt cx="1902615" cy="3100751"/>
          </a:xfrm>
        </p:grpSpPr>
        <p:sp>
          <p:nvSpPr>
            <p:cNvPr id="10" name="Rectangle 9"/>
            <p:cNvSpPr/>
            <p:nvPr/>
          </p:nvSpPr>
          <p:spPr>
            <a:xfrm>
              <a:off x="4614844" y="1131671"/>
              <a:ext cx="1316282" cy="248242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6535" y="513340"/>
              <a:ext cx="19026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Faster due to </a:t>
              </a:r>
              <a:b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</a:br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less memory traffic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4786" y="1005784"/>
            <a:ext cx="8160975" cy="2627164"/>
            <a:chOff x="524786" y="1005784"/>
            <a:chExt cx="8160975" cy="2627164"/>
          </a:xfrm>
        </p:grpSpPr>
        <p:sp>
          <p:nvSpPr>
            <p:cNvPr id="12" name="Rectangle 11"/>
            <p:cNvSpPr/>
            <p:nvPr/>
          </p:nvSpPr>
          <p:spPr>
            <a:xfrm>
              <a:off x="524786" y="2295525"/>
              <a:ext cx="1316282" cy="116329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0947" y="1952625"/>
              <a:ext cx="1316282" cy="150619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7526" y="1952625"/>
              <a:ext cx="1316282" cy="150619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95602" y="1734754"/>
              <a:ext cx="1316282" cy="186060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69479" y="1005784"/>
              <a:ext cx="1316282" cy="262716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64871" y="1033528"/>
              <a:ext cx="196372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Competitive but </a:t>
              </a:r>
              <a:r>
                <a:rPr lang="en-US" sz="1600" b="1" smtClean="0">
                  <a:solidFill>
                    <a:schemeClr val="tx2"/>
                  </a:solidFill>
                  <a:latin typeface="Intel Clear Light" panose="020B0404020203020204" pitchFamily="34" charset="0"/>
                  <a:cs typeface="Neo Sans Intel"/>
                </a:rPr>
                <a:t>slightly slower</a:t>
              </a:r>
              <a:endParaRPr lang="en-US" sz="1600" b="1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endParaRPr>
            </a:p>
          </p:txBody>
        </p:sp>
      </p:grp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Blur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5951537" cy="34258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Fast moving geometry gets blurred for long shutter times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Often fast moving geometry moves on a straight line (linear motion blur)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Sometimes fast curved motion (e.g. rotating wheel, fight scenes, spinning dancer, flying bird, etc.)</a:t>
            </a:r>
          </a:p>
          <a:p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 Multi Segment Motion Blur required</a:t>
            </a: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7" y="235723"/>
            <a:ext cx="2498192" cy="1405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7" y="3291775"/>
            <a:ext cx="2495884" cy="140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7" y="1753896"/>
            <a:ext cx="2495884" cy="14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High Performance Rendering Appliance” demo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Intel booth </a:t>
            </a:r>
            <a:r>
              <a:rPr lang="en-US" dirty="0" smtClean="0"/>
              <a:t>#807 at SIGGRAPH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7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Segment Motion Blur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55613" y="1203325"/>
            <a:ext cx="5970587" cy="34258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Represent curved motion as sequence of time steps to be linearly interpolated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Typically equidistant time steps and often different number of time steps per geometry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7" y="235723"/>
            <a:ext cx="2498192" cy="1405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7" y="3291775"/>
            <a:ext cx="2495884" cy="1403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7" y="1753896"/>
            <a:ext cx="2495884" cy="14039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2670989" y="2509902"/>
            <a:ext cx="3238" cy="1789419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01028" y="2509902"/>
            <a:ext cx="3238" cy="1789419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9408" y="3063175"/>
            <a:ext cx="0" cy="1231425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52905" y="2809408"/>
            <a:ext cx="0" cy="1489913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11287" y="4299321"/>
            <a:ext cx="2658294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670773" y="3182829"/>
            <a:ext cx="537710" cy="515915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437353"/>
              <a:gd name="connsiteX1" fmla="*/ 0 w 419946"/>
              <a:gd name="connsiteY1" fmla="*/ 335753 h 437353"/>
              <a:gd name="connsiteX2" fmla="*/ 419946 w 419946"/>
              <a:gd name="connsiteY2" fmla="*/ 437353 h 437353"/>
              <a:gd name="connsiteX3" fmla="*/ 419946 w 419946"/>
              <a:gd name="connsiteY3" fmla="*/ 85140 h 437353"/>
              <a:gd name="connsiteX4" fmla="*/ 0 w 419946"/>
              <a:gd name="connsiteY4" fmla="*/ 0 h 437353"/>
              <a:gd name="connsiteX0" fmla="*/ 3975 w 423921"/>
              <a:gd name="connsiteY0" fmla="*/ 0 h 437353"/>
              <a:gd name="connsiteX1" fmla="*/ 0 w 423921"/>
              <a:gd name="connsiteY1" fmla="*/ 268166 h 437353"/>
              <a:gd name="connsiteX2" fmla="*/ 423921 w 423921"/>
              <a:gd name="connsiteY2" fmla="*/ 437353 h 437353"/>
              <a:gd name="connsiteX3" fmla="*/ 423921 w 423921"/>
              <a:gd name="connsiteY3" fmla="*/ 85140 h 437353"/>
              <a:gd name="connsiteX4" fmla="*/ 3975 w 423921"/>
              <a:gd name="connsiteY4" fmla="*/ 0 h 437353"/>
              <a:gd name="connsiteX0" fmla="*/ 3975 w 423921"/>
              <a:gd name="connsiteY0" fmla="*/ 0 h 437353"/>
              <a:gd name="connsiteX1" fmla="*/ 0 w 423921"/>
              <a:gd name="connsiteY1" fmla="*/ 268166 h 437353"/>
              <a:gd name="connsiteX2" fmla="*/ 423921 w 423921"/>
              <a:gd name="connsiteY2" fmla="*/ 437353 h 437353"/>
              <a:gd name="connsiteX3" fmla="*/ 419945 w 423921"/>
              <a:gd name="connsiteY3" fmla="*/ 152726 h 437353"/>
              <a:gd name="connsiteX4" fmla="*/ 3975 w 423921"/>
              <a:gd name="connsiteY4" fmla="*/ 0 h 437353"/>
              <a:gd name="connsiteX0" fmla="*/ 0 w 503434"/>
              <a:gd name="connsiteY0" fmla="*/ 0 h 481085"/>
              <a:gd name="connsiteX1" fmla="*/ 79513 w 503434"/>
              <a:gd name="connsiteY1" fmla="*/ 311898 h 481085"/>
              <a:gd name="connsiteX2" fmla="*/ 503434 w 503434"/>
              <a:gd name="connsiteY2" fmla="*/ 481085 h 481085"/>
              <a:gd name="connsiteX3" fmla="*/ 499458 w 503434"/>
              <a:gd name="connsiteY3" fmla="*/ 196458 h 481085"/>
              <a:gd name="connsiteX4" fmla="*/ 0 w 503434"/>
              <a:gd name="connsiteY4" fmla="*/ 0 h 481085"/>
              <a:gd name="connsiteX0" fmla="*/ 3976 w 507410"/>
              <a:gd name="connsiteY0" fmla="*/ 0 h 481085"/>
              <a:gd name="connsiteX1" fmla="*/ 0 w 507410"/>
              <a:gd name="connsiteY1" fmla="*/ 311898 h 481085"/>
              <a:gd name="connsiteX2" fmla="*/ 507410 w 507410"/>
              <a:gd name="connsiteY2" fmla="*/ 481085 h 481085"/>
              <a:gd name="connsiteX3" fmla="*/ 503434 w 507410"/>
              <a:gd name="connsiteY3" fmla="*/ 196458 h 481085"/>
              <a:gd name="connsiteX4" fmla="*/ 3976 w 507410"/>
              <a:gd name="connsiteY4" fmla="*/ 0 h 481085"/>
              <a:gd name="connsiteX0" fmla="*/ 3976 w 503440"/>
              <a:gd name="connsiteY0" fmla="*/ 0 h 540720"/>
              <a:gd name="connsiteX1" fmla="*/ 0 w 503440"/>
              <a:gd name="connsiteY1" fmla="*/ 311898 h 540720"/>
              <a:gd name="connsiteX2" fmla="*/ 316579 w 503440"/>
              <a:gd name="connsiteY2" fmla="*/ 540720 h 540720"/>
              <a:gd name="connsiteX3" fmla="*/ 503434 w 503440"/>
              <a:gd name="connsiteY3" fmla="*/ 196458 h 540720"/>
              <a:gd name="connsiteX4" fmla="*/ 3976 w 503440"/>
              <a:gd name="connsiteY4" fmla="*/ 0 h 540720"/>
              <a:gd name="connsiteX0" fmla="*/ 3976 w 316579"/>
              <a:gd name="connsiteY0" fmla="*/ 0 h 540720"/>
              <a:gd name="connsiteX1" fmla="*/ 0 w 316579"/>
              <a:gd name="connsiteY1" fmla="*/ 311898 h 540720"/>
              <a:gd name="connsiteX2" fmla="*/ 316579 w 316579"/>
              <a:gd name="connsiteY2" fmla="*/ 540720 h 540720"/>
              <a:gd name="connsiteX3" fmla="*/ 276822 w 316579"/>
              <a:gd name="connsiteY3" fmla="*/ 264044 h 540720"/>
              <a:gd name="connsiteX4" fmla="*/ 3976 w 316579"/>
              <a:gd name="connsiteY4" fmla="*/ 0 h 540720"/>
              <a:gd name="connsiteX0" fmla="*/ 3976 w 316961"/>
              <a:gd name="connsiteY0" fmla="*/ 0 h 540720"/>
              <a:gd name="connsiteX1" fmla="*/ 0 w 316961"/>
              <a:gd name="connsiteY1" fmla="*/ 311898 h 540720"/>
              <a:gd name="connsiteX2" fmla="*/ 316579 w 316961"/>
              <a:gd name="connsiteY2" fmla="*/ 540720 h 540720"/>
              <a:gd name="connsiteX3" fmla="*/ 316579 w 316961"/>
              <a:gd name="connsiteY3" fmla="*/ 220312 h 540720"/>
              <a:gd name="connsiteX4" fmla="*/ 3976 w 316961"/>
              <a:gd name="connsiteY4" fmla="*/ 0 h 540720"/>
              <a:gd name="connsiteX0" fmla="*/ 7506 w 316961"/>
              <a:gd name="connsiteY0" fmla="*/ 0 h 561903"/>
              <a:gd name="connsiteX1" fmla="*/ 0 w 316961"/>
              <a:gd name="connsiteY1" fmla="*/ 333081 h 561903"/>
              <a:gd name="connsiteX2" fmla="*/ 316579 w 316961"/>
              <a:gd name="connsiteY2" fmla="*/ 561903 h 561903"/>
              <a:gd name="connsiteX3" fmla="*/ 316579 w 316961"/>
              <a:gd name="connsiteY3" fmla="*/ 241495 h 561903"/>
              <a:gd name="connsiteX4" fmla="*/ 7506 w 316961"/>
              <a:gd name="connsiteY4" fmla="*/ 0 h 561903"/>
              <a:gd name="connsiteX0" fmla="*/ 3976 w 313431"/>
              <a:gd name="connsiteY0" fmla="*/ 0 h 561903"/>
              <a:gd name="connsiteX1" fmla="*/ 0 w 313431"/>
              <a:gd name="connsiteY1" fmla="*/ 326020 h 561903"/>
              <a:gd name="connsiteX2" fmla="*/ 313049 w 313431"/>
              <a:gd name="connsiteY2" fmla="*/ 561903 h 561903"/>
              <a:gd name="connsiteX3" fmla="*/ 313049 w 313431"/>
              <a:gd name="connsiteY3" fmla="*/ 241495 h 561903"/>
              <a:gd name="connsiteX4" fmla="*/ 3976 w 313431"/>
              <a:gd name="connsiteY4" fmla="*/ 0 h 561903"/>
              <a:gd name="connsiteX0" fmla="*/ 3976 w 316278"/>
              <a:gd name="connsiteY0" fmla="*/ 0 h 561903"/>
              <a:gd name="connsiteX1" fmla="*/ 0 w 316278"/>
              <a:gd name="connsiteY1" fmla="*/ 326020 h 561903"/>
              <a:gd name="connsiteX2" fmla="*/ 313049 w 316278"/>
              <a:gd name="connsiteY2" fmla="*/ 561903 h 561903"/>
              <a:gd name="connsiteX3" fmla="*/ 316077 w 316278"/>
              <a:gd name="connsiteY3" fmla="*/ 241495 h 561903"/>
              <a:gd name="connsiteX4" fmla="*/ 3976 w 316278"/>
              <a:gd name="connsiteY4" fmla="*/ 0 h 561903"/>
              <a:gd name="connsiteX0" fmla="*/ 3976 w 318998"/>
              <a:gd name="connsiteY0" fmla="*/ 0 h 561903"/>
              <a:gd name="connsiteX1" fmla="*/ 0 w 318998"/>
              <a:gd name="connsiteY1" fmla="*/ 326020 h 561903"/>
              <a:gd name="connsiteX2" fmla="*/ 313049 w 318998"/>
              <a:gd name="connsiteY2" fmla="*/ 561903 h 561903"/>
              <a:gd name="connsiteX3" fmla="*/ 318857 w 318998"/>
              <a:gd name="connsiteY3" fmla="*/ 249446 h 561903"/>
              <a:gd name="connsiteX4" fmla="*/ 3976 w 318998"/>
              <a:gd name="connsiteY4" fmla="*/ 0 h 561903"/>
              <a:gd name="connsiteX0" fmla="*/ 3976 w 319058"/>
              <a:gd name="connsiteY0" fmla="*/ 0 h 565878"/>
              <a:gd name="connsiteX1" fmla="*/ 0 w 319058"/>
              <a:gd name="connsiteY1" fmla="*/ 326020 h 565878"/>
              <a:gd name="connsiteX2" fmla="*/ 315828 w 319058"/>
              <a:gd name="connsiteY2" fmla="*/ 565878 h 565878"/>
              <a:gd name="connsiteX3" fmla="*/ 318857 w 319058"/>
              <a:gd name="connsiteY3" fmla="*/ 249446 h 565878"/>
              <a:gd name="connsiteX4" fmla="*/ 3976 w 319058"/>
              <a:gd name="connsiteY4" fmla="*/ 0 h 56587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249446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23129 w 325300"/>
              <a:gd name="connsiteY3" fmla="*/ 466194 h 789398"/>
              <a:gd name="connsiteX4" fmla="*/ 3976 w 325300"/>
              <a:gd name="connsiteY4" fmla="*/ 0 h 789398"/>
              <a:gd name="connsiteX0" fmla="*/ 223 w 321547"/>
              <a:gd name="connsiteY0" fmla="*/ 0 h 789398"/>
              <a:gd name="connsiteX1" fmla="*/ 2654 w 321547"/>
              <a:gd name="connsiteY1" fmla="*/ 326021 h 789398"/>
              <a:gd name="connsiteX2" fmla="*/ 321547 w 321547"/>
              <a:gd name="connsiteY2" fmla="*/ 789398 h 789398"/>
              <a:gd name="connsiteX3" fmla="*/ 319376 w 321547"/>
              <a:gd name="connsiteY3" fmla="*/ 466194 h 789398"/>
              <a:gd name="connsiteX4" fmla="*/ 223 w 321547"/>
              <a:gd name="connsiteY4" fmla="*/ 0 h 789398"/>
              <a:gd name="connsiteX0" fmla="*/ 223 w 321547"/>
              <a:gd name="connsiteY0" fmla="*/ 0 h 789398"/>
              <a:gd name="connsiteX1" fmla="*/ 2654 w 321547"/>
              <a:gd name="connsiteY1" fmla="*/ 381449 h 789398"/>
              <a:gd name="connsiteX2" fmla="*/ 321547 w 321547"/>
              <a:gd name="connsiteY2" fmla="*/ 789398 h 789398"/>
              <a:gd name="connsiteX3" fmla="*/ 319376 w 321547"/>
              <a:gd name="connsiteY3" fmla="*/ 466194 h 789398"/>
              <a:gd name="connsiteX4" fmla="*/ 223 w 321547"/>
              <a:gd name="connsiteY4" fmla="*/ 0 h 789398"/>
              <a:gd name="connsiteX0" fmla="*/ 223 w 321547"/>
              <a:gd name="connsiteY0" fmla="*/ 0 h 789398"/>
              <a:gd name="connsiteX1" fmla="*/ 2654 w 321547"/>
              <a:gd name="connsiteY1" fmla="*/ 381449 h 789398"/>
              <a:gd name="connsiteX2" fmla="*/ 321547 w 321547"/>
              <a:gd name="connsiteY2" fmla="*/ 789398 h 789398"/>
              <a:gd name="connsiteX3" fmla="*/ 319376 w 321547"/>
              <a:gd name="connsiteY3" fmla="*/ 466194 h 789398"/>
              <a:gd name="connsiteX4" fmla="*/ 223 w 321547"/>
              <a:gd name="connsiteY4" fmla="*/ 0 h 789398"/>
              <a:gd name="connsiteX0" fmla="*/ 223 w 321547"/>
              <a:gd name="connsiteY0" fmla="*/ 0 h 740130"/>
              <a:gd name="connsiteX1" fmla="*/ 2654 w 321547"/>
              <a:gd name="connsiteY1" fmla="*/ 332181 h 740130"/>
              <a:gd name="connsiteX2" fmla="*/ 321547 w 321547"/>
              <a:gd name="connsiteY2" fmla="*/ 740130 h 740130"/>
              <a:gd name="connsiteX3" fmla="*/ 319376 w 321547"/>
              <a:gd name="connsiteY3" fmla="*/ 416926 h 740130"/>
              <a:gd name="connsiteX4" fmla="*/ 223 w 321547"/>
              <a:gd name="connsiteY4" fmla="*/ 0 h 740130"/>
              <a:gd name="connsiteX0" fmla="*/ 223 w 321547"/>
              <a:gd name="connsiteY0" fmla="*/ 0 h 740130"/>
              <a:gd name="connsiteX1" fmla="*/ 2654 w 321547"/>
              <a:gd name="connsiteY1" fmla="*/ 362975 h 740130"/>
              <a:gd name="connsiteX2" fmla="*/ 321547 w 321547"/>
              <a:gd name="connsiteY2" fmla="*/ 740130 h 740130"/>
              <a:gd name="connsiteX3" fmla="*/ 319376 w 321547"/>
              <a:gd name="connsiteY3" fmla="*/ 416926 h 740130"/>
              <a:gd name="connsiteX4" fmla="*/ 223 w 321547"/>
              <a:gd name="connsiteY4" fmla="*/ 0 h 740130"/>
              <a:gd name="connsiteX0" fmla="*/ 223 w 321547"/>
              <a:gd name="connsiteY0" fmla="*/ 0 h 740130"/>
              <a:gd name="connsiteX1" fmla="*/ 2654 w 321547"/>
              <a:gd name="connsiteY1" fmla="*/ 362975 h 740130"/>
              <a:gd name="connsiteX2" fmla="*/ 321547 w 321547"/>
              <a:gd name="connsiteY2" fmla="*/ 740130 h 740130"/>
              <a:gd name="connsiteX3" fmla="*/ 319376 w 321547"/>
              <a:gd name="connsiteY3" fmla="*/ 416926 h 740130"/>
              <a:gd name="connsiteX4" fmla="*/ 223 w 321547"/>
              <a:gd name="connsiteY4" fmla="*/ 0 h 740130"/>
              <a:gd name="connsiteX0" fmla="*/ 223 w 321547"/>
              <a:gd name="connsiteY0" fmla="*/ 0 h 740130"/>
              <a:gd name="connsiteX1" fmla="*/ 2654 w 321547"/>
              <a:gd name="connsiteY1" fmla="*/ 362975 h 740130"/>
              <a:gd name="connsiteX2" fmla="*/ 321547 w 321547"/>
              <a:gd name="connsiteY2" fmla="*/ 740130 h 740130"/>
              <a:gd name="connsiteX3" fmla="*/ 319376 w 321547"/>
              <a:gd name="connsiteY3" fmla="*/ 416926 h 740130"/>
              <a:gd name="connsiteX4" fmla="*/ 223 w 321547"/>
              <a:gd name="connsiteY4" fmla="*/ 0 h 7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47" h="740130">
                <a:moveTo>
                  <a:pt x="223" y="0"/>
                </a:moveTo>
                <a:cubicBezTo>
                  <a:pt x="-1102" y="103966"/>
                  <a:pt x="3979" y="259009"/>
                  <a:pt x="2654" y="362975"/>
                </a:cubicBezTo>
                <a:cubicBezTo>
                  <a:pt x="116030" y="511276"/>
                  <a:pt x="159793" y="567796"/>
                  <a:pt x="321547" y="740130"/>
                </a:cubicBezTo>
                <a:cubicBezTo>
                  <a:pt x="320222" y="645254"/>
                  <a:pt x="320701" y="511802"/>
                  <a:pt x="319376" y="416926"/>
                </a:cubicBezTo>
                <a:cubicBezTo>
                  <a:pt x="170774" y="230735"/>
                  <a:pt x="105183" y="155398"/>
                  <a:pt x="223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8" name="Freeform 17"/>
          <p:cNvSpPr/>
          <p:nvPr/>
        </p:nvSpPr>
        <p:spPr>
          <a:xfrm>
            <a:off x="3200878" y="3441246"/>
            <a:ext cx="540617" cy="249961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4872 h 367085"/>
              <a:gd name="connsiteX4" fmla="*/ 0 w 419946"/>
              <a:gd name="connsiteY4" fmla="*/ 0 h 367085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34142 h 367085"/>
              <a:gd name="connsiteX4" fmla="*/ 0 w 419946"/>
              <a:gd name="connsiteY4" fmla="*/ 0 h 367085"/>
              <a:gd name="connsiteX0" fmla="*/ 0 w 419946"/>
              <a:gd name="connsiteY0" fmla="*/ 0 h 398890"/>
              <a:gd name="connsiteX1" fmla="*/ 0 w 419946"/>
              <a:gd name="connsiteY1" fmla="*/ 265485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419946"/>
              <a:gd name="connsiteY0" fmla="*/ 0 h 398890"/>
              <a:gd name="connsiteX1" fmla="*/ 0 w 419946"/>
              <a:gd name="connsiteY1" fmla="*/ 277412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602826"/>
              <a:gd name="connsiteY0" fmla="*/ 0 h 359134"/>
              <a:gd name="connsiteX1" fmla="*/ 182880 w 602826"/>
              <a:gd name="connsiteY1" fmla="*/ 237656 h 359134"/>
              <a:gd name="connsiteX2" fmla="*/ 602826 w 602826"/>
              <a:gd name="connsiteY2" fmla="*/ 359134 h 359134"/>
              <a:gd name="connsiteX3" fmla="*/ 602826 w 602826"/>
              <a:gd name="connsiteY3" fmla="*/ 94386 h 359134"/>
              <a:gd name="connsiteX4" fmla="*/ 0 w 602826"/>
              <a:gd name="connsiteY4" fmla="*/ 0 h 359134"/>
              <a:gd name="connsiteX0" fmla="*/ 3976 w 606802"/>
              <a:gd name="connsiteY0" fmla="*/ 0 h 359134"/>
              <a:gd name="connsiteX1" fmla="*/ 0 w 606802"/>
              <a:gd name="connsiteY1" fmla="*/ 317169 h 359134"/>
              <a:gd name="connsiteX2" fmla="*/ 606802 w 606802"/>
              <a:gd name="connsiteY2" fmla="*/ 359134 h 359134"/>
              <a:gd name="connsiteX3" fmla="*/ 606802 w 606802"/>
              <a:gd name="connsiteY3" fmla="*/ 94386 h 359134"/>
              <a:gd name="connsiteX4" fmla="*/ 3976 w 606802"/>
              <a:gd name="connsiteY4" fmla="*/ 0 h 359134"/>
              <a:gd name="connsiteX0" fmla="*/ 3976 w 606802"/>
              <a:gd name="connsiteY0" fmla="*/ 0 h 538038"/>
              <a:gd name="connsiteX1" fmla="*/ 0 w 606802"/>
              <a:gd name="connsiteY1" fmla="*/ 317169 h 538038"/>
              <a:gd name="connsiteX2" fmla="*/ 308628 w 606802"/>
              <a:gd name="connsiteY2" fmla="*/ 538038 h 538038"/>
              <a:gd name="connsiteX3" fmla="*/ 606802 w 606802"/>
              <a:gd name="connsiteY3" fmla="*/ 94386 h 538038"/>
              <a:gd name="connsiteX4" fmla="*/ 3976 w 606802"/>
              <a:gd name="connsiteY4" fmla="*/ 0 h 538038"/>
              <a:gd name="connsiteX0" fmla="*/ 3976 w 308628"/>
              <a:gd name="connsiteY0" fmla="*/ 0 h 538038"/>
              <a:gd name="connsiteX1" fmla="*/ 0 w 308628"/>
              <a:gd name="connsiteY1" fmla="*/ 317169 h 538038"/>
              <a:gd name="connsiteX2" fmla="*/ 308628 w 308628"/>
              <a:gd name="connsiteY2" fmla="*/ 538038 h 538038"/>
              <a:gd name="connsiteX3" fmla="*/ 260921 w 308628"/>
              <a:gd name="connsiteY3" fmla="*/ 213655 h 538038"/>
              <a:gd name="connsiteX4" fmla="*/ 3976 w 308628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08628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10970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3976 w 323285"/>
              <a:gd name="connsiteY0" fmla="*/ 0 h 538038"/>
              <a:gd name="connsiteX1" fmla="*/ 0 w 323285"/>
              <a:gd name="connsiteY1" fmla="*/ 317169 h 538038"/>
              <a:gd name="connsiteX2" fmla="*/ 310970 w 323285"/>
              <a:gd name="connsiteY2" fmla="*/ 538038 h 538038"/>
              <a:gd name="connsiteX3" fmla="*/ 323285 w 323285"/>
              <a:gd name="connsiteY3" fmla="*/ 229558 h 538038"/>
              <a:gd name="connsiteX4" fmla="*/ 3976 w 323285"/>
              <a:gd name="connsiteY4" fmla="*/ 0 h 538038"/>
              <a:gd name="connsiteX0" fmla="*/ 3976 w 324118"/>
              <a:gd name="connsiteY0" fmla="*/ 0 h 553411"/>
              <a:gd name="connsiteX1" fmla="*/ 0 w 324118"/>
              <a:gd name="connsiteY1" fmla="*/ 317169 h 553411"/>
              <a:gd name="connsiteX2" fmla="*/ 323786 w 324118"/>
              <a:gd name="connsiteY2" fmla="*/ 553411 h 553411"/>
              <a:gd name="connsiteX3" fmla="*/ 323285 w 324118"/>
              <a:gd name="connsiteY3" fmla="*/ 229558 h 553411"/>
              <a:gd name="connsiteX4" fmla="*/ 3976 w 324118"/>
              <a:gd name="connsiteY4" fmla="*/ 0 h 553411"/>
              <a:gd name="connsiteX0" fmla="*/ 3976 w 324118"/>
              <a:gd name="connsiteY0" fmla="*/ 59616 h 613027"/>
              <a:gd name="connsiteX1" fmla="*/ 0 w 324118"/>
              <a:gd name="connsiteY1" fmla="*/ 376785 h 613027"/>
              <a:gd name="connsiteX2" fmla="*/ 323786 w 324118"/>
              <a:gd name="connsiteY2" fmla="*/ 613027 h 613027"/>
              <a:gd name="connsiteX3" fmla="*/ 323285 w 324118"/>
              <a:gd name="connsiteY3" fmla="*/ 18193 h 613027"/>
              <a:gd name="connsiteX4" fmla="*/ 3976 w 324118"/>
              <a:gd name="connsiteY4" fmla="*/ 59616 h 613027"/>
              <a:gd name="connsiteX0" fmla="*/ 3976 w 324118"/>
              <a:gd name="connsiteY0" fmla="*/ 41422 h 594833"/>
              <a:gd name="connsiteX1" fmla="*/ 0 w 324118"/>
              <a:gd name="connsiteY1" fmla="*/ 358591 h 594833"/>
              <a:gd name="connsiteX2" fmla="*/ 323786 w 324118"/>
              <a:gd name="connsiteY2" fmla="*/ 594833 h 594833"/>
              <a:gd name="connsiteX3" fmla="*/ 323285 w 324118"/>
              <a:gd name="connsiteY3" fmla="*/ -1 h 594833"/>
              <a:gd name="connsiteX4" fmla="*/ 3976 w 324118"/>
              <a:gd name="connsiteY4" fmla="*/ 41422 h 594833"/>
              <a:gd name="connsiteX0" fmla="*/ 3976 w 324118"/>
              <a:gd name="connsiteY0" fmla="*/ 41423 h 594834"/>
              <a:gd name="connsiteX1" fmla="*/ 0 w 324118"/>
              <a:gd name="connsiteY1" fmla="*/ 358592 h 594834"/>
              <a:gd name="connsiteX2" fmla="*/ 323786 w 324118"/>
              <a:gd name="connsiteY2" fmla="*/ 594834 h 594834"/>
              <a:gd name="connsiteX3" fmla="*/ 323285 w 324118"/>
              <a:gd name="connsiteY3" fmla="*/ 0 h 594834"/>
              <a:gd name="connsiteX4" fmla="*/ 3976 w 324118"/>
              <a:gd name="connsiteY4" fmla="*/ 41423 h 594834"/>
              <a:gd name="connsiteX0" fmla="*/ 3976 w 323285"/>
              <a:gd name="connsiteY0" fmla="*/ 41423 h 358592"/>
              <a:gd name="connsiteX1" fmla="*/ 0 w 323285"/>
              <a:gd name="connsiteY1" fmla="*/ 358592 h 358592"/>
              <a:gd name="connsiteX2" fmla="*/ 316085 w 323285"/>
              <a:gd name="connsiteY2" fmla="*/ 342328 h 358592"/>
              <a:gd name="connsiteX3" fmla="*/ 323285 w 323285"/>
              <a:gd name="connsiteY3" fmla="*/ 0 h 358592"/>
              <a:gd name="connsiteX4" fmla="*/ 3976 w 323285"/>
              <a:gd name="connsiteY4" fmla="*/ 41423 h 358592"/>
              <a:gd name="connsiteX0" fmla="*/ 3976 w 323285"/>
              <a:gd name="connsiteY0" fmla="*/ 41423 h 358592"/>
              <a:gd name="connsiteX1" fmla="*/ 0 w 323285"/>
              <a:gd name="connsiteY1" fmla="*/ 358592 h 358592"/>
              <a:gd name="connsiteX2" fmla="*/ 316085 w 323285"/>
              <a:gd name="connsiteY2" fmla="*/ 342328 h 358592"/>
              <a:gd name="connsiteX3" fmla="*/ 323285 w 323285"/>
              <a:gd name="connsiteY3" fmla="*/ 0 h 358592"/>
              <a:gd name="connsiteX4" fmla="*/ 3976 w 323285"/>
              <a:gd name="connsiteY4" fmla="*/ 41423 h 358592"/>
              <a:gd name="connsiteX0" fmla="*/ 3976 w 323285"/>
              <a:gd name="connsiteY0" fmla="*/ 41423 h 358592"/>
              <a:gd name="connsiteX1" fmla="*/ 0 w 323285"/>
              <a:gd name="connsiteY1" fmla="*/ 358592 h 358592"/>
              <a:gd name="connsiteX2" fmla="*/ 313518 w 323285"/>
              <a:gd name="connsiteY2" fmla="*/ 293060 h 358592"/>
              <a:gd name="connsiteX3" fmla="*/ 323285 w 323285"/>
              <a:gd name="connsiteY3" fmla="*/ 0 h 358592"/>
              <a:gd name="connsiteX4" fmla="*/ 3976 w 323285"/>
              <a:gd name="connsiteY4" fmla="*/ 41423 h 358592"/>
              <a:gd name="connsiteX0" fmla="*/ 3976 w 323285"/>
              <a:gd name="connsiteY0" fmla="*/ 41423 h 358592"/>
              <a:gd name="connsiteX1" fmla="*/ 0 w 323285"/>
              <a:gd name="connsiteY1" fmla="*/ 358592 h 358592"/>
              <a:gd name="connsiteX2" fmla="*/ 318652 w 323285"/>
              <a:gd name="connsiteY2" fmla="*/ 311536 h 358592"/>
              <a:gd name="connsiteX3" fmla="*/ 323285 w 323285"/>
              <a:gd name="connsiteY3" fmla="*/ 0 h 358592"/>
              <a:gd name="connsiteX4" fmla="*/ 3976 w 323285"/>
              <a:gd name="connsiteY4" fmla="*/ 41423 h 35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85" h="358592">
                <a:moveTo>
                  <a:pt x="3976" y="41423"/>
                </a:moveTo>
                <a:cubicBezTo>
                  <a:pt x="2651" y="147146"/>
                  <a:pt x="1325" y="252869"/>
                  <a:pt x="0" y="358592"/>
                </a:cubicBezTo>
                <a:lnTo>
                  <a:pt x="318652" y="311536"/>
                </a:lnTo>
                <a:cubicBezTo>
                  <a:pt x="325112" y="202550"/>
                  <a:pt x="321959" y="102827"/>
                  <a:pt x="323285" y="0"/>
                </a:cubicBezTo>
                <a:cubicBezTo>
                  <a:pt x="212707" y="22020"/>
                  <a:pt x="117120" y="44039"/>
                  <a:pt x="3976" y="4142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9" name="Freeform 18"/>
          <p:cNvSpPr/>
          <p:nvPr/>
        </p:nvSpPr>
        <p:spPr>
          <a:xfrm>
            <a:off x="3739408" y="3180423"/>
            <a:ext cx="518341" cy="473558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4872 h 367085"/>
              <a:gd name="connsiteX4" fmla="*/ 0 w 419946"/>
              <a:gd name="connsiteY4" fmla="*/ 0 h 367085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34142 h 367085"/>
              <a:gd name="connsiteX4" fmla="*/ 0 w 419946"/>
              <a:gd name="connsiteY4" fmla="*/ 0 h 367085"/>
              <a:gd name="connsiteX0" fmla="*/ 0 w 419946"/>
              <a:gd name="connsiteY0" fmla="*/ 0 h 398890"/>
              <a:gd name="connsiteX1" fmla="*/ 0 w 419946"/>
              <a:gd name="connsiteY1" fmla="*/ 265485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419946"/>
              <a:gd name="connsiteY0" fmla="*/ 0 h 398890"/>
              <a:gd name="connsiteX1" fmla="*/ 0 w 419946"/>
              <a:gd name="connsiteY1" fmla="*/ 277412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602826"/>
              <a:gd name="connsiteY0" fmla="*/ 0 h 359134"/>
              <a:gd name="connsiteX1" fmla="*/ 182880 w 602826"/>
              <a:gd name="connsiteY1" fmla="*/ 237656 h 359134"/>
              <a:gd name="connsiteX2" fmla="*/ 602826 w 602826"/>
              <a:gd name="connsiteY2" fmla="*/ 359134 h 359134"/>
              <a:gd name="connsiteX3" fmla="*/ 602826 w 602826"/>
              <a:gd name="connsiteY3" fmla="*/ 94386 h 359134"/>
              <a:gd name="connsiteX4" fmla="*/ 0 w 602826"/>
              <a:gd name="connsiteY4" fmla="*/ 0 h 359134"/>
              <a:gd name="connsiteX0" fmla="*/ 3976 w 606802"/>
              <a:gd name="connsiteY0" fmla="*/ 0 h 359134"/>
              <a:gd name="connsiteX1" fmla="*/ 0 w 606802"/>
              <a:gd name="connsiteY1" fmla="*/ 317169 h 359134"/>
              <a:gd name="connsiteX2" fmla="*/ 606802 w 606802"/>
              <a:gd name="connsiteY2" fmla="*/ 359134 h 359134"/>
              <a:gd name="connsiteX3" fmla="*/ 606802 w 606802"/>
              <a:gd name="connsiteY3" fmla="*/ 94386 h 359134"/>
              <a:gd name="connsiteX4" fmla="*/ 3976 w 606802"/>
              <a:gd name="connsiteY4" fmla="*/ 0 h 359134"/>
              <a:gd name="connsiteX0" fmla="*/ 3976 w 606802"/>
              <a:gd name="connsiteY0" fmla="*/ 0 h 538038"/>
              <a:gd name="connsiteX1" fmla="*/ 0 w 606802"/>
              <a:gd name="connsiteY1" fmla="*/ 317169 h 538038"/>
              <a:gd name="connsiteX2" fmla="*/ 308628 w 606802"/>
              <a:gd name="connsiteY2" fmla="*/ 538038 h 538038"/>
              <a:gd name="connsiteX3" fmla="*/ 606802 w 606802"/>
              <a:gd name="connsiteY3" fmla="*/ 94386 h 538038"/>
              <a:gd name="connsiteX4" fmla="*/ 3976 w 606802"/>
              <a:gd name="connsiteY4" fmla="*/ 0 h 538038"/>
              <a:gd name="connsiteX0" fmla="*/ 3976 w 308628"/>
              <a:gd name="connsiteY0" fmla="*/ 0 h 538038"/>
              <a:gd name="connsiteX1" fmla="*/ 0 w 308628"/>
              <a:gd name="connsiteY1" fmla="*/ 317169 h 538038"/>
              <a:gd name="connsiteX2" fmla="*/ 308628 w 308628"/>
              <a:gd name="connsiteY2" fmla="*/ 538038 h 538038"/>
              <a:gd name="connsiteX3" fmla="*/ 260921 w 308628"/>
              <a:gd name="connsiteY3" fmla="*/ 213655 h 538038"/>
              <a:gd name="connsiteX4" fmla="*/ 3976 w 308628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08628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114 w 320670"/>
              <a:gd name="connsiteY0" fmla="*/ 0 h 561892"/>
              <a:gd name="connsiteX1" fmla="*/ 8065 w 320670"/>
              <a:gd name="connsiteY1" fmla="*/ 341023 h 561892"/>
              <a:gd name="connsiteX2" fmla="*/ 316693 w 320670"/>
              <a:gd name="connsiteY2" fmla="*/ 561892 h 561892"/>
              <a:gd name="connsiteX3" fmla="*/ 320670 w 320670"/>
              <a:gd name="connsiteY3" fmla="*/ 253412 h 561892"/>
              <a:gd name="connsiteX4" fmla="*/ 114 w 320670"/>
              <a:gd name="connsiteY4" fmla="*/ 0 h 561892"/>
              <a:gd name="connsiteX0" fmla="*/ 114 w 316869"/>
              <a:gd name="connsiteY0" fmla="*/ 0 h 561892"/>
              <a:gd name="connsiteX1" fmla="*/ 8065 w 316869"/>
              <a:gd name="connsiteY1" fmla="*/ 341023 h 561892"/>
              <a:gd name="connsiteX2" fmla="*/ 316693 w 316869"/>
              <a:gd name="connsiteY2" fmla="*/ 561892 h 561892"/>
              <a:gd name="connsiteX3" fmla="*/ 312718 w 316869"/>
              <a:gd name="connsiteY3" fmla="*/ 2946 h 561892"/>
              <a:gd name="connsiteX4" fmla="*/ 114 w 316869"/>
              <a:gd name="connsiteY4" fmla="*/ 0 h 561892"/>
              <a:gd name="connsiteX0" fmla="*/ 114 w 312718"/>
              <a:gd name="connsiteY0" fmla="*/ 0 h 343231"/>
              <a:gd name="connsiteX1" fmla="*/ 8065 w 312718"/>
              <a:gd name="connsiteY1" fmla="*/ 341023 h 343231"/>
              <a:gd name="connsiteX2" fmla="*/ 225253 w 312718"/>
              <a:gd name="connsiteY2" fmla="*/ 343231 h 343231"/>
              <a:gd name="connsiteX3" fmla="*/ 312718 w 312718"/>
              <a:gd name="connsiteY3" fmla="*/ 2946 h 343231"/>
              <a:gd name="connsiteX4" fmla="*/ 114 w 312718"/>
              <a:gd name="connsiteY4" fmla="*/ 0 h 343231"/>
              <a:gd name="connsiteX0" fmla="*/ 114 w 313099"/>
              <a:gd name="connsiteY0" fmla="*/ 0 h 341023"/>
              <a:gd name="connsiteX1" fmla="*/ 8065 w 313099"/>
              <a:gd name="connsiteY1" fmla="*/ 341023 h 341023"/>
              <a:gd name="connsiteX2" fmla="*/ 312717 w 313099"/>
              <a:gd name="connsiteY2" fmla="*/ 335279 h 341023"/>
              <a:gd name="connsiteX3" fmla="*/ 312718 w 313099"/>
              <a:gd name="connsiteY3" fmla="*/ 2946 h 341023"/>
              <a:gd name="connsiteX4" fmla="*/ 114 w 313099"/>
              <a:gd name="connsiteY4" fmla="*/ 0 h 341023"/>
              <a:gd name="connsiteX0" fmla="*/ 382 w 313367"/>
              <a:gd name="connsiteY0" fmla="*/ 0 h 335279"/>
              <a:gd name="connsiteX1" fmla="*/ 382 w 313367"/>
              <a:gd name="connsiteY1" fmla="*/ 333072 h 335279"/>
              <a:gd name="connsiteX2" fmla="*/ 312985 w 313367"/>
              <a:gd name="connsiteY2" fmla="*/ 335279 h 335279"/>
              <a:gd name="connsiteX3" fmla="*/ 312986 w 313367"/>
              <a:gd name="connsiteY3" fmla="*/ 2946 h 335279"/>
              <a:gd name="connsiteX4" fmla="*/ 382 w 313367"/>
              <a:gd name="connsiteY4" fmla="*/ 0 h 335279"/>
              <a:gd name="connsiteX0" fmla="*/ 382 w 313367"/>
              <a:gd name="connsiteY0" fmla="*/ 11176 h 332333"/>
              <a:gd name="connsiteX1" fmla="*/ 382 w 313367"/>
              <a:gd name="connsiteY1" fmla="*/ 330126 h 332333"/>
              <a:gd name="connsiteX2" fmla="*/ 312985 w 313367"/>
              <a:gd name="connsiteY2" fmla="*/ 332333 h 332333"/>
              <a:gd name="connsiteX3" fmla="*/ 312986 w 313367"/>
              <a:gd name="connsiteY3" fmla="*/ 0 h 332333"/>
              <a:gd name="connsiteX4" fmla="*/ 382 w 313367"/>
              <a:gd name="connsiteY4" fmla="*/ 11176 h 332333"/>
              <a:gd name="connsiteX0" fmla="*/ 382 w 313367"/>
              <a:gd name="connsiteY0" fmla="*/ 0 h 321157"/>
              <a:gd name="connsiteX1" fmla="*/ 382 w 313367"/>
              <a:gd name="connsiteY1" fmla="*/ 318950 h 321157"/>
              <a:gd name="connsiteX2" fmla="*/ 312985 w 313367"/>
              <a:gd name="connsiteY2" fmla="*/ 321157 h 321157"/>
              <a:gd name="connsiteX3" fmla="*/ 312986 w 313367"/>
              <a:gd name="connsiteY3" fmla="*/ 2946 h 321157"/>
              <a:gd name="connsiteX4" fmla="*/ 382 w 313367"/>
              <a:gd name="connsiteY4" fmla="*/ 0 h 321157"/>
              <a:gd name="connsiteX0" fmla="*/ 382 w 313367"/>
              <a:gd name="connsiteY0" fmla="*/ 7646 h 318211"/>
              <a:gd name="connsiteX1" fmla="*/ 382 w 313367"/>
              <a:gd name="connsiteY1" fmla="*/ 316004 h 318211"/>
              <a:gd name="connsiteX2" fmla="*/ 312985 w 313367"/>
              <a:gd name="connsiteY2" fmla="*/ 318211 h 318211"/>
              <a:gd name="connsiteX3" fmla="*/ 312986 w 313367"/>
              <a:gd name="connsiteY3" fmla="*/ 0 h 318211"/>
              <a:gd name="connsiteX4" fmla="*/ 382 w 313367"/>
              <a:gd name="connsiteY4" fmla="*/ 7646 h 318211"/>
              <a:gd name="connsiteX0" fmla="*/ 2343 w 315328"/>
              <a:gd name="connsiteY0" fmla="*/ 7646 h 318211"/>
              <a:gd name="connsiteX1" fmla="*/ 0 w 315328"/>
              <a:gd name="connsiteY1" fmla="*/ 316004 h 318211"/>
              <a:gd name="connsiteX2" fmla="*/ 314946 w 315328"/>
              <a:gd name="connsiteY2" fmla="*/ 318211 h 318211"/>
              <a:gd name="connsiteX3" fmla="*/ 314947 w 315328"/>
              <a:gd name="connsiteY3" fmla="*/ 0 h 318211"/>
              <a:gd name="connsiteX4" fmla="*/ 2343 w 315328"/>
              <a:gd name="connsiteY4" fmla="*/ 7646 h 318211"/>
              <a:gd name="connsiteX0" fmla="*/ 2343 w 315041"/>
              <a:gd name="connsiteY0" fmla="*/ 371008 h 681573"/>
              <a:gd name="connsiteX1" fmla="*/ 0 w 315041"/>
              <a:gd name="connsiteY1" fmla="*/ 679366 h 681573"/>
              <a:gd name="connsiteX2" fmla="*/ 314946 w 315041"/>
              <a:gd name="connsiteY2" fmla="*/ 681573 h 681573"/>
              <a:gd name="connsiteX3" fmla="*/ 304678 w 315041"/>
              <a:gd name="connsiteY3" fmla="*/ 0 h 681573"/>
              <a:gd name="connsiteX4" fmla="*/ 2343 w 315041"/>
              <a:gd name="connsiteY4" fmla="*/ 371008 h 681573"/>
              <a:gd name="connsiteX0" fmla="*/ 2343 w 309964"/>
              <a:gd name="connsiteY0" fmla="*/ 371008 h 679367"/>
              <a:gd name="connsiteX1" fmla="*/ 0 w 309964"/>
              <a:gd name="connsiteY1" fmla="*/ 679366 h 679367"/>
              <a:gd name="connsiteX2" fmla="*/ 309812 w 309964"/>
              <a:gd name="connsiteY2" fmla="*/ 373640 h 679367"/>
              <a:gd name="connsiteX3" fmla="*/ 304678 w 309964"/>
              <a:gd name="connsiteY3" fmla="*/ 0 h 679367"/>
              <a:gd name="connsiteX4" fmla="*/ 2343 w 309964"/>
              <a:gd name="connsiteY4" fmla="*/ 371008 h 679367"/>
              <a:gd name="connsiteX0" fmla="*/ 2343 w 309964"/>
              <a:gd name="connsiteY0" fmla="*/ 371008 h 679366"/>
              <a:gd name="connsiteX1" fmla="*/ 0 w 309964"/>
              <a:gd name="connsiteY1" fmla="*/ 679366 h 679366"/>
              <a:gd name="connsiteX2" fmla="*/ 309812 w 309964"/>
              <a:gd name="connsiteY2" fmla="*/ 373640 h 679366"/>
              <a:gd name="connsiteX3" fmla="*/ 304678 w 309964"/>
              <a:gd name="connsiteY3" fmla="*/ 0 h 679366"/>
              <a:gd name="connsiteX4" fmla="*/ 2343 w 309964"/>
              <a:gd name="connsiteY4" fmla="*/ 371008 h 679366"/>
              <a:gd name="connsiteX0" fmla="*/ 2343 w 309964"/>
              <a:gd name="connsiteY0" fmla="*/ 371008 h 679366"/>
              <a:gd name="connsiteX1" fmla="*/ 0 w 309964"/>
              <a:gd name="connsiteY1" fmla="*/ 679366 h 679366"/>
              <a:gd name="connsiteX2" fmla="*/ 309812 w 309964"/>
              <a:gd name="connsiteY2" fmla="*/ 373640 h 679366"/>
              <a:gd name="connsiteX3" fmla="*/ 304678 w 309964"/>
              <a:gd name="connsiteY3" fmla="*/ 0 h 679366"/>
              <a:gd name="connsiteX4" fmla="*/ 2343 w 309964"/>
              <a:gd name="connsiteY4" fmla="*/ 371008 h 67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64" h="679366">
                <a:moveTo>
                  <a:pt x="2343" y="371008"/>
                </a:moveTo>
                <a:cubicBezTo>
                  <a:pt x="1018" y="476731"/>
                  <a:pt x="1325" y="573643"/>
                  <a:pt x="0" y="679366"/>
                </a:cubicBezTo>
                <a:lnTo>
                  <a:pt x="309812" y="373640"/>
                </a:lnTo>
                <a:cubicBezTo>
                  <a:pt x="311138" y="270813"/>
                  <a:pt x="303352" y="102827"/>
                  <a:pt x="304678" y="0"/>
                </a:cubicBezTo>
                <a:cubicBezTo>
                  <a:pt x="205611" y="144199"/>
                  <a:pt x="98843" y="245286"/>
                  <a:pt x="2343" y="37100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0" name="Freeform 19"/>
          <p:cNvSpPr/>
          <p:nvPr/>
        </p:nvSpPr>
        <p:spPr>
          <a:xfrm>
            <a:off x="2109519" y="2802680"/>
            <a:ext cx="569279" cy="639817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14606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57 w 340131"/>
              <a:gd name="connsiteY0" fmla="*/ 0 h 622263"/>
              <a:gd name="connsiteX1" fmla="*/ 19577 w 340131"/>
              <a:gd name="connsiteY1" fmla="*/ 329094 h 622263"/>
              <a:gd name="connsiteX2" fmla="*/ 340131 w 340131"/>
              <a:gd name="connsiteY2" fmla="*/ 622263 h 622263"/>
              <a:gd name="connsiteX3" fmla="*/ 339686 w 340131"/>
              <a:gd name="connsiteY3" fmla="*/ 288309 h 622263"/>
              <a:gd name="connsiteX4" fmla="*/ 57 w 340131"/>
              <a:gd name="connsiteY4" fmla="*/ 0 h 622263"/>
              <a:gd name="connsiteX0" fmla="*/ 163 w 340237"/>
              <a:gd name="connsiteY0" fmla="*/ 0 h 622263"/>
              <a:gd name="connsiteX1" fmla="*/ 4731 w 340237"/>
              <a:gd name="connsiteY1" fmla="*/ 329093 h 622263"/>
              <a:gd name="connsiteX2" fmla="*/ 340237 w 340237"/>
              <a:gd name="connsiteY2" fmla="*/ 622263 h 622263"/>
              <a:gd name="connsiteX3" fmla="*/ 339792 w 340237"/>
              <a:gd name="connsiteY3" fmla="*/ 288309 h 622263"/>
              <a:gd name="connsiteX4" fmla="*/ 163 w 340237"/>
              <a:gd name="connsiteY4" fmla="*/ 0 h 622263"/>
              <a:gd name="connsiteX0" fmla="*/ 351 w 340425"/>
              <a:gd name="connsiteY0" fmla="*/ 0 h 622263"/>
              <a:gd name="connsiteX1" fmla="*/ 647 w 340425"/>
              <a:gd name="connsiteY1" fmla="*/ 329093 h 622263"/>
              <a:gd name="connsiteX2" fmla="*/ 340425 w 340425"/>
              <a:gd name="connsiteY2" fmla="*/ 622263 h 622263"/>
              <a:gd name="connsiteX3" fmla="*/ 339980 w 340425"/>
              <a:gd name="connsiteY3" fmla="*/ 288309 h 622263"/>
              <a:gd name="connsiteX4" fmla="*/ 351 w 340425"/>
              <a:gd name="connsiteY4" fmla="*/ 0 h 622263"/>
              <a:gd name="connsiteX0" fmla="*/ 351 w 340425"/>
              <a:gd name="connsiteY0" fmla="*/ 0 h 782388"/>
              <a:gd name="connsiteX1" fmla="*/ 647 w 340425"/>
              <a:gd name="connsiteY1" fmla="*/ 329093 h 782388"/>
              <a:gd name="connsiteX2" fmla="*/ 340425 w 340425"/>
              <a:gd name="connsiteY2" fmla="*/ 782388 h 782388"/>
              <a:gd name="connsiteX3" fmla="*/ 339980 w 340425"/>
              <a:gd name="connsiteY3" fmla="*/ 288309 h 782388"/>
              <a:gd name="connsiteX4" fmla="*/ 351 w 340425"/>
              <a:gd name="connsiteY4" fmla="*/ 0 h 782388"/>
              <a:gd name="connsiteX0" fmla="*/ 351 w 340425"/>
              <a:gd name="connsiteY0" fmla="*/ 0 h 782388"/>
              <a:gd name="connsiteX1" fmla="*/ 647 w 340425"/>
              <a:gd name="connsiteY1" fmla="*/ 329093 h 782388"/>
              <a:gd name="connsiteX2" fmla="*/ 340425 w 340425"/>
              <a:gd name="connsiteY2" fmla="*/ 782388 h 782388"/>
              <a:gd name="connsiteX3" fmla="*/ 339980 w 340425"/>
              <a:gd name="connsiteY3" fmla="*/ 288309 h 782388"/>
              <a:gd name="connsiteX4" fmla="*/ 351 w 340425"/>
              <a:gd name="connsiteY4" fmla="*/ 0 h 782388"/>
              <a:gd name="connsiteX0" fmla="*/ 351 w 340425"/>
              <a:gd name="connsiteY0" fmla="*/ 0 h 874767"/>
              <a:gd name="connsiteX1" fmla="*/ 647 w 340425"/>
              <a:gd name="connsiteY1" fmla="*/ 329093 h 874767"/>
              <a:gd name="connsiteX2" fmla="*/ 340425 w 340425"/>
              <a:gd name="connsiteY2" fmla="*/ 874767 h 874767"/>
              <a:gd name="connsiteX3" fmla="*/ 339980 w 340425"/>
              <a:gd name="connsiteY3" fmla="*/ 288309 h 874767"/>
              <a:gd name="connsiteX4" fmla="*/ 351 w 340425"/>
              <a:gd name="connsiteY4" fmla="*/ 0 h 874767"/>
              <a:gd name="connsiteX0" fmla="*/ 351 w 340425"/>
              <a:gd name="connsiteY0" fmla="*/ 0 h 874767"/>
              <a:gd name="connsiteX1" fmla="*/ 647 w 340425"/>
              <a:gd name="connsiteY1" fmla="*/ 329093 h 874767"/>
              <a:gd name="connsiteX2" fmla="*/ 340425 w 340425"/>
              <a:gd name="connsiteY2" fmla="*/ 874767 h 874767"/>
              <a:gd name="connsiteX3" fmla="*/ 339980 w 340425"/>
              <a:gd name="connsiteY3" fmla="*/ 497704 h 874767"/>
              <a:gd name="connsiteX4" fmla="*/ 351 w 340425"/>
              <a:gd name="connsiteY4" fmla="*/ 0 h 874767"/>
              <a:gd name="connsiteX0" fmla="*/ 351 w 375135"/>
              <a:gd name="connsiteY0" fmla="*/ 0 h 874767"/>
              <a:gd name="connsiteX1" fmla="*/ 647 w 375135"/>
              <a:gd name="connsiteY1" fmla="*/ 329093 h 874767"/>
              <a:gd name="connsiteX2" fmla="*/ 340425 w 375135"/>
              <a:gd name="connsiteY2" fmla="*/ 874767 h 874767"/>
              <a:gd name="connsiteX3" fmla="*/ 339980 w 375135"/>
              <a:gd name="connsiteY3" fmla="*/ 497704 h 874767"/>
              <a:gd name="connsiteX4" fmla="*/ 351 w 375135"/>
              <a:gd name="connsiteY4" fmla="*/ 0 h 874767"/>
              <a:gd name="connsiteX0" fmla="*/ 351 w 375135"/>
              <a:gd name="connsiteY0" fmla="*/ 0 h 874767"/>
              <a:gd name="connsiteX1" fmla="*/ 647 w 375135"/>
              <a:gd name="connsiteY1" fmla="*/ 329093 h 874767"/>
              <a:gd name="connsiteX2" fmla="*/ 340425 w 375135"/>
              <a:gd name="connsiteY2" fmla="*/ 874767 h 874767"/>
              <a:gd name="connsiteX3" fmla="*/ 339980 w 375135"/>
              <a:gd name="connsiteY3" fmla="*/ 497704 h 874767"/>
              <a:gd name="connsiteX4" fmla="*/ 351 w 375135"/>
              <a:gd name="connsiteY4" fmla="*/ 0 h 874767"/>
              <a:gd name="connsiteX0" fmla="*/ 351 w 340425"/>
              <a:gd name="connsiteY0" fmla="*/ 0 h 874767"/>
              <a:gd name="connsiteX1" fmla="*/ 647 w 340425"/>
              <a:gd name="connsiteY1" fmla="*/ 329093 h 874767"/>
              <a:gd name="connsiteX2" fmla="*/ 340425 w 340425"/>
              <a:gd name="connsiteY2" fmla="*/ 874767 h 874767"/>
              <a:gd name="connsiteX3" fmla="*/ 339980 w 340425"/>
              <a:gd name="connsiteY3" fmla="*/ 497704 h 874767"/>
              <a:gd name="connsiteX4" fmla="*/ 351 w 340425"/>
              <a:gd name="connsiteY4" fmla="*/ 0 h 874767"/>
              <a:gd name="connsiteX0" fmla="*/ 351 w 340425"/>
              <a:gd name="connsiteY0" fmla="*/ 0 h 874767"/>
              <a:gd name="connsiteX1" fmla="*/ 647 w 340425"/>
              <a:gd name="connsiteY1" fmla="*/ 329093 h 874767"/>
              <a:gd name="connsiteX2" fmla="*/ 340425 w 340425"/>
              <a:gd name="connsiteY2" fmla="*/ 874767 h 874767"/>
              <a:gd name="connsiteX3" fmla="*/ 339980 w 340425"/>
              <a:gd name="connsiteY3" fmla="*/ 497704 h 874767"/>
              <a:gd name="connsiteX4" fmla="*/ 351 w 340425"/>
              <a:gd name="connsiteY4" fmla="*/ 0 h 874767"/>
              <a:gd name="connsiteX0" fmla="*/ 351 w 340425"/>
              <a:gd name="connsiteY0" fmla="*/ 0 h 874767"/>
              <a:gd name="connsiteX1" fmla="*/ 647 w 340425"/>
              <a:gd name="connsiteY1" fmla="*/ 329093 h 874767"/>
              <a:gd name="connsiteX2" fmla="*/ 340425 w 340425"/>
              <a:gd name="connsiteY2" fmla="*/ 874767 h 874767"/>
              <a:gd name="connsiteX3" fmla="*/ 339980 w 340425"/>
              <a:gd name="connsiteY3" fmla="*/ 497704 h 874767"/>
              <a:gd name="connsiteX4" fmla="*/ 351 w 340425"/>
              <a:gd name="connsiteY4" fmla="*/ 0 h 874767"/>
              <a:gd name="connsiteX0" fmla="*/ 351 w 340425"/>
              <a:gd name="connsiteY0" fmla="*/ 0 h 874767"/>
              <a:gd name="connsiteX1" fmla="*/ 647 w 340425"/>
              <a:gd name="connsiteY1" fmla="*/ 329093 h 874767"/>
              <a:gd name="connsiteX2" fmla="*/ 340425 w 340425"/>
              <a:gd name="connsiteY2" fmla="*/ 874767 h 874767"/>
              <a:gd name="connsiteX3" fmla="*/ 339980 w 340425"/>
              <a:gd name="connsiteY3" fmla="*/ 497704 h 874767"/>
              <a:gd name="connsiteX4" fmla="*/ 351 w 340425"/>
              <a:gd name="connsiteY4" fmla="*/ 0 h 874767"/>
              <a:gd name="connsiteX0" fmla="*/ 351 w 340425"/>
              <a:gd name="connsiteY0" fmla="*/ 0 h 917878"/>
              <a:gd name="connsiteX1" fmla="*/ 647 w 340425"/>
              <a:gd name="connsiteY1" fmla="*/ 329093 h 917878"/>
              <a:gd name="connsiteX2" fmla="*/ 340425 w 340425"/>
              <a:gd name="connsiteY2" fmla="*/ 917878 h 917878"/>
              <a:gd name="connsiteX3" fmla="*/ 339980 w 340425"/>
              <a:gd name="connsiteY3" fmla="*/ 497704 h 917878"/>
              <a:gd name="connsiteX4" fmla="*/ 351 w 340425"/>
              <a:gd name="connsiteY4" fmla="*/ 0 h 917878"/>
              <a:gd name="connsiteX0" fmla="*/ 351 w 340425"/>
              <a:gd name="connsiteY0" fmla="*/ 0 h 917878"/>
              <a:gd name="connsiteX1" fmla="*/ 647 w 340425"/>
              <a:gd name="connsiteY1" fmla="*/ 329093 h 917878"/>
              <a:gd name="connsiteX2" fmla="*/ 340425 w 340425"/>
              <a:gd name="connsiteY2" fmla="*/ 917878 h 917878"/>
              <a:gd name="connsiteX3" fmla="*/ 339980 w 340425"/>
              <a:gd name="connsiteY3" fmla="*/ 546972 h 917878"/>
              <a:gd name="connsiteX4" fmla="*/ 351 w 340425"/>
              <a:gd name="connsiteY4" fmla="*/ 0 h 917878"/>
              <a:gd name="connsiteX0" fmla="*/ 351 w 340425"/>
              <a:gd name="connsiteY0" fmla="*/ 0 h 917878"/>
              <a:gd name="connsiteX1" fmla="*/ 647 w 340425"/>
              <a:gd name="connsiteY1" fmla="*/ 329093 h 917878"/>
              <a:gd name="connsiteX2" fmla="*/ 340425 w 340425"/>
              <a:gd name="connsiteY2" fmla="*/ 917878 h 917878"/>
              <a:gd name="connsiteX3" fmla="*/ 339980 w 340425"/>
              <a:gd name="connsiteY3" fmla="*/ 546972 h 917878"/>
              <a:gd name="connsiteX4" fmla="*/ 351 w 340425"/>
              <a:gd name="connsiteY4" fmla="*/ 0 h 917878"/>
              <a:gd name="connsiteX0" fmla="*/ 351 w 340425"/>
              <a:gd name="connsiteY0" fmla="*/ 0 h 917878"/>
              <a:gd name="connsiteX1" fmla="*/ 647 w 340425"/>
              <a:gd name="connsiteY1" fmla="*/ 329093 h 917878"/>
              <a:gd name="connsiteX2" fmla="*/ 340425 w 340425"/>
              <a:gd name="connsiteY2" fmla="*/ 917878 h 917878"/>
              <a:gd name="connsiteX3" fmla="*/ 339980 w 340425"/>
              <a:gd name="connsiteY3" fmla="*/ 546972 h 917878"/>
              <a:gd name="connsiteX4" fmla="*/ 351 w 340425"/>
              <a:gd name="connsiteY4" fmla="*/ 0 h 917878"/>
              <a:gd name="connsiteX0" fmla="*/ 351 w 340425"/>
              <a:gd name="connsiteY0" fmla="*/ 0 h 917878"/>
              <a:gd name="connsiteX1" fmla="*/ 647 w 340425"/>
              <a:gd name="connsiteY1" fmla="*/ 329093 h 917878"/>
              <a:gd name="connsiteX2" fmla="*/ 340425 w 340425"/>
              <a:gd name="connsiteY2" fmla="*/ 917878 h 917878"/>
              <a:gd name="connsiteX3" fmla="*/ 339980 w 340425"/>
              <a:gd name="connsiteY3" fmla="*/ 546972 h 917878"/>
              <a:gd name="connsiteX4" fmla="*/ 351 w 340425"/>
              <a:gd name="connsiteY4" fmla="*/ 0 h 917878"/>
              <a:gd name="connsiteX0" fmla="*/ 351 w 340425"/>
              <a:gd name="connsiteY0" fmla="*/ 0 h 917878"/>
              <a:gd name="connsiteX1" fmla="*/ 647 w 340425"/>
              <a:gd name="connsiteY1" fmla="*/ 329093 h 917878"/>
              <a:gd name="connsiteX2" fmla="*/ 340425 w 340425"/>
              <a:gd name="connsiteY2" fmla="*/ 917878 h 917878"/>
              <a:gd name="connsiteX3" fmla="*/ 339980 w 340425"/>
              <a:gd name="connsiteY3" fmla="*/ 546972 h 917878"/>
              <a:gd name="connsiteX4" fmla="*/ 351 w 340425"/>
              <a:gd name="connsiteY4" fmla="*/ 0 h 91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25" h="917878">
                <a:moveTo>
                  <a:pt x="351" y="0"/>
                </a:moveTo>
                <a:cubicBezTo>
                  <a:pt x="-974" y="109698"/>
                  <a:pt x="1972" y="219395"/>
                  <a:pt x="647" y="329093"/>
                </a:cubicBezTo>
                <a:cubicBezTo>
                  <a:pt x="170440" y="633526"/>
                  <a:pt x="163508" y="624521"/>
                  <a:pt x="340425" y="917878"/>
                </a:cubicBezTo>
                <a:cubicBezTo>
                  <a:pt x="340277" y="811076"/>
                  <a:pt x="339312" y="766747"/>
                  <a:pt x="339980" y="546972"/>
                </a:cubicBezTo>
                <a:cubicBezTo>
                  <a:pt x="203796" y="346172"/>
                  <a:pt x="159639" y="256229"/>
                  <a:pt x="351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2" name="TextBox 21"/>
          <p:cNvSpPr txBox="1"/>
          <p:nvPr/>
        </p:nvSpPr>
        <p:spPr>
          <a:xfrm>
            <a:off x="4553005" y="4299321"/>
            <a:ext cx="82473" cy="171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57048" y="2560134"/>
            <a:ext cx="114339" cy="171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46216" y="4403579"/>
            <a:ext cx="142453" cy="171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88122" y="4395119"/>
            <a:ext cx="142453" cy="1716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1</a:t>
            </a:r>
            <a:endParaRPr lang="en-US" sz="1600" dirty="0" smtClean="0">
              <a:solidFill>
                <a:schemeClr val="tx2"/>
              </a:solidFill>
              <a:latin typeface="Intel Clear Light" panose="020B0404020203020204" pitchFamily="34" charset="0"/>
              <a:cs typeface="Neo Sans Int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666" y="2526732"/>
            <a:ext cx="24288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4 primitive segments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111287" y="2509902"/>
            <a:ext cx="4" cy="1789419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111714" y="4285035"/>
            <a:ext cx="1" cy="100101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670564" y="4299957"/>
            <a:ext cx="1" cy="100101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99421" y="4295345"/>
            <a:ext cx="1" cy="100101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740652" y="4285819"/>
            <a:ext cx="1" cy="100101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250596" y="4294600"/>
            <a:ext cx="1" cy="100101"/>
          </a:xfrm>
          <a:prstGeom prst="straightConnector1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58900" y="4480267"/>
            <a:ext cx="16502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5 time steps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14550" y="2809408"/>
            <a:ext cx="384028" cy="473542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453225" y="2802680"/>
            <a:ext cx="33575" cy="617646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939628" y="2772953"/>
            <a:ext cx="479270" cy="481152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416446" y="2707275"/>
            <a:ext cx="953362" cy="290615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5925" y="896951"/>
            <a:ext cx="3880236" cy="110559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4520220" y="910946"/>
            <a:ext cx="4166580" cy="1018129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4520220" y="2000636"/>
            <a:ext cx="4166580" cy="125748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415925" y="2064248"/>
            <a:ext cx="3880236" cy="1296062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415925" y="3422011"/>
            <a:ext cx="3880236" cy="1315089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3" name="Rectangle 12"/>
          <p:cNvSpPr/>
          <p:nvPr/>
        </p:nvSpPr>
        <p:spPr>
          <a:xfrm>
            <a:off x="4520220" y="3325552"/>
            <a:ext cx="4166580" cy="1165069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73876" y="932342"/>
            <a:ext cx="3879850" cy="3394075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Linear Motion BVH using OBB Hyper-trapezoids </a:t>
            </a:r>
            <a:r>
              <a:rPr lang="en-US" sz="1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Hou</a:t>
            </a:r>
            <a:r>
              <a:rPr lang="en-US" sz="1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et al. 2010]</a:t>
            </a:r>
          </a:p>
          <a:p>
            <a:pPr lvl="1"/>
            <a:r>
              <a:rPr lang="en-US" sz="1200" dirty="0" smtClean="0"/>
              <a:t>Works well for linear motion but inefficient for curved motion.</a:t>
            </a:r>
          </a:p>
          <a:p>
            <a:r>
              <a:rPr lang="en-US" sz="16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Multiple Linear Motion BVHs for sufficiently large number of time segments [</a:t>
            </a:r>
            <a:r>
              <a:rPr lang="en-US" sz="1600" dirty="0" err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Embree</a:t>
            </a:r>
            <a:r>
              <a:rPr lang="en-US" sz="16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v2.12.0]</a:t>
            </a:r>
          </a:p>
          <a:p>
            <a:pPr lvl="1"/>
            <a:r>
              <a:rPr lang="en-US" sz="1200" dirty="0" smtClean="0"/>
              <a:t>High performance but memory consumption can be arbitrarily bad.</a:t>
            </a:r>
          </a:p>
          <a:p>
            <a:r>
              <a:rPr lang="en-US" sz="16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Sequence of AABBs per BVH node [</a:t>
            </a:r>
            <a:r>
              <a:rPr lang="en-US" sz="1600" dirty="0" err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Grünschloß</a:t>
            </a:r>
            <a:r>
              <a:rPr lang="en-US" sz="16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et al. 2011]</a:t>
            </a:r>
          </a:p>
          <a:p>
            <a:pPr lvl="1"/>
            <a:r>
              <a:rPr lang="en-US" sz="1200" dirty="0"/>
              <a:t>O</a:t>
            </a:r>
            <a:r>
              <a:rPr lang="en-US" sz="1200" dirty="0" smtClean="0"/>
              <a:t>ne BVH topology for entire motion, calculate segment to interpolate per traversal step, packet techniques have to gather bounds</a:t>
            </a:r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629150" y="970422"/>
            <a:ext cx="4098925" cy="362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 sz="1800" b="0" kern="120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0000" indent="-180000" algn="l" defTabSz="457200" rtl="0" eaLnBrk="1" latinLnBrk="0" hangingPunct="1">
              <a:spcBef>
                <a:spcPts val="900"/>
              </a:spcBef>
              <a:buFont typeface="Wingdings" charset="2"/>
              <a:buChar char="§"/>
              <a:tabLst/>
              <a:defRPr sz="1600" kern="1200" baseline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1338" indent="-180000" algn="l" defTabSz="457200" rtl="0" eaLnBrk="1" latinLnBrk="0" hangingPunct="1">
              <a:spcBef>
                <a:spcPts val="600"/>
              </a:spcBef>
              <a:buFont typeface="Symbol" pitchFamily="18" charset="2"/>
              <a:buChar char="-"/>
              <a:defRPr sz="1400" kern="120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720725" indent="-180000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4D </a:t>
            </a:r>
            <a:r>
              <a:rPr lang="en-US" sz="1600" dirty="0" err="1" smtClean="0"/>
              <a:t>kd</a:t>
            </a:r>
            <a:r>
              <a:rPr lang="en-US" sz="1600" dirty="0" smtClean="0"/>
              <a:t>-tree [Olsson 2007]</a:t>
            </a:r>
          </a:p>
          <a:p>
            <a:pPr lvl="1"/>
            <a:r>
              <a:rPr lang="en-US" sz="1200" dirty="0" smtClean="0"/>
              <a:t>Can shrink time range to simplify motion, </a:t>
            </a:r>
            <a:r>
              <a:rPr lang="en-US" sz="1200" dirty="0" err="1" smtClean="0"/>
              <a:t>kd</a:t>
            </a:r>
            <a:r>
              <a:rPr lang="en-US" sz="1200" dirty="0"/>
              <a:t>-</a:t>
            </a:r>
            <a:r>
              <a:rPr lang="en-US" sz="1200" dirty="0" smtClean="0"/>
              <a:t>tree not good at bounding linear motion, no good build algorithm described</a:t>
            </a:r>
          </a:p>
          <a:p>
            <a:pPr marL="0" indent="0">
              <a:buNone/>
            </a:pPr>
            <a:r>
              <a:rPr lang="en-US" sz="1600" dirty="0" smtClean="0"/>
              <a:t>4D BVH using 12 fixed slab directions [</a:t>
            </a:r>
            <a:r>
              <a:rPr lang="en-US" sz="1600" dirty="0" err="1" smtClean="0"/>
              <a:t>Glassner</a:t>
            </a:r>
            <a:r>
              <a:rPr lang="en-US" sz="1600" dirty="0" smtClean="0"/>
              <a:t> 1988]</a:t>
            </a:r>
          </a:p>
          <a:p>
            <a:pPr lvl="1"/>
            <a:r>
              <a:rPr lang="en-US" sz="1200" dirty="0" smtClean="0"/>
              <a:t>Expensive to traverse (24 distance tests to mostly non-axis aligned planes), fixed directions do not align optimally with motion direction</a:t>
            </a:r>
          </a:p>
          <a:p>
            <a:pPr marL="0" indent="0">
              <a:buNone/>
            </a:pPr>
            <a:r>
              <a:rPr lang="en-US" sz="1600" dirty="0" smtClean="0"/>
              <a:t>Combining separate renderings for sufficiently many time segments</a:t>
            </a:r>
          </a:p>
          <a:p>
            <a:pPr lvl="1"/>
            <a:r>
              <a:rPr lang="en-US" sz="1200" dirty="0" smtClean="0"/>
              <a:t>No adaptive noise reduction possible, interactive preview not possible</a:t>
            </a:r>
          </a:p>
          <a:p>
            <a:pPr lvl="1"/>
            <a:endParaRPr lang="en-US" sz="1200" dirty="0" smtClean="0"/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4D Spatial-Temporal </a:t>
            </a:r>
            <a:r>
              <a:rPr lang="en-US" dirty="0"/>
              <a:t>BVH (STBVH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BVH (4 </a:t>
            </a:r>
            <a:r>
              <a:rPr lang="en-US" dirty="0"/>
              <a:t>or </a:t>
            </a:r>
            <a:r>
              <a:rPr lang="en-US" dirty="0" smtClean="0"/>
              <a:t>8 wide) [</a:t>
            </a:r>
            <a:r>
              <a:rPr lang="en-US" dirty="0"/>
              <a:t>Ernst 2008, </a:t>
            </a:r>
            <a:r>
              <a:rPr lang="en-US" dirty="0" err="1"/>
              <a:t>Dammertz</a:t>
            </a:r>
            <a:r>
              <a:rPr lang="en-US" dirty="0"/>
              <a:t> 2008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SOA layout allows </a:t>
            </a:r>
            <a:r>
              <a:rPr lang="en-US" dirty="0"/>
              <a:t>e</a:t>
            </a:r>
            <a:r>
              <a:rPr lang="en-US" dirty="0" smtClean="0"/>
              <a:t>fficient use of SIMD instructions during traversal</a:t>
            </a:r>
            <a:endParaRPr lang="en-US" dirty="0"/>
          </a:p>
          <a:p>
            <a:pPr lvl="1"/>
            <a:r>
              <a:rPr lang="en-US" dirty="0" smtClean="0"/>
              <a:t>Stores spatial </a:t>
            </a:r>
            <a:r>
              <a:rPr lang="en-US" i="1" dirty="0" smtClean="0"/>
              <a:t>linear bounds </a:t>
            </a:r>
            <a:r>
              <a:rPr lang="en-US" dirty="0" smtClean="0"/>
              <a:t>[</a:t>
            </a:r>
            <a:r>
              <a:rPr lang="en-US" dirty="0" err="1"/>
              <a:t>Qiming</a:t>
            </a:r>
            <a:r>
              <a:rPr lang="en-US" dirty="0"/>
              <a:t> </a:t>
            </a:r>
            <a:r>
              <a:rPr lang="en-US" dirty="0" err="1"/>
              <a:t>Hou</a:t>
            </a:r>
            <a:r>
              <a:rPr lang="en-US" dirty="0"/>
              <a:t> et al. 2010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Pair of AABBs that bound the geometry for each time when linearly interpolated to the respective time</a:t>
            </a:r>
          </a:p>
          <a:p>
            <a:pPr lvl="2"/>
            <a:r>
              <a:rPr lang="en-US" dirty="0"/>
              <a:t>Efficient support for </a:t>
            </a:r>
            <a:r>
              <a:rPr lang="en-US" dirty="0" smtClean="0"/>
              <a:t>the common </a:t>
            </a:r>
            <a:r>
              <a:rPr lang="en-US" dirty="0"/>
              <a:t>case of linear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Stores temporal bounds as time </a:t>
            </a:r>
            <a:r>
              <a:rPr lang="en-US" dirty="0"/>
              <a:t>range [Olsson </a:t>
            </a:r>
            <a:r>
              <a:rPr lang="en-US" dirty="0" smtClean="0"/>
              <a:t>2007, </a:t>
            </a:r>
            <a:r>
              <a:rPr lang="en-US" dirty="0" err="1"/>
              <a:t>Glassner</a:t>
            </a:r>
            <a:r>
              <a:rPr lang="en-US" dirty="0"/>
              <a:t> 1988</a:t>
            </a:r>
            <a:r>
              <a:rPr lang="en-US" dirty="0" smtClean="0"/>
              <a:t>]</a:t>
            </a:r>
          </a:p>
          <a:p>
            <a:pPr lvl="2"/>
            <a:r>
              <a:rPr lang="en-US" dirty="0"/>
              <a:t>Efficient support of curved motion through time range </a:t>
            </a:r>
            <a:r>
              <a:rPr lang="en-US" dirty="0" smtClean="0"/>
              <a:t>reduction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node types for improved performance</a:t>
            </a:r>
          </a:p>
          <a:p>
            <a:pPr lvl="2"/>
            <a:r>
              <a:rPr lang="en-US" dirty="0" smtClean="0"/>
              <a:t>Spatial-temporal </a:t>
            </a:r>
            <a:r>
              <a:rPr lang="en-US" dirty="0"/>
              <a:t>nodes (stores linear bounds and time range)</a:t>
            </a:r>
          </a:p>
          <a:p>
            <a:pPr lvl="2"/>
            <a:r>
              <a:rPr lang="en-US" dirty="0" smtClean="0"/>
              <a:t>Spatial </a:t>
            </a:r>
            <a:r>
              <a:rPr lang="en-US" dirty="0"/>
              <a:t>nodes (stores linear bounds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STBVH Advantages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Efficient handling of different number of time steps per geometry</a:t>
            </a:r>
          </a:p>
          <a:p>
            <a:pPr lvl="2"/>
            <a:r>
              <a:rPr lang="en-US" dirty="0" smtClean="0"/>
              <a:t>E.g. high temporal resolution possible for main character</a:t>
            </a:r>
          </a:p>
          <a:p>
            <a:pPr lvl="2"/>
            <a:r>
              <a:rPr lang="en-US" dirty="0" smtClean="0"/>
              <a:t>Large memory savings compared to </a:t>
            </a:r>
            <a:r>
              <a:rPr lang="en-US" dirty="0" err="1" smtClean="0"/>
              <a:t>Embree</a:t>
            </a:r>
            <a:r>
              <a:rPr lang="en-US" dirty="0" smtClean="0"/>
              <a:t> 2.12.0 implementation</a:t>
            </a:r>
          </a:p>
          <a:p>
            <a:pPr lvl="1"/>
            <a:r>
              <a:rPr lang="en-US" dirty="0" smtClean="0"/>
              <a:t>Efficient handling of longer animations</a:t>
            </a:r>
          </a:p>
          <a:p>
            <a:pPr lvl="2"/>
            <a:r>
              <a:rPr lang="en-US" dirty="0" smtClean="0"/>
              <a:t>Renderers with large setup times can render multiple frames with one STBVH</a:t>
            </a:r>
          </a:p>
          <a:p>
            <a:pPr lvl="1"/>
            <a:r>
              <a:rPr lang="en-US" dirty="0"/>
              <a:t>Reduced memory consumption </a:t>
            </a:r>
            <a:r>
              <a:rPr lang="en-US" dirty="0" smtClean="0"/>
              <a:t>in case of unnecessarily </a:t>
            </a:r>
            <a:r>
              <a:rPr lang="en-US" dirty="0" smtClean="0"/>
              <a:t>high number of time steps</a:t>
            </a:r>
            <a:endParaRPr lang="en-US" dirty="0"/>
          </a:p>
          <a:p>
            <a:pPr lvl="2"/>
            <a:r>
              <a:rPr lang="en-US" dirty="0"/>
              <a:t>For these parts time </a:t>
            </a:r>
            <a:r>
              <a:rPr lang="en-US" dirty="0" smtClean="0"/>
              <a:t>ranges do </a:t>
            </a:r>
            <a:r>
              <a:rPr lang="en-US" dirty="0"/>
              <a:t>not have to get reduced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1544169" y="1658879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97466" y="1658879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57896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97046" y="1658879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Spatial Bounds Example 1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65504" y="1658879"/>
            <a:ext cx="3" cy="2567094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5504" y="4225973"/>
            <a:ext cx="2273411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543965" y="2363492"/>
            <a:ext cx="457188" cy="789398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437353"/>
              <a:gd name="connsiteX1" fmla="*/ 0 w 419946"/>
              <a:gd name="connsiteY1" fmla="*/ 335753 h 437353"/>
              <a:gd name="connsiteX2" fmla="*/ 419946 w 419946"/>
              <a:gd name="connsiteY2" fmla="*/ 437353 h 437353"/>
              <a:gd name="connsiteX3" fmla="*/ 419946 w 419946"/>
              <a:gd name="connsiteY3" fmla="*/ 85140 h 437353"/>
              <a:gd name="connsiteX4" fmla="*/ 0 w 419946"/>
              <a:gd name="connsiteY4" fmla="*/ 0 h 437353"/>
              <a:gd name="connsiteX0" fmla="*/ 3975 w 423921"/>
              <a:gd name="connsiteY0" fmla="*/ 0 h 437353"/>
              <a:gd name="connsiteX1" fmla="*/ 0 w 423921"/>
              <a:gd name="connsiteY1" fmla="*/ 268166 h 437353"/>
              <a:gd name="connsiteX2" fmla="*/ 423921 w 423921"/>
              <a:gd name="connsiteY2" fmla="*/ 437353 h 437353"/>
              <a:gd name="connsiteX3" fmla="*/ 423921 w 423921"/>
              <a:gd name="connsiteY3" fmla="*/ 85140 h 437353"/>
              <a:gd name="connsiteX4" fmla="*/ 3975 w 423921"/>
              <a:gd name="connsiteY4" fmla="*/ 0 h 437353"/>
              <a:gd name="connsiteX0" fmla="*/ 3975 w 423921"/>
              <a:gd name="connsiteY0" fmla="*/ 0 h 437353"/>
              <a:gd name="connsiteX1" fmla="*/ 0 w 423921"/>
              <a:gd name="connsiteY1" fmla="*/ 268166 h 437353"/>
              <a:gd name="connsiteX2" fmla="*/ 423921 w 423921"/>
              <a:gd name="connsiteY2" fmla="*/ 437353 h 437353"/>
              <a:gd name="connsiteX3" fmla="*/ 419945 w 423921"/>
              <a:gd name="connsiteY3" fmla="*/ 152726 h 437353"/>
              <a:gd name="connsiteX4" fmla="*/ 3975 w 423921"/>
              <a:gd name="connsiteY4" fmla="*/ 0 h 437353"/>
              <a:gd name="connsiteX0" fmla="*/ 0 w 503434"/>
              <a:gd name="connsiteY0" fmla="*/ 0 h 481085"/>
              <a:gd name="connsiteX1" fmla="*/ 79513 w 503434"/>
              <a:gd name="connsiteY1" fmla="*/ 311898 h 481085"/>
              <a:gd name="connsiteX2" fmla="*/ 503434 w 503434"/>
              <a:gd name="connsiteY2" fmla="*/ 481085 h 481085"/>
              <a:gd name="connsiteX3" fmla="*/ 499458 w 503434"/>
              <a:gd name="connsiteY3" fmla="*/ 196458 h 481085"/>
              <a:gd name="connsiteX4" fmla="*/ 0 w 503434"/>
              <a:gd name="connsiteY4" fmla="*/ 0 h 481085"/>
              <a:gd name="connsiteX0" fmla="*/ 3976 w 507410"/>
              <a:gd name="connsiteY0" fmla="*/ 0 h 481085"/>
              <a:gd name="connsiteX1" fmla="*/ 0 w 507410"/>
              <a:gd name="connsiteY1" fmla="*/ 311898 h 481085"/>
              <a:gd name="connsiteX2" fmla="*/ 507410 w 507410"/>
              <a:gd name="connsiteY2" fmla="*/ 481085 h 481085"/>
              <a:gd name="connsiteX3" fmla="*/ 503434 w 507410"/>
              <a:gd name="connsiteY3" fmla="*/ 196458 h 481085"/>
              <a:gd name="connsiteX4" fmla="*/ 3976 w 507410"/>
              <a:gd name="connsiteY4" fmla="*/ 0 h 481085"/>
              <a:gd name="connsiteX0" fmla="*/ 3976 w 503440"/>
              <a:gd name="connsiteY0" fmla="*/ 0 h 540720"/>
              <a:gd name="connsiteX1" fmla="*/ 0 w 503440"/>
              <a:gd name="connsiteY1" fmla="*/ 311898 h 540720"/>
              <a:gd name="connsiteX2" fmla="*/ 316579 w 503440"/>
              <a:gd name="connsiteY2" fmla="*/ 540720 h 540720"/>
              <a:gd name="connsiteX3" fmla="*/ 503434 w 503440"/>
              <a:gd name="connsiteY3" fmla="*/ 196458 h 540720"/>
              <a:gd name="connsiteX4" fmla="*/ 3976 w 503440"/>
              <a:gd name="connsiteY4" fmla="*/ 0 h 540720"/>
              <a:gd name="connsiteX0" fmla="*/ 3976 w 316579"/>
              <a:gd name="connsiteY0" fmla="*/ 0 h 540720"/>
              <a:gd name="connsiteX1" fmla="*/ 0 w 316579"/>
              <a:gd name="connsiteY1" fmla="*/ 311898 h 540720"/>
              <a:gd name="connsiteX2" fmla="*/ 316579 w 316579"/>
              <a:gd name="connsiteY2" fmla="*/ 540720 h 540720"/>
              <a:gd name="connsiteX3" fmla="*/ 276822 w 316579"/>
              <a:gd name="connsiteY3" fmla="*/ 264044 h 540720"/>
              <a:gd name="connsiteX4" fmla="*/ 3976 w 316579"/>
              <a:gd name="connsiteY4" fmla="*/ 0 h 540720"/>
              <a:gd name="connsiteX0" fmla="*/ 3976 w 316961"/>
              <a:gd name="connsiteY0" fmla="*/ 0 h 540720"/>
              <a:gd name="connsiteX1" fmla="*/ 0 w 316961"/>
              <a:gd name="connsiteY1" fmla="*/ 311898 h 540720"/>
              <a:gd name="connsiteX2" fmla="*/ 316579 w 316961"/>
              <a:gd name="connsiteY2" fmla="*/ 540720 h 540720"/>
              <a:gd name="connsiteX3" fmla="*/ 316579 w 316961"/>
              <a:gd name="connsiteY3" fmla="*/ 220312 h 540720"/>
              <a:gd name="connsiteX4" fmla="*/ 3976 w 316961"/>
              <a:gd name="connsiteY4" fmla="*/ 0 h 540720"/>
              <a:gd name="connsiteX0" fmla="*/ 7506 w 316961"/>
              <a:gd name="connsiteY0" fmla="*/ 0 h 561903"/>
              <a:gd name="connsiteX1" fmla="*/ 0 w 316961"/>
              <a:gd name="connsiteY1" fmla="*/ 333081 h 561903"/>
              <a:gd name="connsiteX2" fmla="*/ 316579 w 316961"/>
              <a:gd name="connsiteY2" fmla="*/ 561903 h 561903"/>
              <a:gd name="connsiteX3" fmla="*/ 316579 w 316961"/>
              <a:gd name="connsiteY3" fmla="*/ 241495 h 561903"/>
              <a:gd name="connsiteX4" fmla="*/ 7506 w 316961"/>
              <a:gd name="connsiteY4" fmla="*/ 0 h 561903"/>
              <a:gd name="connsiteX0" fmla="*/ 3976 w 313431"/>
              <a:gd name="connsiteY0" fmla="*/ 0 h 561903"/>
              <a:gd name="connsiteX1" fmla="*/ 0 w 313431"/>
              <a:gd name="connsiteY1" fmla="*/ 326020 h 561903"/>
              <a:gd name="connsiteX2" fmla="*/ 313049 w 313431"/>
              <a:gd name="connsiteY2" fmla="*/ 561903 h 561903"/>
              <a:gd name="connsiteX3" fmla="*/ 313049 w 313431"/>
              <a:gd name="connsiteY3" fmla="*/ 241495 h 561903"/>
              <a:gd name="connsiteX4" fmla="*/ 3976 w 313431"/>
              <a:gd name="connsiteY4" fmla="*/ 0 h 561903"/>
              <a:gd name="connsiteX0" fmla="*/ 3976 w 316278"/>
              <a:gd name="connsiteY0" fmla="*/ 0 h 561903"/>
              <a:gd name="connsiteX1" fmla="*/ 0 w 316278"/>
              <a:gd name="connsiteY1" fmla="*/ 326020 h 561903"/>
              <a:gd name="connsiteX2" fmla="*/ 313049 w 316278"/>
              <a:gd name="connsiteY2" fmla="*/ 561903 h 561903"/>
              <a:gd name="connsiteX3" fmla="*/ 316077 w 316278"/>
              <a:gd name="connsiteY3" fmla="*/ 241495 h 561903"/>
              <a:gd name="connsiteX4" fmla="*/ 3976 w 316278"/>
              <a:gd name="connsiteY4" fmla="*/ 0 h 561903"/>
              <a:gd name="connsiteX0" fmla="*/ 3976 w 318998"/>
              <a:gd name="connsiteY0" fmla="*/ 0 h 561903"/>
              <a:gd name="connsiteX1" fmla="*/ 0 w 318998"/>
              <a:gd name="connsiteY1" fmla="*/ 326020 h 561903"/>
              <a:gd name="connsiteX2" fmla="*/ 313049 w 318998"/>
              <a:gd name="connsiteY2" fmla="*/ 561903 h 561903"/>
              <a:gd name="connsiteX3" fmla="*/ 318857 w 318998"/>
              <a:gd name="connsiteY3" fmla="*/ 249446 h 561903"/>
              <a:gd name="connsiteX4" fmla="*/ 3976 w 318998"/>
              <a:gd name="connsiteY4" fmla="*/ 0 h 561903"/>
              <a:gd name="connsiteX0" fmla="*/ 3976 w 319058"/>
              <a:gd name="connsiteY0" fmla="*/ 0 h 565878"/>
              <a:gd name="connsiteX1" fmla="*/ 0 w 319058"/>
              <a:gd name="connsiteY1" fmla="*/ 326020 h 565878"/>
              <a:gd name="connsiteX2" fmla="*/ 315828 w 319058"/>
              <a:gd name="connsiteY2" fmla="*/ 565878 h 565878"/>
              <a:gd name="connsiteX3" fmla="*/ 318857 w 319058"/>
              <a:gd name="connsiteY3" fmla="*/ 249446 h 565878"/>
              <a:gd name="connsiteX4" fmla="*/ 3976 w 319058"/>
              <a:gd name="connsiteY4" fmla="*/ 0 h 56587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249446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0 w 321324"/>
              <a:gd name="connsiteY0" fmla="*/ 0 h 789398"/>
              <a:gd name="connsiteX1" fmla="*/ 464 w 321324"/>
              <a:gd name="connsiteY1" fmla="*/ 329195 h 789398"/>
              <a:gd name="connsiteX2" fmla="*/ 321324 w 321324"/>
              <a:gd name="connsiteY2" fmla="*/ 789398 h 789398"/>
              <a:gd name="connsiteX3" fmla="*/ 314881 w 321324"/>
              <a:gd name="connsiteY3" fmla="*/ 466193 h 789398"/>
              <a:gd name="connsiteX4" fmla="*/ 0 w 321324"/>
              <a:gd name="connsiteY4" fmla="*/ 0 h 789398"/>
              <a:gd name="connsiteX0" fmla="*/ 0 w 321324"/>
              <a:gd name="connsiteY0" fmla="*/ 0 h 789398"/>
              <a:gd name="connsiteX1" fmla="*/ 464 w 321324"/>
              <a:gd name="connsiteY1" fmla="*/ 329195 h 789398"/>
              <a:gd name="connsiteX2" fmla="*/ 321324 w 321324"/>
              <a:gd name="connsiteY2" fmla="*/ 789398 h 789398"/>
              <a:gd name="connsiteX3" fmla="*/ 314881 w 321324"/>
              <a:gd name="connsiteY3" fmla="*/ 466193 h 789398"/>
              <a:gd name="connsiteX4" fmla="*/ 0 w 321324"/>
              <a:gd name="connsiteY4" fmla="*/ 0 h 789398"/>
              <a:gd name="connsiteX0" fmla="*/ 0 w 319104"/>
              <a:gd name="connsiteY0" fmla="*/ 0 h 789398"/>
              <a:gd name="connsiteX1" fmla="*/ 464 w 319104"/>
              <a:gd name="connsiteY1" fmla="*/ 329195 h 789398"/>
              <a:gd name="connsiteX2" fmla="*/ 319104 w 319104"/>
              <a:gd name="connsiteY2" fmla="*/ 789398 h 789398"/>
              <a:gd name="connsiteX3" fmla="*/ 314881 w 319104"/>
              <a:gd name="connsiteY3" fmla="*/ 466193 h 789398"/>
              <a:gd name="connsiteX4" fmla="*/ 0 w 319104"/>
              <a:gd name="connsiteY4" fmla="*/ 0 h 789398"/>
              <a:gd name="connsiteX0" fmla="*/ 0 w 319680"/>
              <a:gd name="connsiteY0" fmla="*/ 0 h 789398"/>
              <a:gd name="connsiteX1" fmla="*/ 464 w 319680"/>
              <a:gd name="connsiteY1" fmla="*/ 329195 h 789398"/>
              <a:gd name="connsiteX2" fmla="*/ 319104 w 319680"/>
              <a:gd name="connsiteY2" fmla="*/ 789398 h 789398"/>
              <a:gd name="connsiteX3" fmla="*/ 319321 w 319680"/>
              <a:gd name="connsiteY3" fmla="*/ 482068 h 789398"/>
              <a:gd name="connsiteX4" fmla="*/ 0 w 319680"/>
              <a:gd name="connsiteY4" fmla="*/ 0 h 7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80" h="789398">
                <a:moveTo>
                  <a:pt x="0" y="0"/>
                </a:moveTo>
                <a:cubicBezTo>
                  <a:pt x="895" y="142066"/>
                  <a:pt x="1789" y="225229"/>
                  <a:pt x="464" y="329195"/>
                </a:cubicBezTo>
                <a:cubicBezTo>
                  <a:pt x="98784" y="467780"/>
                  <a:pt x="184967" y="604670"/>
                  <a:pt x="319104" y="789398"/>
                </a:cubicBezTo>
                <a:cubicBezTo>
                  <a:pt x="317779" y="694522"/>
                  <a:pt x="320646" y="576944"/>
                  <a:pt x="319321" y="482068"/>
                </a:cubicBezTo>
                <a:cubicBezTo>
                  <a:pt x="214361" y="326670"/>
                  <a:pt x="109400" y="149048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9" name="Freeform 18"/>
          <p:cNvSpPr/>
          <p:nvPr/>
        </p:nvSpPr>
        <p:spPr>
          <a:xfrm>
            <a:off x="1997683" y="2850693"/>
            <a:ext cx="456595" cy="544388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4872 h 367085"/>
              <a:gd name="connsiteX4" fmla="*/ 0 w 419946"/>
              <a:gd name="connsiteY4" fmla="*/ 0 h 367085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34142 h 367085"/>
              <a:gd name="connsiteX4" fmla="*/ 0 w 419946"/>
              <a:gd name="connsiteY4" fmla="*/ 0 h 367085"/>
              <a:gd name="connsiteX0" fmla="*/ 0 w 419946"/>
              <a:gd name="connsiteY0" fmla="*/ 0 h 398890"/>
              <a:gd name="connsiteX1" fmla="*/ 0 w 419946"/>
              <a:gd name="connsiteY1" fmla="*/ 265485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419946"/>
              <a:gd name="connsiteY0" fmla="*/ 0 h 398890"/>
              <a:gd name="connsiteX1" fmla="*/ 0 w 419946"/>
              <a:gd name="connsiteY1" fmla="*/ 277412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602826"/>
              <a:gd name="connsiteY0" fmla="*/ 0 h 359134"/>
              <a:gd name="connsiteX1" fmla="*/ 182880 w 602826"/>
              <a:gd name="connsiteY1" fmla="*/ 237656 h 359134"/>
              <a:gd name="connsiteX2" fmla="*/ 602826 w 602826"/>
              <a:gd name="connsiteY2" fmla="*/ 359134 h 359134"/>
              <a:gd name="connsiteX3" fmla="*/ 602826 w 602826"/>
              <a:gd name="connsiteY3" fmla="*/ 94386 h 359134"/>
              <a:gd name="connsiteX4" fmla="*/ 0 w 602826"/>
              <a:gd name="connsiteY4" fmla="*/ 0 h 359134"/>
              <a:gd name="connsiteX0" fmla="*/ 3976 w 606802"/>
              <a:gd name="connsiteY0" fmla="*/ 0 h 359134"/>
              <a:gd name="connsiteX1" fmla="*/ 0 w 606802"/>
              <a:gd name="connsiteY1" fmla="*/ 317169 h 359134"/>
              <a:gd name="connsiteX2" fmla="*/ 606802 w 606802"/>
              <a:gd name="connsiteY2" fmla="*/ 359134 h 359134"/>
              <a:gd name="connsiteX3" fmla="*/ 606802 w 606802"/>
              <a:gd name="connsiteY3" fmla="*/ 94386 h 359134"/>
              <a:gd name="connsiteX4" fmla="*/ 3976 w 606802"/>
              <a:gd name="connsiteY4" fmla="*/ 0 h 359134"/>
              <a:gd name="connsiteX0" fmla="*/ 3976 w 606802"/>
              <a:gd name="connsiteY0" fmla="*/ 0 h 538038"/>
              <a:gd name="connsiteX1" fmla="*/ 0 w 606802"/>
              <a:gd name="connsiteY1" fmla="*/ 317169 h 538038"/>
              <a:gd name="connsiteX2" fmla="*/ 308628 w 606802"/>
              <a:gd name="connsiteY2" fmla="*/ 538038 h 538038"/>
              <a:gd name="connsiteX3" fmla="*/ 606802 w 606802"/>
              <a:gd name="connsiteY3" fmla="*/ 94386 h 538038"/>
              <a:gd name="connsiteX4" fmla="*/ 3976 w 606802"/>
              <a:gd name="connsiteY4" fmla="*/ 0 h 538038"/>
              <a:gd name="connsiteX0" fmla="*/ 3976 w 308628"/>
              <a:gd name="connsiteY0" fmla="*/ 0 h 538038"/>
              <a:gd name="connsiteX1" fmla="*/ 0 w 308628"/>
              <a:gd name="connsiteY1" fmla="*/ 317169 h 538038"/>
              <a:gd name="connsiteX2" fmla="*/ 308628 w 308628"/>
              <a:gd name="connsiteY2" fmla="*/ 538038 h 538038"/>
              <a:gd name="connsiteX3" fmla="*/ 260921 w 308628"/>
              <a:gd name="connsiteY3" fmla="*/ 213655 h 538038"/>
              <a:gd name="connsiteX4" fmla="*/ 3976 w 308628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08628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10970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20344 h 538038"/>
              <a:gd name="connsiteX2" fmla="*/ 310970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6196 w 312605"/>
              <a:gd name="connsiteY0" fmla="*/ 0 h 528513"/>
              <a:gd name="connsiteX1" fmla="*/ 0 w 312605"/>
              <a:gd name="connsiteY1" fmla="*/ 310819 h 528513"/>
              <a:gd name="connsiteX2" fmla="*/ 310970 w 312605"/>
              <a:gd name="connsiteY2" fmla="*/ 528513 h 528513"/>
              <a:gd name="connsiteX3" fmla="*/ 312605 w 312605"/>
              <a:gd name="connsiteY3" fmla="*/ 220033 h 528513"/>
              <a:gd name="connsiteX4" fmla="*/ 6196 w 312605"/>
              <a:gd name="connsiteY4" fmla="*/ 0 h 528513"/>
              <a:gd name="connsiteX0" fmla="*/ 1756 w 312605"/>
              <a:gd name="connsiteY0" fmla="*/ 0 h 531688"/>
              <a:gd name="connsiteX1" fmla="*/ 0 w 312605"/>
              <a:gd name="connsiteY1" fmla="*/ 313994 h 531688"/>
              <a:gd name="connsiteX2" fmla="*/ 310970 w 312605"/>
              <a:gd name="connsiteY2" fmla="*/ 531688 h 531688"/>
              <a:gd name="connsiteX3" fmla="*/ 312605 w 312605"/>
              <a:gd name="connsiteY3" fmla="*/ 223208 h 531688"/>
              <a:gd name="connsiteX4" fmla="*/ 1756 w 312605"/>
              <a:gd name="connsiteY4" fmla="*/ 0 h 531688"/>
              <a:gd name="connsiteX0" fmla="*/ 1756 w 319265"/>
              <a:gd name="connsiteY0" fmla="*/ 0 h 531688"/>
              <a:gd name="connsiteX1" fmla="*/ 0 w 319265"/>
              <a:gd name="connsiteY1" fmla="*/ 313994 h 531688"/>
              <a:gd name="connsiteX2" fmla="*/ 310970 w 319265"/>
              <a:gd name="connsiteY2" fmla="*/ 531688 h 531688"/>
              <a:gd name="connsiteX3" fmla="*/ 319265 w 319265"/>
              <a:gd name="connsiteY3" fmla="*/ 229558 h 531688"/>
              <a:gd name="connsiteX4" fmla="*/ 1756 w 319265"/>
              <a:gd name="connsiteY4" fmla="*/ 0 h 531688"/>
              <a:gd name="connsiteX0" fmla="*/ 1756 w 324444"/>
              <a:gd name="connsiteY0" fmla="*/ 0 h 544388"/>
              <a:gd name="connsiteX1" fmla="*/ 0 w 324444"/>
              <a:gd name="connsiteY1" fmla="*/ 313994 h 544388"/>
              <a:gd name="connsiteX2" fmla="*/ 324290 w 324444"/>
              <a:gd name="connsiteY2" fmla="*/ 544388 h 544388"/>
              <a:gd name="connsiteX3" fmla="*/ 319265 w 324444"/>
              <a:gd name="connsiteY3" fmla="*/ 229558 h 544388"/>
              <a:gd name="connsiteX4" fmla="*/ 1756 w 324444"/>
              <a:gd name="connsiteY4" fmla="*/ 0 h 544388"/>
              <a:gd name="connsiteX0" fmla="*/ 1756 w 320175"/>
              <a:gd name="connsiteY0" fmla="*/ 0 h 541213"/>
              <a:gd name="connsiteX1" fmla="*/ 0 w 320175"/>
              <a:gd name="connsiteY1" fmla="*/ 313994 h 541213"/>
              <a:gd name="connsiteX2" fmla="*/ 319850 w 320175"/>
              <a:gd name="connsiteY2" fmla="*/ 541213 h 541213"/>
              <a:gd name="connsiteX3" fmla="*/ 319265 w 320175"/>
              <a:gd name="connsiteY3" fmla="*/ 229558 h 541213"/>
              <a:gd name="connsiteX4" fmla="*/ 1756 w 320175"/>
              <a:gd name="connsiteY4" fmla="*/ 0 h 541213"/>
              <a:gd name="connsiteX0" fmla="*/ 1756 w 319265"/>
              <a:gd name="connsiteY0" fmla="*/ 0 h 544388"/>
              <a:gd name="connsiteX1" fmla="*/ 0 w 319265"/>
              <a:gd name="connsiteY1" fmla="*/ 313994 h 544388"/>
              <a:gd name="connsiteX2" fmla="*/ 315410 w 319265"/>
              <a:gd name="connsiteY2" fmla="*/ 544388 h 544388"/>
              <a:gd name="connsiteX3" fmla="*/ 319265 w 319265"/>
              <a:gd name="connsiteY3" fmla="*/ 229558 h 544388"/>
              <a:gd name="connsiteX4" fmla="*/ 1756 w 319265"/>
              <a:gd name="connsiteY4" fmla="*/ 0 h 54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65" h="544388">
                <a:moveTo>
                  <a:pt x="1756" y="0"/>
                </a:moveTo>
                <a:cubicBezTo>
                  <a:pt x="431" y="105723"/>
                  <a:pt x="1325" y="208271"/>
                  <a:pt x="0" y="313994"/>
                </a:cubicBezTo>
                <a:lnTo>
                  <a:pt x="315410" y="544388"/>
                </a:lnTo>
                <a:cubicBezTo>
                  <a:pt x="316736" y="441561"/>
                  <a:pt x="317939" y="332385"/>
                  <a:pt x="319265" y="229558"/>
                </a:cubicBezTo>
                <a:lnTo>
                  <a:pt x="1756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38" name="Freeform 37"/>
          <p:cNvSpPr/>
          <p:nvPr/>
        </p:nvSpPr>
        <p:spPr>
          <a:xfrm>
            <a:off x="2454647" y="3066970"/>
            <a:ext cx="450964" cy="318211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4872 h 367085"/>
              <a:gd name="connsiteX4" fmla="*/ 0 w 419946"/>
              <a:gd name="connsiteY4" fmla="*/ 0 h 367085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34142 h 367085"/>
              <a:gd name="connsiteX4" fmla="*/ 0 w 419946"/>
              <a:gd name="connsiteY4" fmla="*/ 0 h 367085"/>
              <a:gd name="connsiteX0" fmla="*/ 0 w 419946"/>
              <a:gd name="connsiteY0" fmla="*/ 0 h 398890"/>
              <a:gd name="connsiteX1" fmla="*/ 0 w 419946"/>
              <a:gd name="connsiteY1" fmla="*/ 265485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419946"/>
              <a:gd name="connsiteY0" fmla="*/ 0 h 398890"/>
              <a:gd name="connsiteX1" fmla="*/ 0 w 419946"/>
              <a:gd name="connsiteY1" fmla="*/ 277412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602826"/>
              <a:gd name="connsiteY0" fmla="*/ 0 h 359134"/>
              <a:gd name="connsiteX1" fmla="*/ 182880 w 602826"/>
              <a:gd name="connsiteY1" fmla="*/ 237656 h 359134"/>
              <a:gd name="connsiteX2" fmla="*/ 602826 w 602826"/>
              <a:gd name="connsiteY2" fmla="*/ 359134 h 359134"/>
              <a:gd name="connsiteX3" fmla="*/ 602826 w 602826"/>
              <a:gd name="connsiteY3" fmla="*/ 94386 h 359134"/>
              <a:gd name="connsiteX4" fmla="*/ 0 w 602826"/>
              <a:gd name="connsiteY4" fmla="*/ 0 h 359134"/>
              <a:gd name="connsiteX0" fmla="*/ 3976 w 606802"/>
              <a:gd name="connsiteY0" fmla="*/ 0 h 359134"/>
              <a:gd name="connsiteX1" fmla="*/ 0 w 606802"/>
              <a:gd name="connsiteY1" fmla="*/ 317169 h 359134"/>
              <a:gd name="connsiteX2" fmla="*/ 606802 w 606802"/>
              <a:gd name="connsiteY2" fmla="*/ 359134 h 359134"/>
              <a:gd name="connsiteX3" fmla="*/ 606802 w 606802"/>
              <a:gd name="connsiteY3" fmla="*/ 94386 h 359134"/>
              <a:gd name="connsiteX4" fmla="*/ 3976 w 606802"/>
              <a:gd name="connsiteY4" fmla="*/ 0 h 359134"/>
              <a:gd name="connsiteX0" fmla="*/ 3976 w 606802"/>
              <a:gd name="connsiteY0" fmla="*/ 0 h 538038"/>
              <a:gd name="connsiteX1" fmla="*/ 0 w 606802"/>
              <a:gd name="connsiteY1" fmla="*/ 317169 h 538038"/>
              <a:gd name="connsiteX2" fmla="*/ 308628 w 606802"/>
              <a:gd name="connsiteY2" fmla="*/ 538038 h 538038"/>
              <a:gd name="connsiteX3" fmla="*/ 606802 w 606802"/>
              <a:gd name="connsiteY3" fmla="*/ 94386 h 538038"/>
              <a:gd name="connsiteX4" fmla="*/ 3976 w 606802"/>
              <a:gd name="connsiteY4" fmla="*/ 0 h 538038"/>
              <a:gd name="connsiteX0" fmla="*/ 3976 w 308628"/>
              <a:gd name="connsiteY0" fmla="*/ 0 h 538038"/>
              <a:gd name="connsiteX1" fmla="*/ 0 w 308628"/>
              <a:gd name="connsiteY1" fmla="*/ 317169 h 538038"/>
              <a:gd name="connsiteX2" fmla="*/ 308628 w 308628"/>
              <a:gd name="connsiteY2" fmla="*/ 538038 h 538038"/>
              <a:gd name="connsiteX3" fmla="*/ 260921 w 308628"/>
              <a:gd name="connsiteY3" fmla="*/ 213655 h 538038"/>
              <a:gd name="connsiteX4" fmla="*/ 3976 w 308628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08628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114 w 320670"/>
              <a:gd name="connsiteY0" fmla="*/ 0 h 561892"/>
              <a:gd name="connsiteX1" fmla="*/ 8065 w 320670"/>
              <a:gd name="connsiteY1" fmla="*/ 341023 h 561892"/>
              <a:gd name="connsiteX2" fmla="*/ 316693 w 320670"/>
              <a:gd name="connsiteY2" fmla="*/ 561892 h 561892"/>
              <a:gd name="connsiteX3" fmla="*/ 320670 w 320670"/>
              <a:gd name="connsiteY3" fmla="*/ 253412 h 561892"/>
              <a:gd name="connsiteX4" fmla="*/ 114 w 320670"/>
              <a:gd name="connsiteY4" fmla="*/ 0 h 561892"/>
              <a:gd name="connsiteX0" fmla="*/ 114 w 316869"/>
              <a:gd name="connsiteY0" fmla="*/ 0 h 561892"/>
              <a:gd name="connsiteX1" fmla="*/ 8065 w 316869"/>
              <a:gd name="connsiteY1" fmla="*/ 341023 h 561892"/>
              <a:gd name="connsiteX2" fmla="*/ 316693 w 316869"/>
              <a:gd name="connsiteY2" fmla="*/ 561892 h 561892"/>
              <a:gd name="connsiteX3" fmla="*/ 312718 w 316869"/>
              <a:gd name="connsiteY3" fmla="*/ 2946 h 561892"/>
              <a:gd name="connsiteX4" fmla="*/ 114 w 316869"/>
              <a:gd name="connsiteY4" fmla="*/ 0 h 561892"/>
              <a:gd name="connsiteX0" fmla="*/ 114 w 312718"/>
              <a:gd name="connsiteY0" fmla="*/ 0 h 343231"/>
              <a:gd name="connsiteX1" fmla="*/ 8065 w 312718"/>
              <a:gd name="connsiteY1" fmla="*/ 341023 h 343231"/>
              <a:gd name="connsiteX2" fmla="*/ 225253 w 312718"/>
              <a:gd name="connsiteY2" fmla="*/ 343231 h 343231"/>
              <a:gd name="connsiteX3" fmla="*/ 312718 w 312718"/>
              <a:gd name="connsiteY3" fmla="*/ 2946 h 343231"/>
              <a:gd name="connsiteX4" fmla="*/ 114 w 312718"/>
              <a:gd name="connsiteY4" fmla="*/ 0 h 343231"/>
              <a:gd name="connsiteX0" fmla="*/ 114 w 313099"/>
              <a:gd name="connsiteY0" fmla="*/ 0 h 341023"/>
              <a:gd name="connsiteX1" fmla="*/ 8065 w 313099"/>
              <a:gd name="connsiteY1" fmla="*/ 341023 h 341023"/>
              <a:gd name="connsiteX2" fmla="*/ 312717 w 313099"/>
              <a:gd name="connsiteY2" fmla="*/ 335279 h 341023"/>
              <a:gd name="connsiteX3" fmla="*/ 312718 w 313099"/>
              <a:gd name="connsiteY3" fmla="*/ 2946 h 341023"/>
              <a:gd name="connsiteX4" fmla="*/ 114 w 313099"/>
              <a:gd name="connsiteY4" fmla="*/ 0 h 341023"/>
              <a:gd name="connsiteX0" fmla="*/ 382 w 313367"/>
              <a:gd name="connsiteY0" fmla="*/ 0 h 335279"/>
              <a:gd name="connsiteX1" fmla="*/ 382 w 313367"/>
              <a:gd name="connsiteY1" fmla="*/ 333072 h 335279"/>
              <a:gd name="connsiteX2" fmla="*/ 312985 w 313367"/>
              <a:gd name="connsiteY2" fmla="*/ 335279 h 335279"/>
              <a:gd name="connsiteX3" fmla="*/ 312986 w 313367"/>
              <a:gd name="connsiteY3" fmla="*/ 2946 h 335279"/>
              <a:gd name="connsiteX4" fmla="*/ 382 w 313367"/>
              <a:gd name="connsiteY4" fmla="*/ 0 h 335279"/>
              <a:gd name="connsiteX0" fmla="*/ 382 w 313367"/>
              <a:gd name="connsiteY0" fmla="*/ 11176 h 332333"/>
              <a:gd name="connsiteX1" fmla="*/ 382 w 313367"/>
              <a:gd name="connsiteY1" fmla="*/ 330126 h 332333"/>
              <a:gd name="connsiteX2" fmla="*/ 312985 w 313367"/>
              <a:gd name="connsiteY2" fmla="*/ 332333 h 332333"/>
              <a:gd name="connsiteX3" fmla="*/ 312986 w 313367"/>
              <a:gd name="connsiteY3" fmla="*/ 0 h 332333"/>
              <a:gd name="connsiteX4" fmla="*/ 382 w 313367"/>
              <a:gd name="connsiteY4" fmla="*/ 11176 h 332333"/>
              <a:gd name="connsiteX0" fmla="*/ 382 w 313367"/>
              <a:gd name="connsiteY0" fmla="*/ 0 h 321157"/>
              <a:gd name="connsiteX1" fmla="*/ 382 w 313367"/>
              <a:gd name="connsiteY1" fmla="*/ 318950 h 321157"/>
              <a:gd name="connsiteX2" fmla="*/ 312985 w 313367"/>
              <a:gd name="connsiteY2" fmla="*/ 321157 h 321157"/>
              <a:gd name="connsiteX3" fmla="*/ 312986 w 313367"/>
              <a:gd name="connsiteY3" fmla="*/ 2946 h 321157"/>
              <a:gd name="connsiteX4" fmla="*/ 382 w 313367"/>
              <a:gd name="connsiteY4" fmla="*/ 0 h 321157"/>
              <a:gd name="connsiteX0" fmla="*/ 382 w 313367"/>
              <a:gd name="connsiteY0" fmla="*/ 7646 h 318211"/>
              <a:gd name="connsiteX1" fmla="*/ 382 w 313367"/>
              <a:gd name="connsiteY1" fmla="*/ 316004 h 318211"/>
              <a:gd name="connsiteX2" fmla="*/ 312985 w 313367"/>
              <a:gd name="connsiteY2" fmla="*/ 318211 h 318211"/>
              <a:gd name="connsiteX3" fmla="*/ 312986 w 313367"/>
              <a:gd name="connsiteY3" fmla="*/ 0 h 318211"/>
              <a:gd name="connsiteX4" fmla="*/ 382 w 313367"/>
              <a:gd name="connsiteY4" fmla="*/ 7646 h 318211"/>
              <a:gd name="connsiteX0" fmla="*/ 2343 w 315328"/>
              <a:gd name="connsiteY0" fmla="*/ 7646 h 318211"/>
              <a:gd name="connsiteX1" fmla="*/ 0 w 315328"/>
              <a:gd name="connsiteY1" fmla="*/ 316004 h 318211"/>
              <a:gd name="connsiteX2" fmla="*/ 314946 w 315328"/>
              <a:gd name="connsiteY2" fmla="*/ 318211 h 318211"/>
              <a:gd name="connsiteX3" fmla="*/ 314947 w 315328"/>
              <a:gd name="connsiteY3" fmla="*/ 0 h 318211"/>
              <a:gd name="connsiteX4" fmla="*/ 2343 w 315328"/>
              <a:gd name="connsiteY4" fmla="*/ 7646 h 3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28" h="318211">
                <a:moveTo>
                  <a:pt x="2343" y="7646"/>
                </a:moveTo>
                <a:cubicBezTo>
                  <a:pt x="1018" y="113369"/>
                  <a:pt x="1325" y="210281"/>
                  <a:pt x="0" y="316004"/>
                </a:cubicBezTo>
                <a:lnTo>
                  <a:pt x="314946" y="318211"/>
                </a:lnTo>
                <a:cubicBezTo>
                  <a:pt x="316272" y="215384"/>
                  <a:pt x="313621" y="102827"/>
                  <a:pt x="314947" y="0"/>
                </a:cubicBezTo>
                <a:lnTo>
                  <a:pt x="2343" y="7646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40" name="Freeform 39"/>
          <p:cNvSpPr/>
          <p:nvPr/>
        </p:nvSpPr>
        <p:spPr>
          <a:xfrm>
            <a:off x="1071516" y="2078895"/>
            <a:ext cx="476157" cy="622263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14606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72 w 335236"/>
              <a:gd name="connsiteY0" fmla="*/ 0 h 622263"/>
              <a:gd name="connsiteX1" fmla="*/ 14682 w 335236"/>
              <a:gd name="connsiteY1" fmla="*/ 329094 h 622263"/>
              <a:gd name="connsiteX2" fmla="*/ 335236 w 335236"/>
              <a:gd name="connsiteY2" fmla="*/ 622263 h 622263"/>
              <a:gd name="connsiteX3" fmla="*/ 334791 w 335236"/>
              <a:gd name="connsiteY3" fmla="*/ 288309 h 622263"/>
              <a:gd name="connsiteX4" fmla="*/ 72 w 335236"/>
              <a:gd name="connsiteY4" fmla="*/ 0 h 622263"/>
              <a:gd name="connsiteX0" fmla="*/ 0 w 335164"/>
              <a:gd name="connsiteY0" fmla="*/ 0 h 622263"/>
              <a:gd name="connsiteX1" fmla="*/ 14610 w 335164"/>
              <a:gd name="connsiteY1" fmla="*/ 329094 h 622263"/>
              <a:gd name="connsiteX2" fmla="*/ 335164 w 335164"/>
              <a:gd name="connsiteY2" fmla="*/ 622263 h 622263"/>
              <a:gd name="connsiteX3" fmla="*/ 334719 w 335164"/>
              <a:gd name="connsiteY3" fmla="*/ 288309 h 622263"/>
              <a:gd name="connsiteX4" fmla="*/ 0 w 335164"/>
              <a:gd name="connsiteY4" fmla="*/ 0 h 622263"/>
              <a:gd name="connsiteX0" fmla="*/ 0 w 335164"/>
              <a:gd name="connsiteY0" fmla="*/ 0 h 622263"/>
              <a:gd name="connsiteX1" fmla="*/ 3458 w 335164"/>
              <a:gd name="connsiteY1" fmla="*/ 329094 h 622263"/>
              <a:gd name="connsiteX2" fmla="*/ 335164 w 335164"/>
              <a:gd name="connsiteY2" fmla="*/ 622263 h 622263"/>
              <a:gd name="connsiteX3" fmla="*/ 334719 w 335164"/>
              <a:gd name="connsiteY3" fmla="*/ 288309 h 622263"/>
              <a:gd name="connsiteX4" fmla="*/ 0 w 335164"/>
              <a:gd name="connsiteY4" fmla="*/ 0 h 622263"/>
              <a:gd name="connsiteX0" fmla="*/ 0 w 335164"/>
              <a:gd name="connsiteY0" fmla="*/ 0 h 622263"/>
              <a:gd name="connsiteX1" fmla="*/ 3458 w 335164"/>
              <a:gd name="connsiteY1" fmla="*/ 329094 h 622263"/>
              <a:gd name="connsiteX2" fmla="*/ 335164 w 335164"/>
              <a:gd name="connsiteY2" fmla="*/ 622263 h 622263"/>
              <a:gd name="connsiteX3" fmla="*/ 334719 w 335164"/>
              <a:gd name="connsiteY3" fmla="*/ 288309 h 622263"/>
              <a:gd name="connsiteX4" fmla="*/ 0 w 335164"/>
              <a:gd name="connsiteY4" fmla="*/ 0 h 622263"/>
              <a:gd name="connsiteX0" fmla="*/ 0 w 334726"/>
              <a:gd name="connsiteY0" fmla="*/ 0 h 622263"/>
              <a:gd name="connsiteX1" fmla="*/ 3458 w 334726"/>
              <a:gd name="connsiteY1" fmla="*/ 329094 h 622263"/>
              <a:gd name="connsiteX2" fmla="*/ 332944 w 334726"/>
              <a:gd name="connsiteY2" fmla="*/ 622263 h 622263"/>
              <a:gd name="connsiteX3" fmla="*/ 334719 w 334726"/>
              <a:gd name="connsiteY3" fmla="*/ 288309 h 622263"/>
              <a:gd name="connsiteX4" fmla="*/ 0 w 334726"/>
              <a:gd name="connsiteY4" fmla="*/ 0 h 622263"/>
              <a:gd name="connsiteX0" fmla="*/ 0 w 332944"/>
              <a:gd name="connsiteY0" fmla="*/ 0 h 622263"/>
              <a:gd name="connsiteX1" fmla="*/ 3458 w 332944"/>
              <a:gd name="connsiteY1" fmla="*/ 329094 h 622263"/>
              <a:gd name="connsiteX2" fmla="*/ 332944 w 332944"/>
              <a:gd name="connsiteY2" fmla="*/ 622263 h 622263"/>
              <a:gd name="connsiteX3" fmla="*/ 332499 w 332944"/>
              <a:gd name="connsiteY3" fmla="*/ 285134 h 622263"/>
              <a:gd name="connsiteX4" fmla="*/ 0 w 332944"/>
              <a:gd name="connsiteY4" fmla="*/ 0 h 62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944" h="622263">
                <a:moveTo>
                  <a:pt x="0" y="0"/>
                </a:moveTo>
                <a:cubicBezTo>
                  <a:pt x="2392" y="115015"/>
                  <a:pt x="4783" y="219396"/>
                  <a:pt x="3458" y="329094"/>
                </a:cubicBezTo>
                <a:cubicBezTo>
                  <a:pt x="189804" y="489089"/>
                  <a:pt x="173996" y="495189"/>
                  <a:pt x="332944" y="622263"/>
                </a:cubicBezTo>
                <a:cubicBezTo>
                  <a:pt x="332796" y="515461"/>
                  <a:pt x="332647" y="391936"/>
                  <a:pt x="332499" y="285134"/>
                </a:cubicBezTo>
                <a:cubicBezTo>
                  <a:pt x="227121" y="189031"/>
                  <a:pt x="105378" y="9610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17" name="Freeform 16"/>
          <p:cNvSpPr/>
          <p:nvPr/>
        </p:nvSpPr>
        <p:spPr>
          <a:xfrm>
            <a:off x="1061559" y="2056062"/>
            <a:ext cx="1856877" cy="1602827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639603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639603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639603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991816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998590 h 1338666"/>
              <a:gd name="connsiteX4" fmla="*/ 948 w 1273873"/>
              <a:gd name="connsiteY4" fmla="*/ 0 h 1338666"/>
              <a:gd name="connsiteX0" fmla="*/ 180 w 1277841"/>
              <a:gd name="connsiteY0" fmla="*/ 0 h 1325120"/>
              <a:gd name="connsiteX1" fmla="*/ 3968 w 1277841"/>
              <a:gd name="connsiteY1" fmla="*/ 494189 h 1325120"/>
              <a:gd name="connsiteX2" fmla="*/ 1273937 w 1277841"/>
              <a:gd name="connsiteY2" fmla="*/ 1325120 h 1325120"/>
              <a:gd name="connsiteX3" fmla="*/ 1277838 w 1277841"/>
              <a:gd name="connsiteY3" fmla="*/ 985044 h 1325120"/>
              <a:gd name="connsiteX4" fmla="*/ 180 w 1277841"/>
              <a:gd name="connsiteY4" fmla="*/ 0 h 1325120"/>
              <a:gd name="connsiteX0" fmla="*/ 10420 w 1288081"/>
              <a:gd name="connsiteY0" fmla="*/ 0 h 1325120"/>
              <a:gd name="connsiteX1" fmla="*/ 0 w 1288081"/>
              <a:gd name="connsiteY1" fmla="*/ 379042 h 1325120"/>
              <a:gd name="connsiteX2" fmla="*/ 1284177 w 1288081"/>
              <a:gd name="connsiteY2" fmla="*/ 1325120 h 1325120"/>
              <a:gd name="connsiteX3" fmla="*/ 1288078 w 1288081"/>
              <a:gd name="connsiteY3" fmla="*/ 985044 h 1325120"/>
              <a:gd name="connsiteX4" fmla="*/ 10420 w 1288081"/>
              <a:gd name="connsiteY4" fmla="*/ 0 h 1325120"/>
              <a:gd name="connsiteX0" fmla="*/ 10420 w 1288913"/>
              <a:gd name="connsiteY0" fmla="*/ 0 h 1440267"/>
              <a:gd name="connsiteX1" fmla="*/ 0 w 1288913"/>
              <a:gd name="connsiteY1" fmla="*/ 379042 h 1440267"/>
              <a:gd name="connsiteX2" fmla="*/ 1288913 w 1288913"/>
              <a:gd name="connsiteY2" fmla="*/ 1440267 h 1440267"/>
              <a:gd name="connsiteX3" fmla="*/ 1288078 w 1288913"/>
              <a:gd name="connsiteY3" fmla="*/ 985044 h 1440267"/>
              <a:gd name="connsiteX4" fmla="*/ 10420 w 1288913"/>
              <a:gd name="connsiteY4" fmla="*/ 0 h 1440267"/>
              <a:gd name="connsiteX0" fmla="*/ 10420 w 1288913"/>
              <a:gd name="connsiteY0" fmla="*/ 0 h 1440267"/>
              <a:gd name="connsiteX1" fmla="*/ 0 w 1288913"/>
              <a:gd name="connsiteY1" fmla="*/ 487415 h 1440267"/>
              <a:gd name="connsiteX2" fmla="*/ 1288913 w 1288913"/>
              <a:gd name="connsiteY2" fmla="*/ 1440267 h 1440267"/>
              <a:gd name="connsiteX3" fmla="*/ 1288078 w 1288913"/>
              <a:gd name="connsiteY3" fmla="*/ 985044 h 1440267"/>
              <a:gd name="connsiteX4" fmla="*/ 10420 w 1288913"/>
              <a:gd name="connsiteY4" fmla="*/ 0 h 1440267"/>
              <a:gd name="connsiteX0" fmla="*/ 10420 w 1293650"/>
              <a:gd name="connsiteY0" fmla="*/ 0 h 1562187"/>
              <a:gd name="connsiteX1" fmla="*/ 0 w 1293650"/>
              <a:gd name="connsiteY1" fmla="*/ 487415 h 1562187"/>
              <a:gd name="connsiteX2" fmla="*/ 1293650 w 1293650"/>
              <a:gd name="connsiteY2" fmla="*/ 1562187 h 1562187"/>
              <a:gd name="connsiteX3" fmla="*/ 1288078 w 1293650"/>
              <a:gd name="connsiteY3" fmla="*/ 985044 h 1562187"/>
              <a:gd name="connsiteX4" fmla="*/ 10420 w 1293650"/>
              <a:gd name="connsiteY4" fmla="*/ 0 h 1562187"/>
              <a:gd name="connsiteX0" fmla="*/ 10420 w 1293650"/>
              <a:gd name="connsiteY0" fmla="*/ 0 h 1562187"/>
              <a:gd name="connsiteX1" fmla="*/ 0 w 1293650"/>
              <a:gd name="connsiteY1" fmla="*/ 602562 h 1562187"/>
              <a:gd name="connsiteX2" fmla="*/ 1293650 w 1293650"/>
              <a:gd name="connsiteY2" fmla="*/ 1562187 h 1562187"/>
              <a:gd name="connsiteX3" fmla="*/ 1288078 w 1293650"/>
              <a:gd name="connsiteY3" fmla="*/ 985044 h 1562187"/>
              <a:gd name="connsiteX4" fmla="*/ 10420 w 1293650"/>
              <a:gd name="connsiteY4" fmla="*/ 0 h 1562187"/>
              <a:gd name="connsiteX0" fmla="*/ 15156 w 1298386"/>
              <a:gd name="connsiteY0" fmla="*/ 0 h 1562187"/>
              <a:gd name="connsiteX1" fmla="*/ 0 w 1298386"/>
              <a:gd name="connsiteY1" fmla="*/ 616108 h 1562187"/>
              <a:gd name="connsiteX2" fmla="*/ 1298386 w 1298386"/>
              <a:gd name="connsiteY2" fmla="*/ 1562187 h 1562187"/>
              <a:gd name="connsiteX3" fmla="*/ 1292814 w 1298386"/>
              <a:gd name="connsiteY3" fmla="*/ 985044 h 1562187"/>
              <a:gd name="connsiteX4" fmla="*/ 15156 w 1298386"/>
              <a:gd name="connsiteY4" fmla="*/ 0 h 1562187"/>
              <a:gd name="connsiteX0" fmla="*/ 15156 w 1298386"/>
              <a:gd name="connsiteY0" fmla="*/ 0 h 1602827"/>
              <a:gd name="connsiteX1" fmla="*/ 0 w 1298386"/>
              <a:gd name="connsiteY1" fmla="*/ 616108 h 1602827"/>
              <a:gd name="connsiteX2" fmla="*/ 1298386 w 1298386"/>
              <a:gd name="connsiteY2" fmla="*/ 1602827 h 1602827"/>
              <a:gd name="connsiteX3" fmla="*/ 1292814 w 1298386"/>
              <a:gd name="connsiteY3" fmla="*/ 985044 h 1602827"/>
              <a:gd name="connsiteX4" fmla="*/ 15156 w 1298386"/>
              <a:gd name="connsiteY4" fmla="*/ 0 h 1602827"/>
              <a:gd name="connsiteX0" fmla="*/ 15156 w 1298386"/>
              <a:gd name="connsiteY0" fmla="*/ 0 h 1602827"/>
              <a:gd name="connsiteX1" fmla="*/ 0 w 1298386"/>
              <a:gd name="connsiteY1" fmla="*/ 616108 h 1602827"/>
              <a:gd name="connsiteX2" fmla="*/ 1298386 w 1298386"/>
              <a:gd name="connsiteY2" fmla="*/ 1602827 h 1602827"/>
              <a:gd name="connsiteX3" fmla="*/ 1292814 w 1298386"/>
              <a:gd name="connsiteY3" fmla="*/ 985044 h 1602827"/>
              <a:gd name="connsiteX4" fmla="*/ 15156 w 1298386"/>
              <a:gd name="connsiteY4" fmla="*/ 0 h 1602827"/>
              <a:gd name="connsiteX0" fmla="*/ 15156 w 1298386"/>
              <a:gd name="connsiteY0" fmla="*/ 0 h 1602827"/>
              <a:gd name="connsiteX1" fmla="*/ 0 w 1298386"/>
              <a:gd name="connsiteY1" fmla="*/ 616108 h 1602827"/>
              <a:gd name="connsiteX2" fmla="*/ 1298386 w 1298386"/>
              <a:gd name="connsiteY2" fmla="*/ 1602827 h 1602827"/>
              <a:gd name="connsiteX3" fmla="*/ 1292814 w 1298386"/>
              <a:gd name="connsiteY3" fmla="*/ 985044 h 1602827"/>
              <a:gd name="connsiteX4" fmla="*/ 15156 w 1298386"/>
              <a:gd name="connsiteY4" fmla="*/ 0 h 16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386" h="1602827">
                <a:moveTo>
                  <a:pt x="15156" y="0"/>
                </a:moveTo>
                <a:cubicBezTo>
                  <a:pt x="13831" y="109698"/>
                  <a:pt x="1325" y="506410"/>
                  <a:pt x="0" y="616108"/>
                </a:cubicBezTo>
                <a:cubicBezTo>
                  <a:pt x="383855" y="890828"/>
                  <a:pt x="876642" y="1287468"/>
                  <a:pt x="1298386" y="1602827"/>
                </a:cubicBezTo>
                <a:cubicBezTo>
                  <a:pt x="1298238" y="1496025"/>
                  <a:pt x="1292962" y="1091846"/>
                  <a:pt x="1292814" y="985044"/>
                </a:cubicBezTo>
                <a:lnTo>
                  <a:pt x="15156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61" name="TextBox 60"/>
          <p:cNvSpPr txBox="1"/>
          <p:nvPr/>
        </p:nvSpPr>
        <p:spPr>
          <a:xfrm>
            <a:off x="3153696" y="4225973"/>
            <a:ext cx="705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8075" y="1730942"/>
            <a:ext cx="977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5504" y="2056062"/>
            <a:ext cx="1862827" cy="1326319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cxnSp>
        <p:nvCxnSpPr>
          <p:cNvPr id="8" name="Straight Connector 7"/>
          <p:cNvCxnSpPr>
            <a:endCxn id="17" idx="1"/>
          </p:cNvCxnSpPr>
          <p:nvPr/>
        </p:nvCxnSpPr>
        <p:spPr>
          <a:xfrm>
            <a:off x="1061559" y="2056062"/>
            <a:ext cx="0" cy="616108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916317" y="3042781"/>
            <a:ext cx="0" cy="616108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061559" y="4219200"/>
            <a:ext cx="1835487" cy="6773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645" y="4274544"/>
            <a:ext cx="1218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15639" y="4328727"/>
            <a:ext cx="1218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1</a:t>
            </a:r>
            <a:endParaRPr lang="en-US" sz="1600" dirty="0" smtClean="0">
              <a:solidFill>
                <a:schemeClr val="tx2"/>
              </a:solidFill>
              <a:latin typeface="Intel Clear Light" panose="020B0404020203020204" pitchFamily="34" charset="0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41773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8" grpId="0" animBg="1"/>
      <p:bldP spid="40" grpId="0" animBg="1"/>
      <p:bldP spid="17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1544169" y="1658879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97466" y="1658879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457896" y="1652106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97046" y="1658879"/>
            <a:ext cx="2769" cy="2567094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Spatial Bounds Example 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65504" y="1658879"/>
            <a:ext cx="3" cy="2567094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5504" y="4225973"/>
            <a:ext cx="2273411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049106" y="2652115"/>
            <a:ext cx="1862553" cy="844214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1273870"/>
              <a:gd name="connsiteY0" fmla="*/ 0 h 649755"/>
              <a:gd name="connsiteX1" fmla="*/ 0 w 1273870"/>
              <a:gd name="connsiteY1" fmla="*/ 329094 h 649755"/>
              <a:gd name="connsiteX2" fmla="*/ 320554 w 1273870"/>
              <a:gd name="connsiteY2" fmla="*/ 466476 h 649755"/>
              <a:gd name="connsiteX3" fmla="*/ 1273870 w 1273870"/>
              <a:gd name="connsiteY3" fmla="*/ 630519 h 649755"/>
              <a:gd name="connsiteX4" fmla="*/ 3976 w 1273870"/>
              <a:gd name="connsiteY4" fmla="*/ 0 h 649755"/>
              <a:gd name="connsiteX0" fmla="*/ 3976 w 1274316"/>
              <a:gd name="connsiteY0" fmla="*/ 0 h 926704"/>
              <a:gd name="connsiteX1" fmla="*/ 0 w 1274316"/>
              <a:gd name="connsiteY1" fmla="*/ 329094 h 926704"/>
              <a:gd name="connsiteX2" fmla="*/ 1274316 w 1274316"/>
              <a:gd name="connsiteY2" fmla="*/ 926704 h 926704"/>
              <a:gd name="connsiteX3" fmla="*/ 1273870 w 1274316"/>
              <a:gd name="connsiteY3" fmla="*/ 630519 h 926704"/>
              <a:gd name="connsiteX4" fmla="*/ 3976 w 1274316"/>
              <a:gd name="connsiteY4" fmla="*/ 0 h 926704"/>
              <a:gd name="connsiteX0" fmla="*/ 3976 w 1283400"/>
              <a:gd name="connsiteY0" fmla="*/ 0 h 1069011"/>
              <a:gd name="connsiteX1" fmla="*/ 0 w 1283400"/>
              <a:gd name="connsiteY1" fmla="*/ 329094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83400"/>
              <a:gd name="connsiteY0" fmla="*/ 0 h 1069011"/>
              <a:gd name="connsiteX1" fmla="*/ 0 w 1283400"/>
              <a:gd name="connsiteY1" fmla="*/ 492596 h 1069011"/>
              <a:gd name="connsiteX2" fmla="*/ 1283400 w 1283400"/>
              <a:gd name="connsiteY2" fmla="*/ 1069011 h 1069011"/>
              <a:gd name="connsiteX3" fmla="*/ 1273870 w 1283400"/>
              <a:gd name="connsiteY3" fmla="*/ 630519 h 1069011"/>
              <a:gd name="connsiteX4" fmla="*/ 3976 w 1283400"/>
              <a:gd name="connsiteY4" fmla="*/ 0 h 1069011"/>
              <a:gd name="connsiteX0" fmla="*/ 3976 w 1273871"/>
              <a:gd name="connsiteY0" fmla="*/ 0 h 1093234"/>
              <a:gd name="connsiteX1" fmla="*/ 0 w 1273871"/>
              <a:gd name="connsiteY1" fmla="*/ 492596 h 1093234"/>
              <a:gd name="connsiteX2" fmla="*/ 1265233 w 1273871"/>
              <a:gd name="connsiteY2" fmla="*/ 1093234 h 1093234"/>
              <a:gd name="connsiteX3" fmla="*/ 1273870 w 1273871"/>
              <a:gd name="connsiteY3" fmla="*/ 630519 h 1093234"/>
              <a:gd name="connsiteX4" fmla="*/ 3976 w 1273871"/>
              <a:gd name="connsiteY4" fmla="*/ 0 h 1093234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45658 h 1108373"/>
              <a:gd name="connsiteX4" fmla="*/ 948 w 1273871"/>
              <a:gd name="connsiteY4" fmla="*/ 0 h 1108373"/>
              <a:gd name="connsiteX0" fmla="*/ 948 w 1273871"/>
              <a:gd name="connsiteY0" fmla="*/ 0 h 1108373"/>
              <a:gd name="connsiteX1" fmla="*/ 0 w 1273871"/>
              <a:gd name="connsiteY1" fmla="*/ 507735 h 1108373"/>
              <a:gd name="connsiteX2" fmla="*/ 1265233 w 1273871"/>
              <a:gd name="connsiteY2" fmla="*/ 1108373 h 1108373"/>
              <a:gd name="connsiteX3" fmla="*/ 1273870 w 1273871"/>
              <a:gd name="connsiteY3" fmla="*/ 639603 h 1108373"/>
              <a:gd name="connsiteX4" fmla="*/ 948 w 1273871"/>
              <a:gd name="connsiteY4" fmla="*/ 0 h 1108373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639603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639603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639603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991816 h 1338666"/>
              <a:gd name="connsiteX4" fmla="*/ 948 w 1273873"/>
              <a:gd name="connsiteY4" fmla="*/ 0 h 1338666"/>
              <a:gd name="connsiteX0" fmla="*/ 948 w 1273873"/>
              <a:gd name="connsiteY0" fmla="*/ 0 h 1338666"/>
              <a:gd name="connsiteX1" fmla="*/ 0 w 1273873"/>
              <a:gd name="connsiteY1" fmla="*/ 507735 h 1338666"/>
              <a:gd name="connsiteX2" fmla="*/ 1269969 w 1273873"/>
              <a:gd name="connsiteY2" fmla="*/ 1338666 h 1338666"/>
              <a:gd name="connsiteX3" fmla="*/ 1273870 w 1273873"/>
              <a:gd name="connsiteY3" fmla="*/ 998590 h 1338666"/>
              <a:gd name="connsiteX4" fmla="*/ 948 w 1273873"/>
              <a:gd name="connsiteY4" fmla="*/ 0 h 1338666"/>
              <a:gd name="connsiteX0" fmla="*/ 180 w 1277841"/>
              <a:gd name="connsiteY0" fmla="*/ 0 h 1325120"/>
              <a:gd name="connsiteX1" fmla="*/ 3968 w 1277841"/>
              <a:gd name="connsiteY1" fmla="*/ 494189 h 1325120"/>
              <a:gd name="connsiteX2" fmla="*/ 1273937 w 1277841"/>
              <a:gd name="connsiteY2" fmla="*/ 1325120 h 1325120"/>
              <a:gd name="connsiteX3" fmla="*/ 1277838 w 1277841"/>
              <a:gd name="connsiteY3" fmla="*/ 985044 h 1325120"/>
              <a:gd name="connsiteX4" fmla="*/ 180 w 1277841"/>
              <a:gd name="connsiteY4" fmla="*/ 0 h 1325120"/>
              <a:gd name="connsiteX0" fmla="*/ 10420 w 1288081"/>
              <a:gd name="connsiteY0" fmla="*/ 0 h 1325120"/>
              <a:gd name="connsiteX1" fmla="*/ 0 w 1288081"/>
              <a:gd name="connsiteY1" fmla="*/ 379042 h 1325120"/>
              <a:gd name="connsiteX2" fmla="*/ 1284177 w 1288081"/>
              <a:gd name="connsiteY2" fmla="*/ 1325120 h 1325120"/>
              <a:gd name="connsiteX3" fmla="*/ 1288078 w 1288081"/>
              <a:gd name="connsiteY3" fmla="*/ 985044 h 1325120"/>
              <a:gd name="connsiteX4" fmla="*/ 10420 w 1288081"/>
              <a:gd name="connsiteY4" fmla="*/ 0 h 1325120"/>
              <a:gd name="connsiteX0" fmla="*/ 10420 w 1288913"/>
              <a:gd name="connsiteY0" fmla="*/ 0 h 1440267"/>
              <a:gd name="connsiteX1" fmla="*/ 0 w 1288913"/>
              <a:gd name="connsiteY1" fmla="*/ 379042 h 1440267"/>
              <a:gd name="connsiteX2" fmla="*/ 1288913 w 1288913"/>
              <a:gd name="connsiteY2" fmla="*/ 1440267 h 1440267"/>
              <a:gd name="connsiteX3" fmla="*/ 1288078 w 1288913"/>
              <a:gd name="connsiteY3" fmla="*/ 985044 h 1440267"/>
              <a:gd name="connsiteX4" fmla="*/ 10420 w 1288913"/>
              <a:gd name="connsiteY4" fmla="*/ 0 h 1440267"/>
              <a:gd name="connsiteX0" fmla="*/ 10420 w 1288913"/>
              <a:gd name="connsiteY0" fmla="*/ 0 h 1440267"/>
              <a:gd name="connsiteX1" fmla="*/ 0 w 1288913"/>
              <a:gd name="connsiteY1" fmla="*/ 487415 h 1440267"/>
              <a:gd name="connsiteX2" fmla="*/ 1288913 w 1288913"/>
              <a:gd name="connsiteY2" fmla="*/ 1440267 h 1440267"/>
              <a:gd name="connsiteX3" fmla="*/ 1288078 w 1288913"/>
              <a:gd name="connsiteY3" fmla="*/ 985044 h 1440267"/>
              <a:gd name="connsiteX4" fmla="*/ 10420 w 1288913"/>
              <a:gd name="connsiteY4" fmla="*/ 0 h 1440267"/>
              <a:gd name="connsiteX0" fmla="*/ 10420 w 1293650"/>
              <a:gd name="connsiteY0" fmla="*/ 0 h 1562187"/>
              <a:gd name="connsiteX1" fmla="*/ 0 w 1293650"/>
              <a:gd name="connsiteY1" fmla="*/ 487415 h 1562187"/>
              <a:gd name="connsiteX2" fmla="*/ 1293650 w 1293650"/>
              <a:gd name="connsiteY2" fmla="*/ 1562187 h 1562187"/>
              <a:gd name="connsiteX3" fmla="*/ 1288078 w 1293650"/>
              <a:gd name="connsiteY3" fmla="*/ 985044 h 1562187"/>
              <a:gd name="connsiteX4" fmla="*/ 10420 w 1293650"/>
              <a:gd name="connsiteY4" fmla="*/ 0 h 1562187"/>
              <a:gd name="connsiteX0" fmla="*/ 10420 w 1293650"/>
              <a:gd name="connsiteY0" fmla="*/ 0 h 1562187"/>
              <a:gd name="connsiteX1" fmla="*/ 0 w 1293650"/>
              <a:gd name="connsiteY1" fmla="*/ 602562 h 1562187"/>
              <a:gd name="connsiteX2" fmla="*/ 1293650 w 1293650"/>
              <a:gd name="connsiteY2" fmla="*/ 1562187 h 1562187"/>
              <a:gd name="connsiteX3" fmla="*/ 1288078 w 1293650"/>
              <a:gd name="connsiteY3" fmla="*/ 985044 h 1562187"/>
              <a:gd name="connsiteX4" fmla="*/ 10420 w 1293650"/>
              <a:gd name="connsiteY4" fmla="*/ 0 h 1562187"/>
              <a:gd name="connsiteX0" fmla="*/ 15156 w 1298386"/>
              <a:gd name="connsiteY0" fmla="*/ 0 h 1562187"/>
              <a:gd name="connsiteX1" fmla="*/ 0 w 1298386"/>
              <a:gd name="connsiteY1" fmla="*/ 616108 h 1562187"/>
              <a:gd name="connsiteX2" fmla="*/ 1298386 w 1298386"/>
              <a:gd name="connsiteY2" fmla="*/ 1562187 h 1562187"/>
              <a:gd name="connsiteX3" fmla="*/ 1292814 w 1298386"/>
              <a:gd name="connsiteY3" fmla="*/ 985044 h 1562187"/>
              <a:gd name="connsiteX4" fmla="*/ 15156 w 1298386"/>
              <a:gd name="connsiteY4" fmla="*/ 0 h 1562187"/>
              <a:gd name="connsiteX0" fmla="*/ 15156 w 1298386"/>
              <a:gd name="connsiteY0" fmla="*/ 0 h 1602827"/>
              <a:gd name="connsiteX1" fmla="*/ 0 w 1298386"/>
              <a:gd name="connsiteY1" fmla="*/ 616108 h 1602827"/>
              <a:gd name="connsiteX2" fmla="*/ 1298386 w 1298386"/>
              <a:gd name="connsiteY2" fmla="*/ 1602827 h 1602827"/>
              <a:gd name="connsiteX3" fmla="*/ 1292814 w 1298386"/>
              <a:gd name="connsiteY3" fmla="*/ 985044 h 1602827"/>
              <a:gd name="connsiteX4" fmla="*/ 15156 w 1298386"/>
              <a:gd name="connsiteY4" fmla="*/ 0 h 1602827"/>
              <a:gd name="connsiteX0" fmla="*/ 15156 w 1298386"/>
              <a:gd name="connsiteY0" fmla="*/ 0 h 1602827"/>
              <a:gd name="connsiteX1" fmla="*/ 0 w 1298386"/>
              <a:gd name="connsiteY1" fmla="*/ 616108 h 1602827"/>
              <a:gd name="connsiteX2" fmla="*/ 1298386 w 1298386"/>
              <a:gd name="connsiteY2" fmla="*/ 1602827 h 1602827"/>
              <a:gd name="connsiteX3" fmla="*/ 1292814 w 1298386"/>
              <a:gd name="connsiteY3" fmla="*/ 985044 h 1602827"/>
              <a:gd name="connsiteX4" fmla="*/ 15156 w 1298386"/>
              <a:gd name="connsiteY4" fmla="*/ 0 h 1602827"/>
              <a:gd name="connsiteX0" fmla="*/ 15156 w 1298386"/>
              <a:gd name="connsiteY0" fmla="*/ 0 h 1602827"/>
              <a:gd name="connsiteX1" fmla="*/ 0 w 1298386"/>
              <a:gd name="connsiteY1" fmla="*/ 616108 h 1602827"/>
              <a:gd name="connsiteX2" fmla="*/ 1298386 w 1298386"/>
              <a:gd name="connsiteY2" fmla="*/ 1602827 h 1602827"/>
              <a:gd name="connsiteX3" fmla="*/ 1292814 w 1298386"/>
              <a:gd name="connsiteY3" fmla="*/ 985044 h 1602827"/>
              <a:gd name="connsiteX4" fmla="*/ 15156 w 1298386"/>
              <a:gd name="connsiteY4" fmla="*/ 0 h 1602827"/>
              <a:gd name="connsiteX0" fmla="*/ 109 w 1307020"/>
              <a:gd name="connsiteY0" fmla="*/ 31902 h 1018356"/>
              <a:gd name="connsiteX1" fmla="*/ 8634 w 1307020"/>
              <a:gd name="connsiteY1" fmla="*/ 31637 h 1018356"/>
              <a:gd name="connsiteX2" fmla="*/ 1307020 w 1307020"/>
              <a:gd name="connsiteY2" fmla="*/ 1018356 h 1018356"/>
              <a:gd name="connsiteX3" fmla="*/ 1301448 w 1307020"/>
              <a:gd name="connsiteY3" fmla="*/ 400573 h 1018356"/>
              <a:gd name="connsiteX4" fmla="*/ 109 w 1307020"/>
              <a:gd name="connsiteY4" fmla="*/ 31902 h 1018356"/>
              <a:gd name="connsiteX0" fmla="*/ 78 w 1311725"/>
              <a:gd name="connsiteY0" fmla="*/ 0 h 1176108"/>
              <a:gd name="connsiteX1" fmla="*/ 13339 w 1311725"/>
              <a:gd name="connsiteY1" fmla="*/ 189389 h 1176108"/>
              <a:gd name="connsiteX2" fmla="*/ 1311725 w 1311725"/>
              <a:gd name="connsiteY2" fmla="*/ 1176108 h 1176108"/>
              <a:gd name="connsiteX3" fmla="*/ 1306153 w 1311725"/>
              <a:gd name="connsiteY3" fmla="*/ 558325 h 1176108"/>
              <a:gd name="connsiteX4" fmla="*/ 78 w 1311725"/>
              <a:gd name="connsiteY4" fmla="*/ 0 h 1176108"/>
              <a:gd name="connsiteX0" fmla="*/ 5684 w 1317331"/>
              <a:gd name="connsiteY0" fmla="*/ 0 h 1176108"/>
              <a:gd name="connsiteX1" fmla="*/ 0 w 1317331"/>
              <a:gd name="connsiteY1" fmla="*/ 541603 h 1176108"/>
              <a:gd name="connsiteX2" fmla="*/ 1317331 w 1317331"/>
              <a:gd name="connsiteY2" fmla="*/ 1176108 h 1176108"/>
              <a:gd name="connsiteX3" fmla="*/ 1311759 w 1317331"/>
              <a:gd name="connsiteY3" fmla="*/ 558325 h 1176108"/>
              <a:gd name="connsiteX4" fmla="*/ 5684 w 1317331"/>
              <a:gd name="connsiteY4" fmla="*/ 0 h 1176108"/>
              <a:gd name="connsiteX0" fmla="*/ 10420 w 1317331"/>
              <a:gd name="connsiteY0" fmla="*/ 0 h 1006775"/>
              <a:gd name="connsiteX1" fmla="*/ 0 w 1317331"/>
              <a:gd name="connsiteY1" fmla="*/ 372270 h 1006775"/>
              <a:gd name="connsiteX2" fmla="*/ 1317331 w 1317331"/>
              <a:gd name="connsiteY2" fmla="*/ 1006775 h 1006775"/>
              <a:gd name="connsiteX3" fmla="*/ 1311759 w 1317331"/>
              <a:gd name="connsiteY3" fmla="*/ 388992 h 1006775"/>
              <a:gd name="connsiteX4" fmla="*/ 10420 w 1317331"/>
              <a:gd name="connsiteY4" fmla="*/ 0 h 1006775"/>
              <a:gd name="connsiteX0" fmla="*/ 10420 w 1317331"/>
              <a:gd name="connsiteY0" fmla="*/ 0 h 1006775"/>
              <a:gd name="connsiteX1" fmla="*/ 0 w 1317331"/>
              <a:gd name="connsiteY1" fmla="*/ 372270 h 1006775"/>
              <a:gd name="connsiteX2" fmla="*/ 1317331 w 1317331"/>
              <a:gd name="connsiteY2" fmla="*/ 1006775 h 1006775"/>
              <a:gd name="connsiteX3" fmla="*/ 1311759 w 1317331"/>
              <a:gd name="connsiteY3" fmla="*/ 388992 h 1006775"/>
              <a:gd name="connsiteX4" fmla="*/ 10420 w 1317331"/>
              <a:gd name="connsiteY4" fmla="*/ 0 h 1006775"/>
              <a:gd name="connsiteX0" fmla="*/ 10420 w 1317331"/>
              <a:gd name="connsiteY0" fmla="*/ 0 h 898401"/>
              <a:gd name="connsiteX1" fmla="*/ 0 w 1317331"/>
              <a:gd name="connsiteY1" fmla="*/ 372270 h 898401"/>
              <a:gd name="connsiteX2" fmla="*/ 1317331 w 1317331"/>
              <a:gd name="connsiteY2" fmla="*/ 898401 h 898401"/>
              <a:gd name="connsiteX3" fmla="*/ 1311759 w 1317331"/>
              <a:gd name="connsiteY3" fmla="*/ 388992 h 898401"/>
              <a:gd name="connsiteX4" fmla="*/ 10420 w 1317331"/>
              <a:gd name="connsiteY4" fmla="*/ 0 h 898401"/>
              <a:gd name="connsiteX0" fmla="*/ 15156 w 1322067"/>
              <a:gd name="connsiteY0" fmla="*/ 0 h 898401"/>
              <a:gd name="connsiteX1" fmla="*/ 0 w 1322067"/>
              <a:gd name="connsiteY1" fmla="*/ 263897 h 898401"/>
              <a:gd name="connsiteX2" fmla="*/ 1322067 w 1322067"/>
              <a:gd name="connsiteY2" fmla="*/ 898401 h 898401"/>
              <a:gd name="connsiteX3" fmla="*/ 1316495 w 1322067"/>
              <a:gd name="connsiteY3" fmla="*/ 388992 h 898401"/>
              <a:gd name="connsiteX4" fmla="*/ 15156 w 1322067"/>
              <a:gd name="connsiteY4" fmla="*/ 0 h 898401"/>
              <a:gd name="connsiteX0" fmla="*/ 15156 w 1322067"/>
              <a:gd name="connsiteY0" fmla="*/ 0 h 898401"/>
              <a:gd name="connsiteX1" fmla="*/ 0 w 1322067"/>
              <a:gd name="connsiteY1" fmla="*/ 263897 h 898401"/>
              <a:gd name="connsiteX2" fmla="*/ 1322067 w 1322067"/>
              <a:gd name="connsiteY2" fmla="*/ 898401 h 898401"/>
              <a:gd name="connsiteX3" fmla="*/ 1316495 w 1322067"/>
              <a:gd name="connsiteY3" fmla="*/ 388992 h 898401"/>
              <a:gd name="connsiteX4" fmla="*/ 15156 w 1322067"/>
              <a:gd name="connsiteY4" fmla="*/ 0 h 898401"/>
              <a:gd name="connsiteX0" fmla="*/ 15156 w 1322067"/>
              <a:gd name="connsiteY0" fmla="*/ 0 h 898401"/>
              <a:gd name="connsiteX1" fmla="*/ 0 w 1322067"/>
              <a:gd name="connsiteY1" fmla="*/ 263897 h 898401"/>
              <a:gd name="connsiteX2" fmla="*/ 1322067 w 1322067"/>
              <a:gd name="connsiteY2" fmla="*/ 898401 h 898401"/>
              <a:gd name="connsiteX3" fmla="*/ 1316495 w 1322067"/>
              <a:gd name="connsiteY3" fmla="*/ 388992 h 898401"/>
              <a:gd name="connsiteX4" fmla="*/ 15156 w 1322067"/>
              <a:gd name="connsiteY4" fmla="*/ 0 h 898401"/>
              <a:gd name="connsiteX0" fmla="*/ 181 w 1307092"/>
              <a:gd name="connsiteY0" fmla="*/ 0 h 898401"/>
              <a:gd name="connsiteX1" fmla="*/ 3969 w 1307092"/>
              <a:gd name="connsiteY1" fmla="*/ 426457 h 898401"/>
              <a:gd name="connsiteX2" fmla="*/ 1307092 w 1307092"/>
              <a:gd name="connsiteY2" fmla="*/ 898401 h 898401"/>
              <a:gd name="connsiteX3" fmla="*/ 1301520 w 1307092"/>
              <a:gd name="connsiteY3" fmla="*/ 388992 h 898401"/>
              <a:gd name="connsiteX4" fmla="*/ 181 w 1307092"/>
              <a:gd name="connsiteY4" fmla="*/ 0 h 898401"/>
              <a:gd name="connsiteX0" fmla="*/ 181 w 1302355"/>
              <a:gd name="connsiteY0" fmla="*/ 0 h 844214"/>
              <a:gd name="connsiteX1" fmla="*/ 3969 w 1302355"/>
              <a:gd name="connsiteY1" fmla="*/ 426457 h 844214"/>
              <a:gd name="connsiteX2" fmla="*/ 1302355 w 1302355"/>
              <a:gd name="connsiteY2" fmla="*/ 844214 h 844214"/>
              <a:gd name="connsiteX3" fmla="*/ 1301520 w 1302355"/>
              <a:gd name="connsiteY3" fmla="*/ 388992 h 844214"/>
              <a:gd name="connsiteX4" fmla="*/ 181 w 1302355"/>
              <a:gd name="connsiteY4" fmla="*/ 0 h 84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355" h="844214">
                <a:moveTo>
                  <a:pt x="181" y="0"/>
                </a:moveTo>
                <a:cubicBezTo>
                  <a:pt x="-1144" y="109698"/>
                  <a:pt x="5294" y="316759"/>
                  <a:pt x="3969" y="426457"/>
                </a:cubicBezTo>
                <a:lnTo>
                  <a:pt x="1302355" y="844214"/>
                </a:lnTo>
                <a:cubicBezTo>
                  <a:pt x="1302207" y="737412"/>
                  <a:pt x="1301668" y="495794"/>
                  <a:pt x="1301520" y="388992"/>
                </a:cubicBezTo>
                <a:lnTo>
                  <a:pt x="181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61" name="TextBox 60"/>
          <p:cNvSpPr txBox="1"/>
          <p:nvPr/>
        </p:nvSpPr>
        <p:spPr>
          <a:xfrm>
            <a:off x="3153696" y="4225973"/>
            <a:ext cx="705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8075" y="1730942"/>
            <a:ext cx="977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x</a:t>
            </a:r>
          </a:p>
        </p:txBody>
      </p:sp>
      <p:cxnSp>
        <p:nvCxnSpPr>
          <p:cNvPr id="8" name="Straight Connector 7"/>
          <p:cNvCxnSpPr>
            <a:stCxn id="17" idx="0"/>
            <a:endCxn id="17" idx="1"/>
          </p:cNvCxnSpPr>
          <p:nvPr/>
        </p:nvCxnSpPr>
        <p:spPr>
          <a:xfrm>
            <a:off x="1049365" y="2652115"/>
            <a:ext cx="5417" cy="426457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97466" y="4219200"/>
            <a:ext cx="899580" cy="1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0645" y="4274544"/>
            <a:ext cx="1218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5639" y="4328727"/>
            <a:ext cx="1218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Intel Clear Light" panose="020B0404020203020204" pitchFamily="34" charset="0"/>
                <a:cs typeface="Neo Sans Intel"/>
              </a:rPr>
              <a:t>1</a:t>
            </a:r>
            <a:endParaRPr lang="en-US" sz="1600" dirty="0" smtClean="0">
              <a:solidFill>
                <a:schemeClr val="tx2"/>
              </a:solidFill>
              <a:latin typeface="Intel Clear Light" panose="020B0404020203020204" pitchFamily="34" charset="0"/>
              <a:cs typeface="Neo Sans Inte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43965" y="2363492"/>
            <a:ext cx="457188" cy="789398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437353"/>
              <a:gd name="connsiteX1" fmla="*/ 0 w 419946"/>
              <a:gd name="connsiteY1" fmla="*/ 335753 h 437353"/>
              <a:gd name="connsiteX2" fmla="*/ 419946 w 419946"/>
              <a:gd name="connsiteY2" fmla="*/ 437353 h 437353"/>
              <a:gd name="connsiteX3" fmla="*/ 419946 w 419946"/>
              <a:gd name="connsiteY3" fmla="*/ 85140 h 437353"/>
              <a:gd name="connsiteX4" fmla="*/ 0 w 419946"/>
              <a:gd name="connsiteY4" fmla="*/ 0 h 437353"/>
              <a:gd name="connsiteX0" fmla="*/ 3975 w 423921"/>
              <a:gd name="connsiteY0" fmla="*/ 0 h 437353"/>
              <a:gd name="connsiteX1" fmla="*/ 0 w 423921"/>
              <a:gd name="connsiteY1" fmla="*/ 268166 h 437353"/>
              <a:gd name="connsiteX2" fmla="*/ 423921 w 423921"/>
              <a:gd name="connsiteY2" fmla="*/ 437353 h 437353"/>
              <a:gd name="connsiteX3" fmla="*/ 423921 w 423921"/>
              <a:gd name="connsiteY3" fmla="*/ 85140 h 437353"/>
              <a:gd name="connsiteX4" fmla="*/ 3975 w 423921"/>
              <a:gd name="connsiteY4" fmla="*/ 0 h 437353"/>
              <a:gd name="connsiteX0" fmla="*/ 3975 w 423921"/>
              <a:gd name="connsiteY0" fmla="*/ 0 h 437353"/>
              <a:gd name="connsiteX1" fmla="*/ 0 w 423921"/>
              <a:gd name="connsiteY1" fmla="*/ 268166 h 437353"/>
              <a:gd name="connsiteX2" fmla="*/ 423921 w 423921"/>
              <a:gd name="connsiteY2" fmla="*/ 437353 h 437353"/>
              <a:gd name="connsiteX3" fmla="*/ 419945 w 423921"/>
              <a:gd name="connsiteY3" fmla="*/ 152726 h 437353"/>
              <a:gd name="connsiteX4" fmla="*/ 3975 w 423921"/>
              <a:gd name="connsiteY4" fmla="*/ 0 h 437353"/>
              <a:gd name="connsiteX0" fmla="*/ 0 w 503434"/>
              <a:gd name="connsiteY0" fmla="*/ 0 h 481085"/>
              <a:gd name="connsiteX1" fmla="*/ 79513 w 503434"/>
              <a:gd name="connsiteY1" fmla="*/ 311898 h 481085"/>
              <a:gd name="connsiteX2" fmla="*/ 503434 w 503434"/>
              <a:gd name="connsiteY2" fmla="*/ 481085 h 481085"/>
              <a:gd name="connsiteX3" fmla="*/ 499458 w 503434"/>
              <a:gd name="connsiteY3" fmla="*/ 196458 h 481085"/>
              <a:gd name="connsiteX4" fmla="*/ 0 w 503434"/>
              <a:gd name="connsiteY4" fmla="*/ 0 h 481085"/>
              <a:gd name="connsiteX0" fmla="*/ 3976 w 507410"/>
              <a:gd name="connsiteY0" fmla="*/ 0 h 481085"/>
              <a:gd name="connsiteX1" fmla="*/ 0 w 507410"/>
              <a:gd name="connsiteY1" fmla="*/ 311898 h 481085"/>
              <a:gd name="connsiteX2" fmla="*/ 507410 w 507410"/>
              <a:gd name="connsiteY2" fmla="*/ 481085 h 481085"/>
              <a:gd name="connsiteX3" fmla="*/ 503434 w 507410"/>
              <a:gd name="connsiteY3" fmla="*/ 196458 h 481085"/>
              <a:gd name="connsiteX4" fmla="*/ 3976 w 507410"/>
              <a:gd name="connsiteY4" fmla="*/ 0 h 481085"/>
              <a:gd name="connsiteX0" fmla="*/ 3976 w 503440"/>
              <a:gd name="connsiteY0" fmla="*/ 0 h 540720"/>
              <a:gd name="connsiteX1" fmla="*/ 0 w 503440"/>
              <a:gd name="connsiteY1" fmla="*/ 311898 h 540720"/>
              <a:gd name="connsiteX2" fmla="*/ 316579 w 503440"/>
              <a:gd name="connsiteY2" fmla="*/ 540720 h 540720"/>
              <a:gd name="connsiteX3" fmla="*/ 503434 w 503440"/>
              <a:gd name="connsiteY3" fmla="*/ 196458 h 540720"/>
              <a:gd name="connsiteX4" fmla="*/ 3976 w 503440"/>
              <a:gd name="connsiteY4" fmla="*/ 0 h 540720"/>
              <a:gd name="connsiteX0" fmla="*/ 3976 w 316579"/>
              <a:gd name="connsiteY0" fmla="*/ 0 h 540720"/>
              <a:gd name="connsiteX1" fmla="*/ 0 w 316579"/>
              <a:gd name="connsiteY1" fmla="*/ 311898 h 540720"/>
              <a:gd name="connsiteX2" fmla="*/ 316579 w 316579"/>
              <a:gd name="connsiteY2" fmla="*/ 540720 h 540720"/>
              <a:gd name="connsiteX3" fmla="*/ 276822 w 316579"/>
              <a:gd name="connsiteY3" fmla="*/ 264044 h 540720"/>
              <a:gd name="connsiteX4" fmla="*/ 3976 w 316579"/>
              <a:gd name="connsiteY4" fmla="*/ 0 h 540720"/>
              <a:gd name="connsiteX0" fmla="*/ 3976 w 316961"/>
              <a:gd name="connsiteY0" fmla="*/ 0 h 540720"/>
              <a:gd name="connsiteX1" fmla="*/ 0 w 316961"/>
              <a:gd name="connsiteY1" fmla="*/ 311898 h 540720"/>
              <a:gd name="connsiteX2" fmla="*/ 316579 w 316961"/>
              <a:gd name="connsiteY2" fmla="*/ 540720 h 540720"/>
              <a:gd name="connsiteX3" fmla="*/ 316579 w 316961"/>
              <a:gd name="connsiteY3" fmla="*/ 220312 h 540720"/>
              <a:gd name="connsiteX4" fmla="*/ 3976 w 316961"/>
              <a:gd name="connsiteY4" fmla="*/ 0 h 540720"/>
              <a:gd name="connsiteX0" fmla="*/ 7506 w 316961"/>
              <a:gd name="connsiteY0" fmla="*/ 0 h 561903"/>
              <a:gd name="connsiteX1" fmla="*/ 0 w 316961"/>
              <a:gd name="connsiteY1" fmla="*/ 333081 h 561903"/>
              <a:gd name="connsiteX2" fmla="*/ 316579 w 316961"/>
              <a:gd name="connsiteY2" fmla="*/ 561903 h 561903"/>
              <a:gd name="connsiteX3" fmla="*/ 316579 w 316961"/>
              <a:gd name="connsiteY3" fmla="*/ 241495 h 561903"/>
              <a:gd name="connsiteX4" fmla="*/ 7506 w 316961"/>
              <a:gd name="connsiteY4" fmla="*/ 0 h 561903"/>
              <a:gd name="connsiteX0" fmla="*/ 3976 w 313431"/>
              <a:gd name="connsiteY0" fmla="*/ 0 h 561903"/>
              <a:gd name="connsiteX1" fmla="*/ 0 w 313431"/>
              <a:gd name="connsiteY1" fmla="*/ 326020 h 561903"/>
              <a:gd name="connsiteX2" fmla="*/ 313049 w 313431"/>
              <a:gd name="connsiteY2" fmla="*/ 561903 h 561903"/>
              <a:gd name="connsiteX3" fmla="*/ 313049 w 313431"/>
              <a:gd name="connsiteY3" fmla="*/ 241495 h 561903"/>
              <a:gd name="connsiteX4" fmla="*/ 3976 w 313431"/>
              <a:gd name="connsiteY4" fmla="*/ 0 h 561903"/>
              <a:gd name="connsiteX0" fmla="*/ 3976 w 316278"/>
              <a:gd name="connsiteY0" fmla="*/ 0 h 561903"/>
              <a:gd name="connsiteX1" fmla="*/ 0 w 316278"/>
              <a:gd name="connsiteY1" fmla="*/ 326020 h 561903"/>
              <a:gd name="connsiteX2" fmla="*/ 313049 w 316278"/>
              <a:gd name="connsiteY2" fmla="*/ 561903 h 561903"/>
              <a:gd name="connsiteX3" fmla="*/ 316077 w 316278"/>
              <a:gd name="connsiteY3" fmla="*/ 241495 h 561903"/>
              <a:gd name="connsiteX4" fmla="*/ 3976 w 316278"/>
              <a:gd name="connsiteY4" fmla="*/ 0 h 561903"/>
              <a:gd name="connsiteX0" fmla="*/ 3976 w 318998"/>
              <a:gd name="connsiteY0" fmla="*/ 0 h 561903"/>
              <a:gd name="connsiteX1" fmla="*/ 0 w 318998"/>
              <a:gd name="connsiteY1" fmla="*/ 326020 h 561903"/>
              <a:gd name="connsiteX2" fmla="*/ 313049 w 318998"/>
              <a:gd name="connsiteY2" fmla="*/ 561903 h 561903"/>
              <a:gd name="connsiteX3" fmla="*/ 318857 w 318998"/>
              <a:gd name="connsiteY3" fmla="*/ 249446 h 561903"/>
              <a:gd name="connsiteX4" fmla="*/ 3976 w 318998"/>
              <a:gd name="connsiteY4" fmla="*/ 0 h 561903"/>
              <a:gd name="connsiteX0" fmla="*/ 3976 w 319058"/>
              <a:gd name="connsiteY0" fmla="*/ 0 h 565878"/>
              <a:gd name="connsiteX1" fmla="*/ 0 w 319058"/>
              <a:gd name="connsiteY1" fmla="*/ 326020 h 565878"/>
              <a:gd name="connsiteX2" fmla="*/ 315828 w 319058"/>
              <a:gd name="connsiteY2" fmla="*/ 565878 h 565878"/>
              <a:gd name="connsiteX3" fmla="*/ 318857 w 319058"/>
              <a:gd name="connsiteY3" fmla="*/ 249446 h 565878"/>
              <a:gd name="connsiteX4" fmla="*/ 3976 w 319058"/>
              <a:gd name="connsiteY4" fmla="*/ 0 h 56587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249446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3976 w 325300"/>
              <a:gd name="connsiteY0" fmla="*/ 0 h 789398"/>
              <a:gd name="connsiteX1" fmla="*/ 0 w 325300"/>
              <a:gd name="connsiteY1" fmla="*/ 326020 h 789398"/>
              <a:gd name="connsiteX2" fmla="*/ 325300 w 325300"/>
              <a:gd name="connsiteY2" fmla="*/ 789398 h 789398"/>
              <a:gd name="connsiteX3" fmla="*/ 318857 w 325300"/>
              <a:gd name="connsiteY3" fmla="*/ 466193 h 789398"/>
              <a:gd name="connsiteX4" fmla="*/ 3976 w 325300"/>
              <a:gd name="connsiteY4" fmla="*/ 0 h 789398"/>
              <a:gd name="connsiteX0" fmla="*/ 0 w 321324"/>
              <a:gd name="connsiteY0" fmla="*/ 0 h 789398"/>
              <a:gd name="connsiteX1" fmla="*/ 464 w 321324"/>
              <a:gd name="connsiteY1" fmla="*/ 329195 h 789398"/>
              <a:gd name="connsiteX2" fmla="*/ 321324 w 321324"/>
              <a:gd name="connsiteY2" fmla="*/ 789398 h 789398"/>
              <a:gd name="connsiteX3" fmla="*/ 314881 w 321324"/>
              <a:gd name="connsiteY3" fmla="*/ 466193 h 789398"/>
              <a:gd name="connsiteX4" fmla="*/ 0 w 321324"/>
              <a:gd name="connsiteY4" fmla="*/ 0 h 789398"/>
              <a:gd name="connsiteX0" fmla="*/ 0 w 321324"/>
              <a:gd name="connsiteY0" fmla="*/ 0 h 789398"/>
              <a:gd name="connsiteX1" fmla="*/ 464 w 321324"/>
              <a:gd name="connsiteY1" fmla="*/ 329195 h 789398"/>
              <a:gd name="connsiteX2" fmla="*/ 321324 w 321324"/>
              <a:gd name="connsiteY2" fmla="*/ 789398 h 789398"/>
              <a:gd name="connsiteX3" fmla="*/ 314881 w 321324"/>
              <a:gd name="connsiteY3" fmla="*/ 466193 h 789398"/>
              <a:gd name="connsiteX4" fmla="*/ 0 w 321324"/>
              <a:gd name="connsiteY4" fmla="*/ 0 h 789398"/>
              <a:gd name="connsiteX0" fmla="*/ 0 w 319104"/>
              <a:gd name="connsiteY0" fmla="*/ 0 h 789398"/>
              <a:gd name="connsiteX1" fmla="*/ 464 w 319104"/>
              <a:gd name="connsiteY1" fmla="*/ 329195 h 789398"/>
              <a:gd name="connsiteX2" fmla="*/ 319104 w 319104"/>
              <a:gd name="connsiteY2" fmla="*/ 789398 h 789398"/>
              <a:gd name="connsiteX3" fmla="*/ 314881 w 319104"/>
              <a:gd name="connsiteY3" fmla="*/ 466193 h 789398"/>
              <a:gd name="connsiteX4" fmla="*/ 0 w 319104"/>
              <a:gd name="connsiteY4" fmla="*/ 0 h 789398"/>
              <a:gd name="connsiteX0" fmla="*/ 0 w 319680"/>
              <a:gd name="connsiteY0" fmla="*/ 0 h 789398"/>
              <a:gd name="connsiteX1" fmla="*/ 464 w 319680"/>
              <a:gd name="connsiteY1" fmla="*/ 329195 h 789398"/>
              <a:gd name="connsiteX2" fmla="*/ 319104 w 319680"/>
              <a:gd name="connsiteY2" fmla="*/ 789398 h 789398"/>
              <a:gd name="connsiteX3" fmla="*/ 319321 w 319680"/>
              <a:gd name="connsiteY3" fmla="*/ 482068 h 789398"/>
              <a:gd name="connsiteX4" fmla="*/ 0 w 319680"/>
              <a:gd name="connsiteY4" fmla="*/ 0 h 7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80" h="789398">
                <a:moveTo>
                  <a:pt x="0" y="0"/>
                </a:moveTo>
                <a:cubicBezTo>
                  <a:pt x="895" y="142066"/>
                  <a:pt x="1789" y="225229"/>
                  <a:pt x="464" y="329195"/>
                </a:cubicBezTo>
                <a:cubicBezTo>
                  <a:pt x="98784" y="467780"/>
                  <a:pt x="184967" y="604670"/>
                  <a:pt x="319104" y="789398"/>
                </a:cubicBezTo>
                <a:cubicBezTo>
                  <a:pt x="317779" y="694522"/>
                  <a:pt x="320646" y="576944"/>
                  <a:pt x="319321" y="482068"/>
                </a:cubicBezTo>
                <a:cubicBezTo>
                  <a:pt x="214361" y="326670"/>
                  <a:pt x="109400" y="149048"/>
                  <a:pt x="0" y="0"/>
                </a:cubicBezTo>
                <a:close/>
              </a:path>
            </a:pathLst>
          </a:custGeom>
          <a:solidFill>
            <a:schemeClr val="accent6">
              <a:alpha val="27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4" name="Freeform 23"/>
          <p:cNvSpPr/>
          <p:nvPr/>
        </p:nvSpPr>
        <p:spPr>
          <a:xfrm>
            <a:off x="1997683" y="2850693"/>
            <a:ext cx="456595" cy="544388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4872 h 367085"/>
              <a:gd name="connsiteX4" fmla="*/ 0 w 419946"/>
              <a:gd name="connsiteY4" fmla="*/ 0 h 367085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34142 h 367085"/>
              <a:gd name="connsiteX4" fmla="*/ 0 w 419946"/>
              <a:gd name="connsiteY4" fmla="*/ 0 h 367085"/>
              <a:gd name="connsiteX0" fmla="*/ 0 w 419946"/>
              <a:gd name="connsiteY0" fmla="*/ 0 h 398890"/>
              <a:gd name="connsiteX1" fmla="*/ 0 w 419946"/>
              <a:gd name="connsiteY1" fmla="*/ 265485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419946"/>
              <a:gd name="connsiteY0" fmla="*/ 0 h 398890"/>
              <a:gd name="connsiteX1" fmla="*/ 0 w 419946"/>
              <a:gd name="connsiteY1" fmla="*/ 277412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602826"/>
              <a:gd name="connsiteY0" fmla="*/ 0 h 359134"/>
              <a:gd name="connsiteX1" fmla="*/ 182880 w 602826"/>
              <a:gd name="connsiteY1" fmla="*/ 237656 h 359134"/>
              <a:gd name="connsiteX2" fmla="*/ 602826 w 602826"/>
              <a:gd name="connsiteY2" fmla="*/ 359134 h 359134"/>
              <a:gd name="connsiteX3" fmla="*/ 602826 w 602826"/>
              <a:gd name="connsiteY3" fmla="*/ 94386 h 359134"/>
              <a:gd name="connsiteX4" fmla="*/ 0 w 602826"/>
              <a:gd name="connsiteY4" fmla="*/ 0 h 359134"/>
              <a:gd name="connsiteX0" fmla="*/ 3976 w 606802"/>
              <a:gd name="connsiteY0" fmla="*/ 0 h 359134"/>
              <a:gd name="connsiteX1" fmla="*/ 0 w 606802"/>
              <a:gd name="connsiteY1" fmla="*/ 317169 h 359134"/>
              <a:gd name="connsiteX2" fmla="*/ 606802 w 606802"/>
              <a:gd name="connsiteY2" fmla="*/ 359134 h 359134"/>
              <a:gd name="connsiteX3" fmla="*/ 606802 w 606802"/>
              <a:gd name="connsiteY3" fmla="*/ 94386 h 359134"/>
              <a:gd name="connsiteX4" fmla="*/ 3976 w 606802"/>
              <a:gd name="connsiteY4" fmla="*/ 0 h 359134"/>
              <a:gd name="connsiteX0" fmla="*/ 3976 w 606802"/>
              <a:gd name="connsiteY0" fmla="*/ 0 h 538038"/>
              <a:gd name="connsiteX1" fmla="*/ 0 w 606802"/>
              <a:gd name="connsiteY1" fmla="*/ 317169 h 538038"/>
              <a:gd name="connsiteX2" fmla="*/ 308628 w 606802"/>
              <a:gd name="connsiteY2" fmla="*/ 538038 h 538038"/>
              <a:gd name="connsiteX3" fmla="*/ 606802 w 606802"/>
              <a:gd name="connsiteY3" fmla="*/ 94386 h 538038"/>
              <a:gd name="connsiteX4" fmla="*/ 3976 w 606802"/>
              <a:gd name="connsiteY4" fmla="*/ 0 h 538038"/>
              <a:gd name="connsiteX0" fmla="*/ 3976 w 308628"/>
              <a:gd name="connsiteY0" fmla="*/ 0 h 538038"/>
              <a:gd name="connsiteX1" fmla="*/ 0 w 308628"/>
              <a:gd name="connsiteY1" fmla="*/ 317169 h 538038"/>
              <a:gd name="connsiteX2" fmla="*/ 308628 w 308628"/>
              <a:gd name="connsiteY2" fmla="*/ 538038 h 538038"/>
              <a:gd name="connsiteX3" fmla="*/ 260921 w 308628"/>
              <a:gd name="connsiteY3" fmla="*/ 213655 h 538038"/>
              <a:gd name="connsiteX4" fmla="*/ 3976 w 308628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08628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10970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20344 h 538038"/>
              <a:gd name="connsiteX2" fmla="*/ 310970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6196 w 312605"/>
              <a:gd name="connsiteY0" fmla="*/ 0 h 528513"/>
              <a:gd name="connsiteX1" fmla="*/ 0 w 312605"/>
              <a:gd name="connsiteY1" fmla="*/ 310819 h 528513"/>
              <a:gd name="connsiteX2" fmla="*/ 310970 w 312605"/>
              <a:gd name="connsiteY2" fmla="*/ 528513 h 528513"/>
              <a:gd name="connsiteX3" fmla="*/ 312605 w 312605"/>
              <a:gd name="connsiteY3" fmla="*/ 220033 h 528513"/>
              <a:gd name="connsiteX4" fmla="*/ 6196 w 312605"/>
              <a:gd name="connsiteY4" fmla="*/ 0 h 528513"/>
              <a:gd name="connsiteX0" fmla="*/ 1756 w 312605"/>
              <a:gd name="connsiteY0" fmla="*/ 0 h 531688"/>
              <a:gd name="connsiteX1" fmla="*/ 0 w 312605"/>
              <a:gd name="connsiteY1" fmla="*/ 313994 h 531688"/>
              <a:gd name="connsiteX2" fmla="*/ 310970 w 312605"/>
              <a:gd name="connsiteY2" fmla="*/ 531688 h 531688"/>
              <a:gd name="connsiteX3" fmla="*/ 312605 w 312605"/>
              <a:gd name="connsiteY3" fmla="*/ 223208 h 531688"/>
              <a:gd name="connsiteX4" fmla="*/ 1756 w 312605"/>
              <a:gd name="connsiteY4" fmla="*/ 0 h 531688"/>
              <a:gd name="connsiteX0" fmla="*/ 1756 w 319265"/>
              <a:gd name="connsiteY0" fmla="*/ 0 h 531688"/>
              <a:gd name="connsiteX1" fmla="*/ 0 w 319265"/>
              <a:gd name="connsiteY1" fmla="*/ 313994 h 531688"/>
              <a:gd name="connsiteX2" fmla="*/ 310970 w 319265"/>
              <a:gd name="connsiteY2" fmla="*/ 531688 h 531688"/>
              <a:gd name="connsiteX3" fmla="*/ 319265 w 319265"/>
              <a:gd name="connsiteY3" fmla="*/ 229558 h 531688"/>
              <a:gd name="connsiteX4" fmla="*/ 1756 w 319265"/>
              <a:gd name="connsiteY4" fmla="*/ 0 h 531688"/>
              <a:gd name="connsiteX0" fmla="*/ 1756 w 324444"/>
              <a:gd name="connsiteY0" fmla="*/ 0 h 544388"/>
              <a:gd name="connsiteX1" fmla="*/ 0 w 324444"/>
              <a:gd name="connsiteY1" fmla="*/ 313994 h 544388"/>
              <a:gd name="connsiteX2" fmla="*/ 324290 w 324444"/>
              <a:gd name="connsiteY2" fmla="*/ 544388 h 544388"/>
              <a:gd name="connsiteX3" fmla="*/ 319265 w 324444"/>
              <a:gd name="connsiteY3" fmla="*/ 229558 h 544388"/>
              <a:gd name="connsiteX4" fmla="*/ 1756 w 324444"/>
              <a:gd name="connsiteY4" fmla="*/ 0 h 544388"/>
              <a:gd name="connsiteX0" fmla="*/ 1756 w 320175"/>
              <a:gd name="connsiteY0" fmla="*/ 0 h 541213"/>
              <a:gd name="connsiteX1" fmla="*/ 0 w 320175"/>
              <a:gd name="connsiteY1" fmla="*/ 313994 h 541213"/>
              <a:gd name="connsiteX2" fmla="*/ 319850 w 320175"/>
              <a:gd name="connsiteY2" fmla="*/ 541213 h 541213"/>
              <a:gd name="connsiteX3" fmla="*/ 319265 w 320175"/>
              <a:gd name="connsiteY3" fmla="*/ 229558 h 541213"/>
              <a:gd name="connsiteX4" fmla="*/ 1756 w 320175"/>
              <a:gd name="connsiteY4" fmla="*/ 0 h 541213"/>
              <a:gd name="connsiteX0" fmla="*/ 1756 w 319265"/>
              <a:gd name="connsiteY0" fmla="*/ 0 h 544388"/>
              <a:gd name="connsiteX1" fmla="*/ 0 w 319265"/>
              <a:gd name="connsiteY1" fmla="*/ 313994 h 544388"/>
              <a:gd name="connsiteX2" fmla="*/ 315410 w 319265"/>
              <a:gd name="connsiteY2" fmla="*/ 544388 h 544388"/>
              <a:gd name="connsiteX3" fmla="*/ 319265 w 319265"/>
              <a:gd name="connsiteY3" fmla="*/ 229558 h 544388"/>
              <a:gd name="connsiteX4" fmla="*/ 1756 w 319265"/>
              <a:gd name="connsiteY4" fmla="*/ 0 h 54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65" h="544388">
                <a:moveTo>
                  <a:pt x="1756" y="0"/>
                </a:moveTo>
                <a:cubicBezTo>
                  <a:pt x="431" y="105723"/>
                  <a:pt x="1325" y="208271"/>
                  <a:pt x="0" y="313994"/>
                </a:cubicBezTo>
                <a:lnTo>
                  <a:pt x="315410" y="544388"/>
                </a:lnTo>
                <a:cubicBezTo>
                  <a:pt x="316736" y="441561"/>
                  <a:pt x="317939" y="332385"/>
                  <a:pt x="319265" y="229558"/>
                </a:cubicBezTo>
                <a:lnTo>
                  <a:pt x="1756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5" name="Freeform 24"/>
          <p:cNvSpPr/>
          <p:nvPr/>
        </p:nvSpPr>
        <p:spPr>
          <a:xfrm>
            <a:off x="2454647" y="3066970"/>
            <a:ext cx="450964" cy="318211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4872 h 367085"/>
              <a:gd name="connsiteX4" fmla="*/ 0 w 419946"/>
              <a:gd name="connsiteY4" fmla="*/ 0 h 367085"/>
              <a:gd name="connsiteX0" fmla="*/ 0 w 419946"/>
              <a:gd name="connsiteY0" fmla="*/ 0 h 367085"/>
              <a:gd name="connsiteX1" fmla="*/ 0 w 419946"/>
              <a:gd name="connsiteY1" fmla="*/ 265485 h 367085"/>
              <a:gd name="connsiteX2" fmla="*/ 419946 w 419946"/>
              <a:gd name="connsiteY2" fmla="*/ 367085 h 367085"/>
              <a:gd name="connsiteX3" fmla="*/ 419946 w 419946"/>
              <a:gd name="connsiteY3" fmla="*/ 134142 h 367085"/>
              <a:gd name="connsiteX4" fmla="*/ 0 w 419946"/>
              <a:gd name="connsiteY4" fmla="*/ 0 h 367085"/>
              <a:gd name="connsiteX0" fmla="*/ 0 w 419946"/>
              <a:gd name="connsiteY0" fmla="*/ 0 h 398890"/>
              <a:gd name="connsiteX1" fmla="*/ 0 w 419946"/>
              <a:gd name="connsiteY1" fmla="*/ 265485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419946"/>
              <a:gd name="connsiteY0" fmla="*/ 0 h 398890"/>
              <a:gd name="connsiteX1" fmla="*/ 0 w 419946"/>
              <a:gd name="connsiteY1" fmla="*/ 277412 h 398890"/>
              <a:gd name="connsiteX2" fmla="*/ 419946 w 419946"/>
              <a:gd name="connsiteY2" fmla="*/ 398890 h 398890"/>
              <a:gd name="connsiteX3" fmla="*/ 419946 w 419946"/>
              <a:gd name="connsiteY3" fmla="*/ 134142 h 398890"/>
              <a:gd name="connsiteX4" fmla="*/ 0 w 419946"/>
              <a:gd name="connsiteY4" fmla="*/ 0 h 398890"/>
              <a:gd name="connsiteX0" fmla="*/ 0 w 602826"/>
              <a:gd name="connsiteY0" fmla="*/ 0 h 359134"/>
              <a:gd name="connsiteX1" fmla="*/ 182880 w 602826"/>
              <a:gd name="connsiteY1" fmla="*/ 237656 h 359134"/>
              <a:gd name="connsiteX2" fmla="*/ 602826 w 602826"/>
              <a:gd name="connsiteY2" fmla="*/ 359134 h 359134"/>
              <a:gd name="connsiteX3" fmla="*/ 602826 w 602826"/>
              <a:gd name="connsiteY3" fmla="*/ 94386 h 359134"/>
              <a:gd name="connsiteX4" fmla="*/ 0 w 602826"/>
              <a:gd name="connsiteY4" fmla="*/ 0 h 359134"/>
              <a:gd name="connsiteX0" fmla="*/ 3976 w 606802"/>
              <a:gd name="connsiteY0" fmla="*/ 0 h 359134"/>
              <a:gd name="connsiteX1" fmla="*/ 0 w 606802"/>
              <a:gd name="connsiteY1" fmla="*/ 317169 h 359134"/>
              <a:gd name="connsiteX2" fmla="*/ 606802 w 606802"/>
              <a:gd name="connsiteY2" fmla="*/ 359134 h 359134"/>
              <a:gd name="connsiteX3" fmla="*/ 606802 w 606802"/>
              <a:gd name="connsiteY3" fmla="*/ 94386 h 359134"/>
              <a:gd name="connsiteX4" fmla="*/ 3976 w 606802"/>
              <a:gd name="connsiteY4" fmla="*/ 0 h 359134"/>
              <a:gd name="connsiteX0" fmla="*/ 3976 w 606802"/>
              <a:gd name="connsiteY0" fmla="*/ 0 h 538038"/>
              <a:gd name="connsiteX1" fmla="*/ 0 w 606802"/>
              <a:gd name="connsiteY1" fmla="*/ 317169 h 538038"/>
              <a:gd name="connsiteX2" fmla="*/ 308628 w 606802"/>
              <a:gd name="connsiteY2" fmla="*/ 538038 h 538038"/>
              <a:gd name="connsiteX3" fmla="*/ 606802 w 606802"/>
              <a:gd name="connsiteY3" fmla="*/ 94386 h 538038"/>
              <a:gd name="connsiteX4" fmla="*/ 3976 w 606802"/>
              <a:gd name="connsiteY4" fmla="*/ 0 h 538038"/>
              <a:gd name="connsiteX0" fmla="*/ 3976 w 308628"/>
              <a:gd name="connsiteY0" fmla="*/ 0 h 538038"/>
              <a:gd name="connsiteX1" fmla="*/ 0 w 308628"/>
              <a:gd name="connsiteY1" fmla="*/ 317169 h 538038"/>
              <a:gd name="connsiteX2" fmla="*/ 308628 w 308628"/>
              <a:gd name="connsiteY2" fmla="*/ 538038 h 538038"/>
              <a:gd name="connsiteX3" fmla="*/ 260921 w 308628"/>
              <a:gd name="connsiteY3" fmla="*/ 213655 h 538038"/>
              <a:gd name="connsiteX4" fmla="*/ 3976 w 308628"/>
              <a:gd name="connsiteY4" fmla="*/ 0 h 538038"/>
              <a:gd name="connsiteX0" fmla="*/ 3976 w 312605"/>
              <a:gd name="connsiteY0" fmla="*/ 0 h 538038"/>
              <a:gd name="connsiteX1" fmla="*/ 0 w 312605"/>
              <a:gd name="connsiteY1" fmla="*/ 317169 h 538038"/>
              <a:gd name="connsiteX2" fmla="*/ 308628 w 312605"/>
              <a:gd name="connsiteY2" fmla="*/ 538038 h 538038"/>
              <a:gd name="connsiteX3" fmla="*/ 312605 w 312605"/>
              <a:gd name="connsiteY3" fmla="*/ 229558 h 538038"/>
              <a:gd name="connsiteX4" fmla="*/ 3976 w 312605"/>
              <a:gd name="connsiteY4" fmla="*/ 0 h 538038"/>
              <a:gd name="connsiteX0" fmla="*/ 114 w 320670"/>
              <a:gd name="connsiteY0" fmla="*/ 0 h 561892"/>
              <a:gd name="connsiteX1" fmla="*/ 8065 w 320670"/>
              <a:gd name="connsiteY1" fmla="*/ 341023 h 561892"/>
              <a:gd name="connsiteX2" fmla="*/ 316693 w 320670"/>
              <a:gd name="connsiteY2" fmla="*/ 561892 h 561892"/>
              <a:gd name="connsiteX3" fmla="*/ 320670 w 320670"/>
              <a:gd name="connsiteY3" fmla="*/ 253412 h 561892"/>
              <a:gd name="connsiteX4" fmla="*/ 114 w 320670"/>
              <a:gd name="connsiteY4" fmla="*/ 0 h 561892"/>
              <a:gd name="connsiteX0" fmla="*/ 114 w 316869"/>
              <a:gd name="connsiteY0" fmla="*/ 0 h 561892"/>
              <a:gd name="connsiteX1" fmla="*/ 8065 w 316869"/>
              <a:gd name="connsiteY1" fmla="*/ 341023 h 561892"/>
              <a:gd name="connsiteX2" fmla="*/ 316693 w 316869"/>
              <a:gd name="connsiteY2" fmla="*/ 561892 h 561892"/>
              <a:gd name="connsiteX3" fmla="*/ 312718 w 316869"/>
              <a:gd name="connsiteY3" fmla="*/ 2946 h 561892"/>
              <a:gd name="connsiteX4" fmla="*/ 114 w 316869"/>
              <a:gd name="connsiteY4" fmla="*/ 0 h 561892"/>
              <a:gd name="connsiteX0" fmla="*/ 114 w 312718"/>
              <a:gd name="connsiteY0" fmla="*/ 0 h 343231"/>
              <a:gd name="connsiteX1" fmla="*/ 8065 w 312718"/>
              <a:gd name="connsiteY1" fmla="*/ 341023 h 343231"/>
              <a:gd name="connsiteX2" fmla="*/ 225253 w 312718"/>
              <a:gd name="connsiteY2" fmla="*/ 343231 h 343231"/>
              <a:gd name="connsiteX3" fmla="*/ 312718 w 312718"/>
              <a:gd name="connsiteY3" fmla="*/ 2946 h 343231"/>
              <a:gd name="connsiteX4" fmla="*/ 114 w 312718"/>
              <a:gd name="connsiteY4" fmla="*/ 0 h 343231"/>
              <a:gd name="connsiteX0" fmla="*/ 114 w 313099"/>
              <a:gd name="connsiteY0" fmla="*/ 0 h 341023"/>
              <a:gd name="connsiteX1" fmla="*/ 8065 w 313099"/>
              <a:gd name="connsiteY1" fmla="*/ 341023 h 341023"/>
              <a:gd name="connsiteX2" fmla="*/ 312717 w 313099"/>
              <a:gd name="connsiteY2" fmla="*/ 335279 h 341023"/>
              <a:gd name="connsiteX3" fmla="*/ 312718 w 313099"/>
              <a:gd name="connsiteY3" fmla="*/ 2946 h 341023"/>
              <a:gd name="connsiteX4" fmla="*/ 114 w 313099"/>
              <a:gd name="connsiteY4" fmla="*/ 0 h 341023"/>
              <a:gd name="connsiteX0" fmla="*/ 382 w 313367"/>
              <a:gd name="connsiteY0" fmla="*/ 0 h 335279"/>
              <a:gd name="connsiteX1" fmla="*/ 382 w 313367"/>
              <a:gd name="connsiteY1" fmla="*/ 333072 h 335279"/>
              <a:gd name="connsiteX2" fmla="*/ 312985 w 313367"/>
              <a:gd name="connsiteY2" fmla="*/ 335279 h 335279"/>
              <a:gd name="connsiteX3" fmla="*/ 312986 w 313367"/>
              <a:gd name="connsiteY3" fmla="*/ 2946 h 335279"/>
              <a:gd name="connsiteX4" fmla="*/ 382 w 313367"/>
              <a:gd name="connsiteY4" fmla="*/ 0 h 335279"/>
              <a:gd name="connsiteX0" fmla="*/ 382 w 313367"/>
              <a:gd name="connsiteY0" fmla="*/ 11176 h 332333"/>
              <a:gd name="connsiteX1" fmla="*/ 382 w 313367"/>
              <a:gd name="connsiteY1" fmla="*/ 330126 h 332333"/>
              <a:gd name="connsiteX2" fmla="*/ 312985 w 313367"/>
              <a:gd name="connsiteY2" fmla="*/ 332333 h 332333"/>
              <a:gd name="connsiteX3" fmla="*/ 312986 w 313367"/>
              <a:gd name="connsiteY3" fmla="*/ 0 h 332333"/>
              <a:gd name="connsiteX4" fmla="*/ 382 w 313367"/>
              <a:gd name="connsiteY4" fmla="*/ 11176 h 332333"/>
              <a:gd name="connsiteX0" fmla="*/ 382 w 313367"/>
              <a:gd name="connsiteY0" fmla="*/ 0 h 321157"/>
              <a:gd name="connsiteX1" fmla="*/ 382 w 313367"/>
              <a:gd name="connsiteY1" fmla="*/ 318950 h 321157"/>
              <a:gd name="connsiteX2" fmla="*/ 312985 w 313367"/>
              <a:gd name="connsiteY2" fmla="*/ 321157 h 321157"/>
              <a:gd name="connsiteX3" fmla="*/ 312986 w 313367"/>
              <a:gd name="connsiteY3" fmla="*/ 2946 h 321157"/>
              <a:gd name="connsiteX4" fmla="*/ 382 w 313367"/>
              <a:gd name="connsiteY4" fmla="*/ 0 h 321157"/>
              <a:gd name="connsiteX0" fmla="*/ 382 w 313367"/>
              <a:gd name="connsiteY0" fmla="*/ 7646 h 318211"/>
              <a:gd name="connsiteX1" fmla="*/ 382 w 313367"/>
              <a:gd name="connsiteY1" fmla="*/ 316004 h 318211"/>
              <a:gd name="connsiteX2" fmla="*/ 312985 w 313367"/>
              <a:gd name="connsiteY2" fmla="*/ 318211 h 318211"/>
              <a:gd name="connsiteX3" fmla="*/ 312986 w 313367"/>
              <a:gd name="connsiteY3" fmla="*/ 0 h 318211"/>
              <a:gd name="connsiteX4" fmla="*/ 382 w 313367"/>
              <a:gd name="connsiteY4" fmla="*/ 7646 h 318211"/>
              <a:gd name="connsiteX0" fmla="*/ 2343 w 315328"/>
              <a:gd name="connsiteY0" fmla="*/ 7646 h 318211"/>
              <a:gd name="connsiteX1" fmla="*/ 0 w 315328"/>
              <a:gd name="connsiteY1" fmla="*/ 316004 h 318211"/>
              <a:gd name="connsiteX2" fmla="*/ 314946 w 315328"/>
              <a:gd name="connsiteY2" fmla="*/ 318211 h 318211"/>
              <a:gd name="connsiteX3" fmla="*/ 314947 w 315328"/>
              <a:gd name="connsiteY3" fmla="*/ 0 h 318211"/>
              <a:gd name="connsiteX4" fmla="*/ 2343 w 315328"/>
              <a:gd name="connsiteY4" fmla="*/ 7646 h 3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28" h="318211">
                <a:moveTo>
                  <a:pt x="2343" y="7646"/>
                </a:moveTo>
                <a:cubicBezTo>
                  <a:pt x="1018" y="113369"/>
                  <a:pt x="1325" y="210281"/>
                  <a:pt x="0" y="316004"/>
                </a:cubicBezTo>
                <a:lnTo>
                  <a:pt x="314946" y="318211"/>
                </a:lnTo>
                <a:cubicBezTo>
                  <a:pt x="316272" y="215384"/>
                  <a:pt x="313621" y="102827"/>
                  <a:pt x="314947" y="0"/>
                </a:cubicBezTo>
                <a:lnTo>
                  <a:pt x="2343" y="7646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8" name="Freeform 27"/>
          <p:cNvSpPr/>
          <p:nvPr/>
        </p:nvSpPr>
        <p:spPr>
          <a:xfrm>
            <a:off x="1071516" y="2078895"/>
            <a:ext cx="476157" cy="622263"/>
          </a:xfrm>
          <a:custGeom>
            <a:avLst/>
            <a:gdLst>
              <a:gd name="connsiteX0" fmla="*/ 0 w 419946"/>
              <a:gd name="connsiteY0" fmla="*/ 0 h 426720"/>
              <a:gd name="connsiteX1" fmla="*/ 0 w 419946"/>
              <a:gd name="connsiteY1" fmla="*/ 325120 h 426720"/>
              <a:gd name="connsiteX2" fmla="*/ 419946 w 419946"/>
              <a:gd name="connsiteY2" fmla="*/ 426720 h 426720"/>
              <a:gd name="connsiteX3" fmla="*/ 419946 w 419946"/>
              <a:gd name="connsiteY3" fmla="*/ 74507 h 426720"/>
              <a:gd name="connsiteX4" fmla="*/ 0 w 419946"/>
              <a:gd name="connsiteY4" fmla="*/ 0 h 426720"/>
              <a:gd name="connsiteX0" fmla="*/ 0 w 419946"/>
              <a:gd name="connsiteY0" fmla="*/ 0 h 351182"/>
              <a:gd name="connsiteX1" fmla="*/ 0 w 419946"/>
              <a:gd name="connsiteY1" fmla="*/ 325120 h 351182"/>
              <a:gd name="connsiteX2" fmla="*/ 408019 w 419946"/>
              <a:gd name="connsiteY2" fmla="*/ 351182 h 351182"/>
              <a:gd name="connsiteX3" fmla="*/ 419946 w 419946"/>
              <a:gd name="connsiteY3" fmla="*/ 74507 h 351182"/>
              <a:gd name="connsiteX4" fmla="*/ 0 w 419946"/>
              <a:gd name="connsiteY4" fmla="*/ 0 h 351182"/>
              <a:gd name="connsiteX0" fmla="*/ 15903 w 419946"/>
              <a:gd name="connsiteY0" fmla="*/ 0 h 482378"/>
              <a:gd name="connsiteX1" fmla="*/ 0 w 419946"/>
              <a:gd name="connsiteY1" fmla="*/ 456316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15903 w 419946"/>
              <a:gd name="connsiteY0" fmla="*/ 0 h 482378"/>
              <a:gd name="connsiteX1" fmla="*/ 0 w 419946"/>
              <a:gd name="connsiteY1" fmla="*/ 253557 h 482378"/>
              <a:gd name="connsiteX2" fmla="*/ 408019 w 419946"/>
              <a:gd name="connsiteY2" fmla="*/ 482378 h 482378"/>
              <a:gd name="connsiteX3" fmla="*/ 419946 w 419946"/>
              <a:gd name="connsiteY3" fmla="*/ 205703 h 482378"/>
              <a:gd name="connsiteX4" fmla="*/ 15903 w 419946"/>
              <a:gd name="connsiteY4" fmla="*/ 0 h 482378"/>
              <a:gd name="connsiteX0" fmla="*/ 3976 w 408019"/>
              <a:gd name="connsiteY0" fmla="*/ 0 h 482378"/>
              <a:gd name="connsiteX1" fmla="*/ 0 w 408019"/>
              <a:gd name="connsiteY1" fmla="*/ 329094 h 482378"/>
              <a:gd name="connsiteX2" fmla="*/ 396092 w 408019"/>
              <a:gd name="connsiteY2" fmla="*/ 482378 h 482378"/>
              <a:gd name="connsiteX3" fmla="*/ 408019 w 408019"/>
              <a:gd name="connsiteY3" fmla="*/ 205703 h 482378"/>
              <a:gd name="connsiteX4" fmla="*/ 3976 w 408019"/>
              <a:gd name="connsiteY4" fmla="*/ 0 h 482378"/>
              <a:gd name="connsiteX0" fmla="*/ 3976 w 408019"/>
              <a:gd name="connsiteY0" fmla="*/ 0 h 466476"/>
              <a:gd name="connsiteX1" fmla="*/ 0 w 408019"/>
              <a:gd name="connsiteY1" fmla="*/ 329094 h 466476"/>
              <a:gd name="connsiteX2" fmla="*/ 320554 w 408019"/>
              <a:gd name="connsiteY2" fmla="*/ 466476 h 466476"/>
              <a:gd name="connsiteX3" fmla="*/ 408019 w 408019"/>
              <a:gd name="connsiteY3" fmla="*/ 205703 h 466476"/>
              <a:gd name="connsiteX4" fmla="*/ 3976 w 408019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1657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466476"/>
              <a:gd name="connsiteX1" fmla="*/ 0 w 320554"/>
              <a:gd name="connsiteY1" fmla="*/ 329094 h 466476"/>
              <a:gd name="connsiteX2" fmla="*/ 320554 w 320554"/>
              <a:gd name="connsiteY2" fmla="*/ 466476 h 466476"/>
              <a:gd name="connsiteX3" fmla="*/ 320109 w 320554"/>
              <a:gd name="connsiteY3" fmla="*/ 146069 h 466476"/>
              <a:gd name="connsiteX4" fmla="*/ 3976 w 320554"/>
              <a:gd name="connsiteY4" fmla="*/ 0 h 466476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14606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3976 w 320554"/>
              <a:gd name="connsiteY0" fmla="*/ 0 h 622263"/>
              <a:gd name="connsiteX1" fmla="*/ 0 w 320554"/>
              <a:gd name="connsiteY1" fmla="*/ 329094 h 622263"/>
              <a:gd name="connsiteX2" fmla="*/ 320554 w 320554"/>
              <a:gd name="connsiteY2" fmla="*/ 622263 h 622263"/>
              <a:gd name="connsiteX3" fmla="*/ 320109 w 320554"/>
              <a:gd name="connsiteY3" fmla="*/ 288309 h 622263"/>
              <a:gd name="connsiteX4" fmla="*/ 3976 w 320554"/>
              <a:gd name="connsiteY4" fmla="*/ 0 h 622263"/>
              <a:gd name="connsiteX0" fmla="*/ 72 w 335236"/>
              <a:gd name="connsiteY0" fmla="*/ 0 h 622263"/>
              <a:gd name="connsiteX1" fmla="*/ 14682 w 335236"/>
              <a:gd name="connsiteY1" fmla="*/ 329094 h 622263"/>
              <a:gd name="connsiteX2" fmla="*/ 335236 w 335236"/>
              <a:gd name="connsiteY2" fmla="*/ 622263 h 622263"/>
              <a:gd name="connsiteX3" fmla="*/ 334791 w 335236"/>
              <a:gd name="connsiteY3" fmla="*/ 288309 h 622263"/>
              <a:gd name="connsiteX4" fmla="*/ 72 w 335236"/>
              <a:gd name="connsiteY4" fmla="*/ 0 h 622263"/>
              <a:gd name="connsiteX0" fmla="*/ 0 w 335164"/>
              <a:gd name="connsiteY0" fmla="*/ 0 h 622263"/>
              <a:gd name="connsiteX1" fmla="*/ 14610 w 335164"/>
              <a:gd name="connsiteY1" fmla="*/ 329094 h 622263"/>
              <a:gd name="connsiteX2" fmla="*/ 335164 w 335164"/>
              <a:gd name="connsiteY2" fmla="*/ 622263 h 622263"/>
              <a:gd name="connsiteX3" fmla="*/ 334719 w 335164"/>
              <a:gd name="connsiteY3" fmla="*/ 288309 h 622263"/>
              <a:gd name="connsiteX4" fmla="*/ 0 w 335164"/>
              <a:gd name="connsiteY4" fmla="*/ 0 h 622263"/>
              <a:gd name="connsiteX0" fmla="*/ 0 w 335164"/>
              <a:gd name="connsiteY0" fmla="*/ 0 h 622263"/>
              <a:gd name="connsiteX1" fmla="*/ 3458 w 335164"/>
              <a:gd name="connsiteY1" fmla="*/ 329094 h 622263"/>
              <a:gd name="connsiteX2" fmla="*/ 335164 w 335164"/>
              <a:gd name="connsiteY2" fmla="*/ 622263 h 622263"/>
              <a:gd name="connsiteX3" fmla="*/ 334719 w 335164"/>
              <a:gd name="connsiteY3" fmla="*/ 288309 h 622263"/>
              <a:gd name="connsiteX4" fmla="*/ 0 w 335164"/>
              <a:gd name="connsiteY4" fmla="*/ 0 h 622263"/>
              <a:gd name="connsiteX0" fmla="*/ 0 w 335164"/>
              <a:gd name="connsiteY0" fmla="*/ 0 h 622263"/>
              <a:gd name="connsiteX1" fmla="*/ 3458 w 335164"/>
              <a:gd name="connsiteY1" fmla="*/ 329094 h 622263"/>
              <a:gd name="connsiteX2" fmla="*/ 335164 w 335164"/>
              <a:gd name="connsiteY2" fmla="*/ 622263 h 622263"/>
              <a:gd name="connsiteX3" fmla="*/ 334719 w 335164"/>
              <a:gd name="connsiteY3" fmla="*/ 288309 h 622263"/>
              <a:gd name="connsiteX4" fmla="*/ 0 w 335164"/>
              <a:gd name="connsiteY4" fmla="*/ 0 h 622263"/>
              <a:gd name="connsiteX0" fmla="*/ 0 w 334726"/>
              <a:gd name="connsiteY0" fmla="*/ 0 h 622263"/>
              <a:gd name="connsiteX1" fmla="*/ 3458 w 334726"/>
              <a:gd name="connsiteY1" fmla="*/ 329094 h 622263"/>
              <a:gd name="connsiteX2" fmla="*/ 332944 w 334726"/>
              <a:gd name="connsiteY2" fmla="*/ 622263 h 622263"/>
              <a:gd name="connsiteX3" fmla="*/ 334719 w 334726"/>
              <a:gd name="connsiteY3" fmla="*/ 288309 h 622263"/>
              <a:gd name="connsiteX4" fmla="*/ 0 w 334726"/>
              <a:gd name="connsiteY4" fmla="*/ 0 h 622263"/>
              <a:gd name="connsiteX0" fmla="*/ 0 w 332944"/>
              <a:gd name="connsiteY0" fmla="*/ 0 h 622263"/>
              <a:gd name="connsiteX1" fmla="*/ 3458 w 332944"/>
              <a:gd name="connsiteY1" fmla="*/ 329094 h 622263"/>
              <a:gd name="connsiteX2" fmla="*/ 332944 w 332944"/>
              <a:gd name="connsiteY2" fmla="*/ 622263 h 622263"/>
              <a:gd name="connsiteX3" fmla="*/ 332499 w 332944"/>
              <a:gd name="connsiteY3" fmla="*/ 285134 h 622263"/>
              <a:gd name="connsiteX4" fmla="*/ 0 w 332944"/>
              <a:gd name="connsiteY4" fmla="*/ 0 h 62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944" h="622263">
                <a:moveTo>
                  <a:pt x="0" y="0"/>
                </a:moveTo>
                <a:cubicBezTo>
                  <a:pt x="2392" y="115015"/>
                  <a:pt x="4783" y="219396"/>
                  <a:pt x="3458" y="329094"/>
                </a:cubicBezTo>
                <a:cubicBezTo>
                  <a:pt x="189804" y="489089"/>
                  <a:pt x="173996" y="495189"/>
                  <a:pt x="332944" y="622263"/>
                </a:cubicBezTo>
                <a:cubicBezTo>
                  <a:pt x="332796" y="515461"/>
                  <a:pt x="332647" y="391936"/>
                  <a:pt x="332499" y="285134"/>
                </a:cubicBezTo>
                <a:cubicBezTo>
                  <a:pt x="227121" y="189031"/>
                  <a:pt x="105378" y="96103"/>
                  <a:pt x="0" y="0"/>
                </a:cubicBezTo>
                <a:close/>
              </a:path>
            </a:pathLst>
          </a:custGeom>
          <a:solidFill>
            <a:schemeClr val="accent6">
              <a:alpha val="27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3336196" y="3042781"/>
            <a:ext cx="363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Global linear bounds allow direct interpolation with ray time.</a:t>
            </a:r>
          </a:p>
        </p:txBody>
      </p:sp>
      <p:cxnSp>
        <p:nvCxnSpPr>
          <p:cNvPr id="72" name="Straight Connector 71"/>
          <p:cNvCxnSpPr>
            <a:endCxn id="17" idx="2"/>
          </p:cNvCxnSpPr>
          <p:nvPr/>
        </p:nvCxnSpPr>
        <p:spPr>
          <a:xfrm flipH="1">
            <a:off x="2911659" y="3042781"/>
            <a:ext cx="4658" cy="453548"/>
          </a:xfrm>
          <a:prstGeom prst="line">
            <a:avLst/>
          </a:prstGeom>
          <a:ln w="762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Traversal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Ray/box intersection with box interpolated to ray time</a:t>
            </a:r>
          </a:p>
          <a:p>
            <a:pPr lvl="1"/>
            <a:r>
              <a:rPr lang="en-US" dirty="0" smtClean="0"/>
              <a:t>Additional check for time bounds in case of spatial-temporal node</a:t>
            </a:r>
          </a:p>
          <a:p>
            <a:pPr lvl="2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1074</Words>
  <Application>Microsoft Macintosh PowerPoint</Application>
  <PresentationFormat>On-screen Show (16:9)</PresentationFormat>
  <Paragraphs>177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Cambria Math</vt:lpstr>
      <vt:lpstr>Intel Clear</vt:lpstr>
      <vt:lpstr>Intel Clear Light</vt:lpstr>
      <vt:lpstr>Intel Clear Pro</vt:lpstr>
      <vt:lpstr>Neo Sans Intel</vt:lpstr>
      <vt:lpstr>Verdana</vt:lpstr>
      <vt:lpstr>Wingdings</vt:lpstr>
      <vt:lpstr>Arial</vt:lpstr>
      <vt:lpstr>Int_PPT Template_ClearPro_16x9</vt:lpstr>
      <vt:lpstr>STBVH: A Spatial-Temporal BVH for Efficient Multi-Segment Motion Blur</vt:lpstr>
      <vt:lpstr>Motion Blur</vt:lpstr>
      <vt:lpstr>Multi Segment Motion Blur</vt:lpstr>
      <vt:lpstr>Previous Work</vt:lpstr>
      <vt:lpstr>4D Spatial-Temporal BVH (STBVH)</vt:lpstr>
      <vt:lpstr>STBVH Advantages</vt:lpstr>
      <vt:lpstr>Temporal Spatial Bounds Example 1</vt:lpstr>
      <vt:lpstr>Temporal Spatial Bounds Example 2</vt:lpstr>
      <vt:lpstr>Minimal Traversal Changes</vt:lpstr>
      <vt:lpstr>Motion Blur Surface Area Heuristic (MBSAH)</vt:lpstr>
      <vt:lpstr>MBSAH Advantages</vt:lpstr>
      <vt:lpstr>STBVH Build</vt:lpstr>
      <vt:lpstr>MBSAH: Temporal Split</vt:lpstr>
      <vt:lpstr>MBSAH: Spatial Split</vt:lpstr>
      <vt:lpstr>Results</vt:lpstr>
      <vt:lpstr>Results</vt:lpstr>
      <vt:lpstr>Memory Consumption</vt:lpstr>
      <vt:lpstr>Build Performance</vt:lpstr>
      <vt:lpstr>Render Performance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2015-05-06T16:36:39Z</dcterms:created>
  <dcterms:modified xsi:type="dcterms:W3CDTF">2017-07-29T16:58:48Z</dcterms:modified>
</cp:coreProperties>
</file>