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5" r:id="rId6"/>
    <p:sldId id="263" r:id="rId7"/>
    <p:sldId id="260" r:id="rId8"/>
    <p:sldId id="262" r:id="rId9"/>
    <p:sldId id="266" r:id="rId10"/>
    <p:sldId id="261" r:id="rId11"/>
    <p:sldId id="269" r:id="rId12"/>
    <p:sldId id="268" r:id="rId13"/>
    <p:sldId id="272" r:id="rId14"/>
    <p:sldId id="274" r:id="rId15"/>
    <p:sldId id="273" r:id="rId16"/>
    <p:sldId id="276" r:id="rId17"/>
    <p:sldId id="279" r:id="rId18"/>
    <p:sldId id="280" r:id="rId19"/>
    <p:sldId id="281" r:id="rId20"/>
    <p:sldId id="264" r:id="rId21"/>
    <p:sldId id="284" r:id="rId22"/>
    <p:sldId id="282" r:id="rId23"/>
    <p:sldId id="275" r:id="rId24"/>
    <p:sldId id="285" r:id="rId25"/>
    <p:sldId id="290" r:id="rId26"/>
    <p:sldId id="297" r:id="rId27"/>
    <p:sldId id="295" r:id="rId28"/>
    <p:sldId id="296" r:id="rId29"/>
    <p:sldId id="277" r:id="rId30"/>
    <p:sldId id="288" r:id="rId31"/>
    <p:sldId id="287" r:id="rId32"/>
    <p:sldId id="271" r:id="rId33"/>
    <p:sldId id="270" r:id="rId34"/>
    <p:sldId id="289" r:id="rId35"/>
    <p:sldId id="294" r:id="rId36"/>
    <p:sldId id="291" r:id="rId37"/>
    <p:sldId id="292" r:id="rId38"/>
    <p:sldId id="286" r:id="rId39"/>
    <p:sldId id="299" r:id="rId40"/>
  </p:sldIdLst>
  <p:sldSz cx="7620000" cy="5715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FB8A545-A970-43A3-9568-C01A9FC47175}">
          <p14:sldIdLst>
            <p14:sldId id="256"/>
            <p14:sldId id="257"/>
            <p14:sldId id="258"/>
            <p14:sldId id="259"/>
            <p14:sldId id="265"/>
            <p14:sldId id="263"/>
            <p14:sldId id="260"/>
            <p14:sldId id="262"/>
            <p14:sldId id="266"/>
            <p14:sldId id="261"/>
            <p14:sldId id="269"/>
            <p14:sldId id="268"/>
            <p14:sldId id="272"/>
            <p14:sldId id="274"/>
            <p14:sldId id="273"/>
            <p14:sldId id="276"/>
            <p14:sldId id="279"/>
            <p14:sldId id="280"/>
            <p14:sldId id="281"/>
            <p14:sldId id="264"/>
            <p14:sldId id="284"/>
            <p14:sldId id="282"/>
            <p14:sldId id="275"/>
            <p14:sldId id="285"/>
            <p14:sldId id="290"/>
            <p14:sldId id="297"/>
            <p14:sldId id="295"/>
            <p14:sldId id="296"/>
            <p14:sldId id="277"/>
            <p14:sldId id="288"/>
            <p14:sldId id="287"/>
            <p14:sldId id="271"/>
            <p14:sldId id="270"/>
            <p14:sldId id="289"/>
            <p14:sldId id="294"/>
            <p14:sldId id="291"/>
            <p14:sldId id="292"/>
          </p14:sldIdLst>
        </p14:section>
        <p14:section name="无标题节" id="{AE1FC645-DA41-4975-99F7-C736AA6E1338}">
          <p14:sldIdLst>
            <p14:sldId id="286"/>
            <p14:sldId id="2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351F11"/>
    <a:srgbClr val="A64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84711" autoAdjust="0"/>
  </p:normalViewPr>
  <p:slideViewPr>
    <p:cSldViewPr snapToGrid="0">
      <p:cViewPr varScale="1">
        <p:scale>
          <a:sx n="96" d="100"/>
          <a:sy n="96" d="100"/>
        </p:scale>
        <p:origin x="41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nam\Dropbox\Archive\Archive_Docs\3DIPaper\All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nam\Dropbox\Archive\Archive_Docs\3DIPaper\All%20grap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nam\Dropbox\Archive\Archive_Docs\3DIPaper\All%20graph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81890498636582"/>
          <c:y val="3.765984760718976E-2"/>
          <c:w val="0.83231885177369058"/>
          <c:h val="0.79855536753363865"/>
        </c:manualLayout>
      </c:layout>
      <c:lineChart>
        <c:grouping val="standard"/>
        <c:varyColors val="0"/>
        <c:ser>
          <c:idx val="0"/>
          <c:order val="0"/>
          <c:tx>
            <c:strRef>
              <c:f>Comparison!$B$4</c:f>
              <c:strCache>
                <c:ptCount val="1"/>
                <c:pt idx="0">
                  <c:v>Ours(GPU)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cat>
            <c:numRef>
              <c:f>Comparison!$C$3:$J$3</c:f>
              <c:numCache>
                <c:formatCode>0%</c:formatCode>
                <c:ptCount val="8"/>
                <c:pt idx="0">
                  <c:v>0.85</c:v>
                </c:pt>
                <c:pt idx="1">
                  <c:v>0.88</c:v>
                </c:pt>
                <c:pt idx="2">
                  <c:v>0.9</c:v>
                </c:pt>
                <c:pt idx="3">
                  <c:v>0.92</c:v>
                </c:pt>
                <c:pt idx="4">
                  <c:v>0.95</c:v>
                </c:pt>
                <c:pt idx="5">
                  <c:v>0.97</c:v>
                </c:pt>
                <c:pt idx="6">
                  <c:v>0.98</c:v>
                </c:pt>
                <c:pt idx="7">
                  <c:v>0.99</c:v>
                </c:pt>
              </c:numCache>
            </c:numRef>
          </c:cat>
          <c:val>
            <c:numRef>
              <c:f>Comparison!$C$4:$J$4</c:f>
              <c:numCache>
                <c:formatCode>General</c:formatCode>
                <c:ptCount val="8"/>
                <c:pt idx="0">
                  <c:v>274</c:v>
                </c:pt>
                <c:pt idx="1">
                  <c:v>457</c:v>
                </c:pt>
                <c:pt idx="2">
                  <c:v>739</c:v>
                </c:pt>
                <c:pt idx="3">
                  <c:v>1023</c:v>
                </c:pt>
                <c:pt idx="4">
                  <c:v>2063</c:v>
                </c:pt>
                <c:pt idx="5">
                  <c:v>3511</c:v>
                </c:pt>
                <c:pt idx="6">
                  <c:v>5603</c:v>
                </c:pt>
                <c:pt idx="7">
                  <c:v>11650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17-4328-8F90-AE2873985F73}"/>
            </c:ext>
          </c:extLst>
        </c:ser>
        <c:ser>
          <c:idx val="1"/>
          <c:order val="1"/>
          <c:tx>
            <c:strRef>
              <c:f>Comparison!$B$5</c:f>
              <c:strCache>
                <c:ptCount val="1"/>
                <c:pt idx="0">
                  <c:v>Parallel Elimination [Ying et al . 2013](GPU)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Comparison!$C$3:$J$3</c:f>
              <c:numCache>
                <c:formatCode>0%</c:formatCode>
                <c:ptCount val="8"/>
                <c:pt idx="0">
                  <c:v>0.85</c:v>
                </c:pt>
                <c:pt idx="1">
                  <c:v>0.88</c:v>
                </c:pt>
                <c:pt idx="2">
                  <c:v>0.9</c:v>
                </c:pt>
                <c:pt idx="3">
                  <c:v>0.92</c:v>
                </c:pt>
                <c:pt idx="4">
                  <c:v>0.95</c:v>
                </c:pt>
                <c:pt idx="5">
                  <c:v>0.97</c:v>
                </c:pt>
                <c:pt idx="6">
                  <c:v>0.98</c:v>
                </c:pt>
                <c:pt idx="7">
                  <c:v>0.99</c:v>
                </c:pt>
              </c:numCache>
            </c:numRef>
          </c:cat>
          <c:val>
            <c:numRef>
              <c:f>Comparison!$C$5:$J$5</c:f>
              <c:numCache>
                <c:formatCode>General</c:formatCode>
                <c:ptCount val="8"/>
                <c:pt idx="0">
                  <c:v>570</c:v>
                </c:pt>
                <c:pt idx="1">
                  <c:v>1450</c:v>
                </c:pt>
                <c:pt idx="2">
                  <c:v>2008</c:v>
                </c:pt>
                <c:pt idx="3">
                  <c:v>2930</c:v>
                </c:pt>
                <c:pt idx="4">
                  <c:v>3470</c:v>
                </c:pt>
                <c:pt idx="5">
                  <c:v>5070</c:v>
                </c:pt>
                <c:pt idx="6">
                  <c:v>8969</c:v>
                </c:pt>
                <c:pt idx="7">
                  <c:v>17276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17-4328-8F90-AE2873985F73}"/>
            </c:ext>
          </c:extLst>
        </c:ser>
        <c:ser>
          <c:idx val="2"/>
          <c:order val="2"/>
          <c:tx>
            <c:strRef>
              <c:f>Comparison!$B$6</c:f>
              <c:strCache>
                <c:ptCount val="1"/>
                <c:pt idx="0">
                  <c:v>Parallel Dart-throw[Bowers et al . 2010 ](GPU)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cat>
            <c:numRef>
              <c:f>Comparison!$C$3:$J$3</c:f>
              <c:numCache>
                <c:formatCode>0%</c:formatCode>
                <c:ptCount val="8"/>
                <c:pt idx="0">
                  <c:v>0.85</c:v>
                </c:pt>
                <c:pt idx="1">
                  <c:v>0.88</c:v>
                </c:pt>
                <c:pt idx="2">
                  <c:v>0.9</c:v>
                </c:pt>
                <c:pt idx="3">
                  <c:v>0.92</c:v>
                </c:pt>
                <c:pt idx="4">
                  <c:v>0.95</c:v>
                </c:pt>
                <c:pt idx="5">
                  <c:v>0.97</c:v>
                </c:pt>
                <c:pt idx="6">
                  <c:v>0.98</c:v>
                </c:pt>
                <c:pt idx="7">
                  <c:v>0.99</c:v>
                </c:pt>
              </c:numCache>
            </c:numRef>
          </c:cat>
          <c:val>
            <c:numRef>
              <c:f>Comparison!$C$6:$J$6</c:f>
              <c:numCache>
                <c:formatCode>General</c:formatCode>
                <c:ptCount val="8"/>
                <c:pt idx="0">
                  <c:v>490</c:v>
                </c:pt>
                <c:pt idx="1">
                  <c:v>1370</c:v>
                </c:pt>
                <c:pt idx="2">
                  <c:v>1900</c:v>
                </c:pt>
                <c:pt idx="3">
                  <c:v>2717</c:v>
                </c:pt>
                <c:pt idx="4">
                  <c:v>2935</c:v>
                </c:pt>
                <c:pt idx="5">
                  <c:v>5945</c:v>
                </c:pt>
                <c:pt idx="6">
                  <c:v>9636</c:v>
                </c:pt>
                <c:pt idx="7">
                  <c:v>20176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C17-4328-8F90-AE2873985F73}"/>
            </c:ext>
          </c:extLst>
        </c:ser>
        <c:ser>
          <c:idx val="3"/>
          <c:order val="3"/>
          <c:tx>
            <c:strRef>
              <c:f>Comparison!$B$7</c:f>
              <c:strCache>
                <c:ptCount val="1"/>
                <c:pt idx="0">
                  <c:v>Weighted Elimination [Yuksel 2015](CPU)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38100">
                <a:solidFill>
                  <a:schemeClr val="accent4"/>
                </a:solidFill>
              </a:ln>
              <a:effectLst/>
            </c:spPr>
          </c:marker>
          <c:cat>
            <c:numRef>
              <c:f>Comparison!$C$3:$J$3</c:f>
              <c:numCache>
                <c:formatCode>0%</c:formatCode>
                <c:ptCount val="8"/>
                <c:pt idx="0">
                  <c:v>0.85</c:v>
                </c:pt>
                <c:pt idx="1">
                  <c:v>0.88</c:v>
                </c:pt>
                <c:pt idx="2">
                  <c:v>0.9</c:v>
                </c:pt>
                <c:pt idx="3">
                  <c:v>0.92</c:v>
                </c:pt>
                <c:pt idx="4">
                  <c:v>0.95</c:v>
                </c:pt>
                <c:pt idx="5">
                  <c:v>0.97</c:v>
                </c:pt>
                <c:pt idx="6">
                  <c:v>0.98</c:v>
                </c:pt>
                <c:pt idx="7">
                  <c:v>0.99</c:v>
                </c:pt>
              </c:numCache>
            </c:numRef>
          </c:cat>
          <c:val>
            <c:numRef>
              <c:f>Comparison!$C$7:$J$7</c:f>
              <c:numCache>
                <c:formatCode>General</c:formatCode>
                <c:ptCount val="8"/>
                <c:pt idx="0">
                  <c:v>11750</c:v>
                </c:pt>
                <c:pt idx="1">
                  <c:v>17592</c:v>
                </c:pt>
                <c:pt idx="2">
                  <c:v>27290</c:v>
                </c:pt>
                <c:pt idx="3">
                  <c:v>39790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C17-4328-8F90-AE2873985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6608416"/>
        <c:axId val="1036585952"/>
      </c:lineChart>
      <c:catAx>
        <c:axId val="1036608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Linux Libertine" panose="02000503000000000000" pitchFamily="2" charset="0"/>
                    <a:ea typeface="Linux Libertine" panose="02000503000000000000" pitchFamily="2" charset="0"/>
                    <a:cs typeface="Linux Libertine" panose="02000503000000000000" pitchFamily="2" charset="0"/>
                  </a:defRPr>
                </a:pPr>
                <a:r>
                  <a:rPr lang="en-US" sz="1600"/>
                  <a:t>Radius Statistics(</a:t>
                </a:r>
                <a:r>
                  <a:rPr lang="el-GR" sz="1600"/>
                  <a:t>ρ</a:t>
                </a:r>
                <a:r>
                  <a:rPr lang="en-US" sz="1600"/>
                  <a:t>/</a:t>
                </a:r>
                <a:r>
                  <a:rPr lang="el-GR" sz="1600"/>
                  <a:t>ρ</a:t>
                </a:r>
                <a:r>
                  <a:rPr lang="en-US" sz="1600"/>
                  <a:t>max)</a:t>
                </a:r>
                <a:endParaRPr lang="zh-CN" sz="1600"/>
              </a:p>
            </c:rich>
          </c:tx>
          <c:layout>
            <c:manualLayout>
              <c:xMode val="edge"/>
              <c:yMode val="edge"/>
              <c:x val="0.32733323343350607"/>
              <c:y val="0.902014575264656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defRPr>
              </a:pPr>
              <a:endParaRPr lang="zh-CN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defRPr>
            </a:pPr>
            <a:endParaRPr lang="zh-CN"/>
          </a:p>
        </c:txPr>
        <c:crossAx val="1036585952"/>
        <c:crosses val="autoZero"/>
        <c:auto val="1"/>
        <c:lblAlgn val="ctr"/>
        <c:lblOffset val="100"/>
        <c:noMultiLvlLbl val="0"/>
      </c:catAx>
      <c:valAx>
        <c:axId val="103658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Linux Libertine" panose="02000503000000000000" pitchFamily="2" charset="0"/>
                    <a:ea typeface="Linux Libertine" panose="02000503000000000000" pitchFamily="2" charset="0"/>
                    <a:cs typeface="Linux Libertine" panose="02000503000000000000" pitchFamily="2" charset="0"/>
                  </a:defRPr>
                </a:pPr>
                <a:r>
                  <a:rPr lang="en-US" sz="1800"/>
                  <a:t>Times(ms)</a:t>
                </a:r>
                <a:endParaRPr lang="zh-CN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defRPr>
            </a:pPr>
            <a:endParaRPr lang="zh-CN"/>
          </a:p>
        </c:txPr>
        <c:crossAx val="1036608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040990496251623"/>
          <c:y val="2.811623631393952E-2"/>
          <c:w val="0.55519195460394299"/>
          <c:h val="0.25710032040535835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Linux Libertine" panose="02000503000000000000" pitchFamily="2" charset="0"/>
          <a:ea typeface="Linux Libertine" panose="02000503000000000000" pitchFamily="2" charset="0"/>
          <a:cs typeface="Linux Libertine" panose="02000503000000000000" pitchFamily="2" charset="0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6038277813051"/>
          <c:y val="4.736465049139766E-2"/>
          <c:w val="0.77820103539709273"/>
          <c:h val="0.87363494293978772"/>
        </c:manualLayout>
      </c:layout>
      <c:scatterChart>
        <c:scatterStyle val="lineMarker"/>
        <c:varyColors val="0"/>
        <c:ser>
          <c:idx val="0"/>
          <c:order val="0"/>
          <c:tx>
            <c:strRef>
              <c:f>'Rate Radius vs Time'!$E$1</c:f>
              <c:strCache>
                <c:ptCount val="1"/>
                <c:pt idx="0">
                  <c:v>Sample Rate: Bunny(1.54M Samples)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'Rate Radius vs Time'!$D$2:$D$202</c:f>
              <c:numCache>
                <c:formatCode>General</c:formatCode>
                <c:ptCount val="201"/>
                <c:pt idx="1">
                  <c:v>77</c:v>
                </c:pt>
                <c:pt idx="2">
                  <c:v>162</c:v>
                </c:pt>
                <c:pt idx="3">
                  <c:v>251</c:v>
                </c:pt>
                <c:pt idx="4">
                  <c:v>347</c:v>
                </c:pt>
                <c:pt idx="5">
                  <c:v>432</c:v>
                </c:pt>
                <c:pt idx="6">
                  <c:v>518</c:v>
                </c:pt>
                <c:pt idx="7">
                  <c:v>609</c:v>
                </c:pt>
                <c:pt idx="8">
                  <c:v>709</c:v>
                </c:pt>
                <c:pt idx="9">
                  <c:v>806</c:v>
                </c:pt>
                <c:pt idx="10">
                  <c:v>894</c:v>
                </c:pt>
                <c:pt idx="11">
                  <c:v>997</c:v>
                </c:pt>
                <c:pt idx="12">
                  <c:v>1083</c:v>
                </c:pt>
                <c:pt idx="13">
                  <c:v>1196</c:v>
                </c:pt>
                <c:pt idx="14">
                  <c:v>1287</c:v>
                </c:pt>
                <c:pt idx="15">
                  <c:v>1393</c:v>
                </c:pt>
                <c:pt idx="16">
                  <c:v>1487</c:v>
                </c:pt>
                <c:pt idx="17">
                  <c:v>1576</c:v>
                </c:pt>
                <c:pt idx="18">
                  <c:v>1669</c:v>
                </c:pt>
                <c:pt idx="19">
                  <c:v>1767</c:v>
                </c:pt>
                <c:pt idx="20">
                  <c:v>1863</c:v>
                </c:pt>
                <c:pt idx="21">
                  <c:v>1967</c:v>
                </c:pt>
                <c:pt idx="22">
                  <c:v>2063</c:v>
                </c:pt>
                <c:pt idx="23">
                  <c:v>2149</c:v>
                </c:pt>
                <c:pt idx="24">
                  <c:v>2235</c:v>
                </c:pt>
                <c:pt idx="25">
                  <c:v>2321</c:v>
                </c:pt>
                <c:pt idx="26">
                  <c:v>2421</c:v>
                </c:pt>
                <c:pt idx="27">
                  <c:v>2512</c:v>
                </c:pt>
                <c:pt idx="28">
                  <c:v>2619</c:v>
                </c:pt>
                <c:pt idx="29">
                  <c:v>2709</c:v>
                </c:pt>
                <c:pt idx="30">
                  <c:v>2797</c:v>
                </c:pt>
                <c:pt idx="31">
                  <c:v>2886</c:v>
                </c:pt>
                <c:pt idx="32">
                  <c:v>2984</c:v>
                </c:pt>
                <c:pt idx="33">
                  <c:v>3087</c:v>
                </c:pt>
                <c:pt idx="34">
                  <c:v>3188</c:v>
                </c:pt>
                <c:pt idx="35">
                  <c:v>3285</c:v>
                </c:pt>
                <c:pt idx="36">
                  <c:v>3392</c:v>
                </c:pt>
                <c:pt idx="37">
                  <c:v>3500</c:v>
                </c:pt>
                <c:pt idx="38">
                  <c:v>3598</c:v>
                </c:pt>
                <c:pt idx="39">
                  <c:v>3709</c:v>
                </c:pt>
                <c:pt idx="40">
                  <c:v>3794</c:v>
                </c:pt>
                <c:pt idx="41">
                  <c:v>3897</c:v>
                </c:pt>
                <c:pt idx="42">
                  <c:v>3983</c:v>
                </c:pt>
                <c:pt idx="43">
                  <c:v>4083</c:v>
                </c:pt>
                <c:pt idx="44">
                  <c:v>4176</c:v>
                </c:pt>
                <c:pt idx="45">
                  <c:v>4263</c:v>
                </c:pt>
                <c:pt idx="46">
                  <c:v>4350</c:v>
                </c:pt>
                <c:pt idx="47">
                  <c:v>4469</c:v>
                </c:pt>
                <c:pt idx="48">
                  <c:v>4560</c:v>
                </c:pt>
                <c:pt idx="49">
                  <c:v>4648</c:v>
                </c:pt>
                <c:pt idx="50">
                  <c:v>4735</c:v>
                </c:pt>
                <c:pt idx="51">
                  <c:v>4848</c:v>
                </c:pt>
                <c:pt idx="52">
                  <c:v>4938</c:v>
                </c:pt>
                <c:pt idx="53">
                  <c:v>5021</c:v>
                </c:pt>
                <c:pt idx="54">
                  <c:v>5109</c:v>
                </c:pt>
                <c:pt idx="55">
                  <c:v>5205</c:v>
                </c:pt>
                <c:pt idx="56">
                  <c:v>5293</c:v>
                </c:pt>
                <c:pt idx="57">
                  <c:v>5380</c:v>
                </c:pt>
                <c:pt idx="58">
                  <c:v>5475</c:v>
                </c:pt>
                <c:pt idx="59">
                  <c:v>5600</c:v>
                </c:pt>
                <c:pt idx="60">
                  <c:v>5702</c:v>
                </c:pt>
                <c:pt idx="61">
                  <c:v>5815</c:v>
                </c:pt>
                <c:pt idx="62">
                  <c:v>5905</c:v>
                </c:pt>
                <c:pt idx="63">
                  <c:v>6004</c:v>
                </c:pt>
                <c:pt idx="64">
                  <c:v>6089</c:v>
                </c:pt>
                <c:pt idx="65">
                  <c:v>6187</c:v>
                </c:pt>
                <c:pt idx="66">
                  <c:v>6288</c:v>
                </c:pt>
                <c:pt idx="67">
                  <c:v>6399</c:v>
                </c:pt>
                <c:pt idx="68">
                  <c:v>6488</c:v>
                </c:pt>
                <c:pt idx="69">
                  <c:v>6591</c:v>
                </c:pt>
                <c:pt idx="70">
                  <c:v>6680</c:v>
                </c:pt>
                <c:pt idx="71">
                  <c:v>6795</c:v>
                </c:pt>
                <c:pt idx="72">
                  <c:v>6882</c:v>
                </c:pt>
                <c:pt idx="73">
                  <c:v>6986</c:v>
                </c:pt>
                <c:pt idx="74">
                  <c:v>7074</c:v>
                </c:pt>
                <c:pt idx="75">
                  <c:v>7188</c:v>
                </c:pt>
                <c:pt idx="76">
                  <c:v>7290</c:v>
                </c:pt>
                <c:pt idx="77">
                  <c:v>7402</c:v>
                </c:pt>
                <c:pt idx="78">
                  <c:v>7492</c:v>
                </c:pt>
                <c:pt idx="79">
                  <c:v>7581</c:v>
                </c:pt>
                <c:pt idx="80">
                  <c:v>7686</c:v>
                </c:pt>
                <c:pt idx="81">
                  <c:v>7787</c:v>
                </c:pt>
                <c:pt idx="82">
                  <c:v>7877</c:v>
                </c:pt>
                <c:pt idx="83">
                  <c:v>7968</c:v>
                </c:pt>
                <c:pt idx="84">
                  <c:v>8059</c:v>
                </c:pt>
                <c:pt idx="85">
                  <c:v>8151</c:v>
                </c:pt>
                <c:pt idx="86">
                  <c:v>8245</c:v>
                </c:pt>
                <c:pt idx="87">
                  <c:v>8345</c:v>
                </c:pt>
                <c:pt idx="88">
                  <c:v>8450</c:v>
                </c:pt>
                <c:pt idx="89">
                  <c:v>8555</c:v>
                </c:pt>
                <c:pt idx="90">
                  <c:v>8646</c:v>
                </c:pt>
                <c:pt idx="91">
                  <c:v>8737</c:v>
                </c:pt>
                <c:pt idx="92">
                  <c:v>8828</c:v>
                </c:pt>
                <c:pt idx="93">
                  <c:v>8917</c:v>
                </c:pt>
                <c:pt idx="94">
                  <c:v>9009</c:v>
                </c:pt>
                <c:pt idx="95">
                  <c:v>9098</c:v>
                </c:pt>
                <c:pt idx="96">
                  <c:v>9189</c:v>
                </c:pt>
                <c:pt idx="97">
                  <c:v>9280</c:v>
                </c:pt>
                <c:pt idx="98">
                  <c:v>9367</c:v>
                </c:pt>
                <c:pt idx="99">
                  <c:v>9475</c:v>
                </c:pt>
                <c:pt idx="100">
                  <c:v>9580</c:v>
                </c:pt>
                <c:pt idx="101">
                  <c:v>9669</c:v>
                </c:pt>
                <c:pt idx="102">
                  <c:v>9778</c:v>
                </c:pt>
                <c:pt idx="103">
                  <c:v>9887</c:v>
                </c:pt>
                <c:pt idx="104">
                  <c:v>9979</c:v>
                </c:pt>
                <c:pt idx="105">
                  <c:v>10071</c:v>
                </c:pt>
                <c:pt idx="106">
                  <c:v>10162</c:v>
                </c:pt>
                <c:pt idx="107">
                  <c:v>10253</c:v>
                </c:pt>
                <c:pt idx="108">
                  <c:v>10349</c:v>
                </c:pt>
                <c:pt idx="109">
                  <c:v>10439</c:v>
                </c:pt>
                <c:pt idx="110">
                  <c:v>10528</c:v>
                </c:pt>
                <c:pt idx="111">
                  <c:v>10622</c:v>
                </c:pt>
                <c:pt idx="112">
                  <c:v>10712</c:v>
                </c:pt>
                <c:pt idx="113">
                  <c:v>10821</c:v>
                </c:pt>
                <c:pt idx="114">
                  <c:v>10925</c:v>
                </c:pt>
                <c:pt idx="115">
                  <c:v>11019</c:v>
                </c:pt>
                <c:pt idx="116">
                  <c:v>11129</c:v>
                </c:pt>
                <c:pt idx="117">
                  <c:v>11223</c:v>
                </c:pt>
                <c:pt idx="118">
                  <c:v>11335</c:v>
                </c:pt>
                <c:pt idx="119">
                  <c:v>11429</c:v>
                </c:pt>
                <c:pt idx="120">
                  <c:v>11522</c:v>
                </c:pt>
                <c:pt idx="121">
                  <c:v>11618</c:v>
                </c:pt>
                <c:pt idx="122">
                  <c:v>11712</c:v>
                </c:pt>
                <c:pt idx="123">
                  <c:v>11805</c:v>
                </c:pt>
                <c:pt idx="124">
                  <c:v>11909</c:v>
                </c:pt>
                <c:pt idx="125">
                  <c:v>12014</c:v>
                </c:pt>
                <c:pt idx="126">
                  <c:v>12128</c:v>
                </c:pt>
                <c:pt idx="127">
                  <c:v>12219</c:v>
                </c:pt>
                <c:pt idx="128">
                  <c:v>12323</c:v>
                </c:pt>
                <c:pt idx="129">
                  <c:v>12435</c:v>
                </c:pt>
                <c:pt idx="130">
                  <c:v>12565</c:v>
                </c:pt>
                <c:pt idx="131">
                  <c:v>12656</c:v>
                </c:pt>
                <c:pt idx="132">
                  <c:v>12746</c:v>
                </c:pt>
                <c:pt idx="133">
                  <c:v>12848</c:v>
                </c:pt>
                <c:pt idx="134">
                  <c:v>12941</c:v>
                </c:pt>
                <c:pt idx="135">
                  <c:v>13034</c:v>
                </c:pt>
                <c:pt idx="136">
                  <c:v>13125</c:v>
                </c:pt>
                <c:pt idx="137">
                  <c:v>13217</c:v>
                </c:pt>
                <c:pt idx="138">
                  <c:v>13309</c:v>
                </c:pt>
                <c:pt idx="139">
                  <c:v>13400</c:v>
                </c:pt>
                <c:pt idx="140">
                  <c:v>13494</c:v>
                </c:pt>
                <c:pt idx="141">
                  <c:v>13583</c:v>
                </c:pt>
                <c:pt idx="142">
                  <c:v>13677</c:v>
                </c:pt>
                <c:pt idx="143">
                  <c:v>13771</c:v>
                </c:pt>
                <c:pt idx="144">
                  <c:v>13863</c:v>
                </c:pt>
                <c:pt idx="145">
                  <c:v>13954</c:v>
                </c:pt>
                <c:pt idx="146">
                  <c:v>14044</c:v>
                </c:pt>
                <c:pt idx="147">
                  <c:v>14137</c:v>
                </c:pt>
                <c:pt idx="148">
                  <c:v>14228</c:v>
                </c:pt>
                <c:pt idx="149">
                  <c:v>14340</c:v>
                </c:pt>
                <c:pt idx="150">
                  <c:v>14467</c:v>
                </c:pt>
                <c:pt idx="151">
                  <c:v>14557</c:v>
                </c:pt>
                <c:pt idx="152">
                  <c:v>14707</c:v>
                </c:pt>
                <c:pt idx="153">
                  <c:v>14800</c:v>
                </c:pt>
                <c:pt idx="154">
                  <c:v>14893</c:v>
                </c:pt>
                <c:pt idx="155">
                  <c:v>14986</c:v>
                </c:pt>
                <c:pt idx="156">
                  <c:v>15077</c:v>
                </c:pt>
                <c:pt idx="157">
                  <c:v>15171</c:v>
                </c:pt>
                <c:pt idx="158">
                  <c:v>15263</c:v>
                </c:pt>
                <c:pt idx="159">
                  <c:v>15359</c:v>
                </c:pt>
                <c:pt idx="160">
                  <c:v>15454</c:v>
                </c:pt>
                <c:pt idx="161">
                  <c:v>15548</c:v>
                </c:pt>
                <c:pt idx="162">
                  <c:v>15644</c:v>
                </c:pt>
                <c:pt idx="163">
                  <c:v>15736</c:v>
                </c:pt>
                <c:pt idx="164">
                  <c:v>15828</c:v>
                </c:pt>
                <c:pt idx="165">
                  <c:v>15920</c:v>
                </c:pt>
                <c:pt idx="166">
                  <c:v>16010</c:v>
                </c:pt>
                <c:pt idx="167">
                  <c:v>16103</c:v>
                </c:pt>
                <c:pt idx="168">
                  <c:v>16194</c:v>
                </c:pt>
                <c:pt idx="169">
                  <c:v>16284</c:v>
                </c:pt>
                <c:pt idx="170">
                  <c:v>16375</c:v>
                </c:pt>
                <c:pt idx="171">
                  <c:v>16467</c:v>
                </c:pt>
                <c:pt idx="172">
                  <c:v>16558</c:v>
                </c:pt>
                <c:pt idx="173">
                  <c:v>16655</c:v>
                </c:pt>
                <c:pt idx="174">
                  <c:v>16785</c:v>
                </c:pt>
                <c:pt idx="175">
                  <c:v>16877</c:v>
                </c:pt>
                <c:pt idx="176">
                  <c:v>16971</c:v>
                </c:pt>
                <c:pt idx="177">
                  <c:v>17082</c:v>
                </c:pt>
                <c:pt idx="178">
                  <c:v>17188</c:v>
                </c:pt>
                <c:pt idx="179">
                  <c:v>17313</c:v>
                </c:pt>
                <c:pt idx="180">
                  <c:v>17440</c:v>
                </c:pt>
                <c:pt idx="181">
                  <c:v>17535</c:v>
                </c:pt>
                <c:pt idx="182">
                  <c:v>17628</c:v>
                </c:pt>
                <c:pt idx="183">
                  <c:v>17722</c:v>
                </c:pt>
                <c:pt idx="184">
                  <c:v>17815</c:v>
                </c:pt>
                <c:pt idx="185">
                  <c:v>17909</c:v>
                </c:pt>
                <c:pt idx="186">
                  <c:v>18002</c:v>
                </c:pt>
                <c:pt idx="187">
                  <c:v>18093</c:v>
                </c:pt>
                <c:pt idx="188">
                  <c:v>18187</c:v>
                </c:pt>
                <c:pt idx="189">
                  <c:v>18279</c:v>
                </c:pt>
                <c:pt idx="190">
                  <c:v>18373</c:v>
                </c:pt>
                <c:pt idx="191">
                  <c:v>18466</c:v>
                </c:pt>
                <c:pt idx="192">
                  <c:v>18556</c:v>
                </c:pt>
                <c:pt idx="193">
                  <c:v>18647</c:v>
                </c:pt>
                <c:pt idx="194">
                  <c:v>18740</c:v>
                </c:pt>
                <c:pt idx="195">
                  <c:v>18829</c:v>
                </c:pt>
                <c:pt idx="196">
                  <c:v>18926</c:v>
                </c:pt>
                <c:pt idx="197">
                  <c:v>19021</c:v>
                </c:pt>
                <c:pt idx="198">
                  <c:v>19113</c:v>
                </c:pt>
                <c:pt idx="199">
                  <c:v>19205</c:v>
                </c:pt>
                <c:pt idx="200">
                  <c:v>19301</c:v>
                </c:pt>
              </c:numCache>
            </c:numRef>
          </c:xVal>
          <c:yVal>
            <c:numRef>
              <c:f>'Rate Radius vs Time'!$E$2:$E$202</c:f>
              <c:numCache>
                <c:formatCode>0.00E+00</c:formatCode>
                <c:ptCount val="201"/>
                <c:pt idx="1">
                  <c:v>8510030</c:v>
                </c:pt>
                <c:pt idx="2">
                  <c:v>5329310</c:v>
                </c:pt>
                <c:pt idx="3">
                  <c:v>3849880</c:v>
                </c:pt>
                <c:pt idx="4">
                  <c:v>3013920</c:v>
                </c:pt>
                <c:pt idx="5">
                  <c:v>2550660</c:v>
                </c:pt>
                <c:pt idx="6">
                  <c:v>2208530</c:v>
                </c:pt>
                <c:pt idx="7">
                  <c:v>1935500</c:v>
                </c:pt>
                <c:pt idx="8">
                  <c:v>1699480</c:v>
                </c:pt>
                <c:pt idx="9">
                  <c:v>1523460</c:v>
                </c:pt>
                <c:pt idx="10">
                  <c:v>1394610</c:v>
                </c:pt>
                <c:pt idx="11">
                  <c:v>1267280</c:v>
                </c:pt>
                <c:pt idx="12">
                  <c:v>1179630</c:v>
                </c:pt>
                <c:pt idx="13">
                  <c:v>1079170</c:v>
                </c:pt>
                <c:pt idx="14">
                  <c:v>1012150</c:v>
                </c:pt>
                <c:pt idx="15" formatCode="General">
                  <c:v>943063</c:v>
                </c:pt>
                <c:pt idx="16" formatCode="General">
                  <c:v>889379</c:v>
                </c:pt>
                <c:pt idx="17" formatCode="General">
                  <c:v>844506</c:v>
                </c:pt>
                <c:pt idx="18" formatCode="General">
                  <c:v>802557</c:v>
                </c:pt>
                <c:pt idx="19" formatCode="General">
                  <c:v>762209</c:v>
                </c:pt>
                <c:pt idx="20" formatCode="General">
                  <c:v>726436</c:v>
                </c:pt>
                <c:pt idx="21" formatCode="General">
                  <c:v>691546</c:v>
                </c:pt>
                <c:pt idx="22" formatCode="General">
                  <c:v>662068</c:v>
                </c:pt>
                <c:pt idx="23" formatCode="General">
                  <c:v>638312</c:v>
                </c:pt>
                <c:pt idx="24" formatCode="General">
                  <c:v>616115</c:v>
                </c:pt>
                <c:pt idx="25" formatCode="General">
                  <c:v>595304</c:v>
                </c:pt>
                <c:pt idx="26" formatCode="General">
                  <c:v>572545</c:v>
                </c:pt>
                <c:pt idx="27" formatCode="General">
                  <c:v>553638</c:v>
                </c:pt>
                <c:pt idx="28" formatCode="General">
                  <c:v>532667</c:v>
                </c:pt>
                <c:pt idx="29" formatCode="General">
                  <c:v>516511</c:v>
                </c:pt>
                <c:pt idx="30" formatCode="General">
                  <c:v>501522</c:v>
                </c:pt>
                <c:pt idx="31" formatCode="General">
                  <c:v>487369</c:v>
                </c:pt>
                <c:pt idx="32" formatCode="General">
                  <c:v>472564</c:v>
                </c:pt>
                <c:pt idx="33" formatCode="General">
                  <c:v>457884</c:v>
                </c:pt>
                <c:pt idx="34" formatCode="General">
                  <c:v>444329</c:v>
                </c:pt>
                <c:pt idx="35" formatCode="General">
                  <c:v>432089</c:v>
                </c:pt>
                <c:pt idx="36" formatCode="General">
                  <c:v>419284</c:v>
                </c:pt>
                <c:pt idx="37" formatCode="General">
                  <c:v>407111</c:v>
                </c:pt>
                <c:pt idx="38" formatCode="General">
                  <c:v>396785</c:v>
                </c:pt>
                <c:pt idx="39" formatCode="General">
                  <c:v>385613</c:v>
                </c:pt>
                <c:pt idx="40" formatCode="General">
                  <c:v>377667</c:v>
                </c:pt>
                <c:pt idx="41" formatCode="General">
                  <c:v>368267</c:v>
                </c:pt>
                <c:pt idx="42" formatCode="General">
                  <c:v>360914</c:v>
                </c:pt>
                <c:pt idx="43" formatCode="General">
                  <c:v>352637</c:v>
                </c:pt>
                <c:pt idx="44" formatCode="General">
                  <c:v>345308</c:v>
                </c:pt>
                <c:pt idx="45" formatCode="General">
                  <c:v>338775</c:v>
                </c:pt>
                <c:pt idx="46" formatCode="General">
                  <c:v>332467</c:v>
                </c:pt>
                <c:pt idx="47" formatCode="General">
                  <c:v>324057</c:v>
                </c:pt>
                <c:pt idx="48" formatCode="General">
                  <c:v>318028</c:v>
                </c:pt>
                <c:pt idx="49" formatCode="General">
                  <c:v>312378</c:v>
                </c:pt>
                <c:pt idx="50" formatCode="General">
                  <c:v>306986</c:v>
                </c:pt>
                <c:pt idx="51" formatCode="General">
                  <c:v>300150</c:v>
                </c:pt>
                <c:pt idx="52" formatCode="General">
                  <c:v>295004</c:v>
                </c:pt>
                <c:pt idx="53" formatCode="General">
                  <c:v>290468</c:v>
                </c:pt>
                <c:pt idx="54" formatCode="General">
                  <c:v>285772</c:v>
                </c:pt>
                <c:pt idx="55" formatCode="General">
                  <c:v>280814</c:v>
                </c:pt>
                <c:pt idx="56" formatCode="General">
                  <c:v>276415</c:v>
                </c:pt>
                <c:pt idx="57" formatCode="General">
                  <c:v>272216</c:v>
                </c:pt>
                <c:pt idx="58" formatCode="General">
                  <c:v>267761</c:v>
                </c:pt>
                <c:pt idx="59" formatCode="General">
                  <c:v>262032</c:v>
                </c:pt>
                <c:pt idx="60" formatCode="General">
                  <c:v>257588</c:v>
                </c:pt>
                <c:pt idx="61" formatCode="General">
                  <c:v>252798</c:v>
                </c:pt>
                <c:pt idx="62" formatCode="General">
                  <c:v>249153</c:v>
                </c:pt>
                <c:pt idx="63" formatCode="General">
                  <c:v>245260</c:v>
                </c:pt>
                <c:pt idx="64" formatCode="General">
                  <c:v>242034</c:v>
                </c:pt>
                <c:pt idx="65" formatCode="General">
                  <c:v>238393</c:v>
                </c:pt>
                <c:pt idx="66" formatCode="General">
                  <c:v>234754</c:v>
                </c:pt>
                <c:pt idx="67" formatCode="General">
                  <c:v>230851</c:v>
                </c:pt>
                <c:pt idx="68" formatCode="General">
                  <c:v>227846</c:v>
                </c:pt>
                <c:pt idx="69" formatCode="General">
                  <c:v>224455</c:v>
                </c:pt>
                <c:pt idx="70" formatCode="General">
                  <c:v>221614</c:v>
                </c:pt>
                <c:pt idx="71" formatCode="General">
                  <c:v>218021</c:v>
                </c:pt>
                <c:pt idx="72" formatCode="General">
                  <c:v>215412</c:v>
                </c:pt>
                <c:pt idx="73" formatCode="General">
                  <c:v>212343</c:v>
                </c:pt>
                <c:pt idx="74" formatCode="General">
                  <c:v>209834</c:v>
                </c:pt>
                <c:pt idx="75" formatCode="General">
                  <c:v>206640</c:v>
                </c:pt>
                <c:pt idx="76" formatCode="General">
                  <c:v>203893</c:v>
                </c:pt>
                <c:pt idx="77" formatCode="General">
                  <c:v>200929</c:v>
                </c:pt>
                <c:pt idx="78" formatCode="General">
                  <c:v>198639</c:v>
                </c:pt>
                <c:pt idx="79" formatCode="General">
                  <c:v>196419</c:v>
                </c:pt>
                <c:pt idx="80" formatCode="General">
                  <c:v>193835</c:v>
                </c:pt>
                <c:pt idx="81" formatCode="General">
                  <c:v>191451</c:v>
                </c:pt>
                <c:pt idx="82" formatCode="General">
                  <c:v>189377</c:v>
                </c:pt>
                <c:pt idx="83" formatCode="General">
                  <c:v>187321</c:v>
                </c:pt>
                <c:pt idx="84" formatCode="General">
                  <c:v>185313</c:v>
                </c:pt>
                <c:pt idx="85" formatCode="General">
                  <c:v>183320</c:v>
                </c:pt>
                <c:pt idx="86" formatCode="General">
                  <c:v>181328</c:v>
                </c:pt>
                <c:pt idx="87" formatCode="General">
                  <c:v>179249</c:v>
                </c:pt>
                <c:pt idx="88" formatCode="General">
                  <c:v>177117</c:v>
                </c:pt>
                <c:pt idx="89" formatCode="General">
                  <c:v>175030</c:v>
                </c:pt>
                <c:pt idx="90" formatCode="General">
                  <c:v>173271</c:v>
                </c:pt>
                <c:pt idx="91" formatCode="General">
                  <c:v>171555</c:v>
                </c:pt>
                <c:pt idx="92" formatCode="General">
                  <c:v>169875</c:v>
                </c:pt>
                <c:pt idx="93" formatCode="General">
                  <c:v>168260</c:v>
                </c:pt>
                <c:pt idx="94" formatCode="General">
                  <c:v>166618</c:v>
                </c:pt>
                <c:pt idx="95" formatCode="General">
                  <c:v>165068</c:v>
                </c:pt>
                <c:pt idx="96" formatCode="General">
                  <c:v>163503</c:v>
                </c:pt>
                <c:pt idx="97" formatCode="General">
                  <c:v>161973</c:v>
                </c:pt>
                <c:pt idx="98" formatCode="General">
                  <c:v>160539</c:v>
                </c:pt>
                <c:pt idx="99" formatCode="General">
                  <c:v>158774</c:v>
                </c:pt>
                <c:pt idx="100" formatCode="General">
                  <c:v>157107</c:v>
                </c:pt>
                <c:pt idx="101" formatCode="General">
                  <c:v>155730</c:v>
                </c:pt>
                <c:pt idx="102" formatCode="General">
                  <c:v>154051</c:v>
                </c:pt>
                <c:pt idx="103" formatCode="General">
                  <c:v>152419</c:v>
                </c:pt>
                <c:pt idx="104" formatCode="General">
                  <c:v>151074</c:v>
                </c:pt>
                <c:pt idx="105" formatCode="General">
                  <c:v>149759</c:v>
                </c:pt>
                <c:pt idx="106" formatCode="General">
                  <c:v>148478</c:v>
                </c:pt>
                <c:pt idx="107" formatCode="General">
                  <c:v>147214</c:v>
                </c:pt>
                <c:pt idx="108" formatCode="General">
                  <c:v>145901</c:v>
                </c:pt>
                <c:pt idx="109" formatCode="General">
                  <c:v>144692</c:v>
                </c:pt>
                <c:pt idx="110" formatCode="General">
                  <c:v>143523</c:v>
                </c:pt>
                <c:pt idx="111" formatCode="General">
                  <c:v>142301</c:v>
                </c:pt>
                <c:pt idx="112" formatCode="General">
                  <c:v>141156</c:v>
                </c:pt>
                <c:pt idx="113" formatCode="General">
                  <c:v>139786</c:v>
                </c:pt>
                <c:pt idx="114" formatCode="General">
                  <c:v>138502</c:v>
                </c:pt>
                <c:pt idx="115" formatCode="General">
                  <c:v>137372</c:v>
                </c:pt>
                <c:pt idx="116" formatCode="General">
                  <c:v>136057</c:v>
                </c:pt>
                <c:pt idx="117" formatCode="General">
                  <c:v>134964</c:v>
                </c:pt>
                <c:pt idx="118" formatCode="General">
                  <c:v>133675</c:v>
                </c:pt>
                <c:pt idx="119" formatCode="General">
                  <c:v>132617</c:v>
                </c:pt>
                <c:pt idx="120" formatCode="General">
                  <c:v>131590</c:v>
                </c:pt>
                <c:pt idx="121" formatCode="General">
                  <c:v>130548</c:v>
                </c:pt>
                <c:pt idx="122" formatCode="General">
                  <c:v>129541</c:v>
                </c:pt>
                <c:pt idx="123" formatCode="General">
                  <c:v>128562</c:v>
                </c:pt>
                <c:pt idx="124" formatCode="General">
                  <c:v>127480</c:v>
                </c:pt>
                <c:pt idx="125" formatCode="General">
                  <c:v>126405</c:v>
                </c:pt>
                <c:pt idx="126" formatCode="General">
                  <c:v>125252</c:v>
                </c:pt>
                <c:pt idx="127" formatCode="General">
                  <c:v>124354</c:v>
                </c:pt>
                <c:pt idx="128" formatCode="General">
                  <c:v>123341</c:v>
                </c:pt>
                <c:pt idx="129" formatCode="General">
                  <c:v>122265</c:v>
                </c:pt>
                <c:pt idx="130" formatCode="General">
                  <c:v>121038</c:v>
                </c:pt>
                <c:pt idx="131" formatCode="General">
                  <c:v>120205</c:v>
                </c:pt>
                <c:pt idx="132" formatCode="General">
                  <c:v>119389</c:v>
                </c:pt>
                <c:pt idx="133" formatCode="General">
                  <c:v>118475</c:v>
                </c:pt>
                <c:pt idx="134" formatCode="General">
                  <c:v>117657</c:v>
                </c:pt>
                <c:pt idx="135" formatCode="General">
                  <c:v>116854</c:v>
                </c:pt>
                <c:pt idx="136" formatCode="General">
                  <c:v>116076</c:v>
                </c:pt>
                <c:pt idx="137" formatCode="General">
                  <c:v>115299</c:v>
                </c:pt>
                <c:pt idx="138" formatCode="General">
                  <c:v>114531</c:v>
                </c:pt>
                <c:pt idx="139" formatCode="General">
                  <c:v>113782</c:v>
                </c:pt>
                <c:pt idx="140" formatCode="General">
                  <c:v>113019</c:v>
                </c:pt>
                <c:pt idx="141" formatCode="General">
                  <c:v>112304</c:v>
                </c:pt>
                <c:pt idx="142" formatCode="General">
                  <c:v>111561</c:v>
                </c:pt>
                <c:pt idx="143" formatCode="General">
                  <c:v>110831</c:v>
                </c:pt>
                <c:pt idx="144" formatCode="General">
                  <c:v>110124</c:v>
                </c:pt>
                <c:pt idx="145" formatCode="General">
                  <c:v>109434</c:v>
                </c:pt>
                <c:pt idx="146" formatCode="General">
                  <c:v>108758</c:v>
                </c:pt>
                <c:pt idx="147" formatCode="General">
                  <c:v>108064</c:v>
                </c:pt>
                <c:pt idx="148" formatCode="General">
                  <c:v>107401</c:v>
                </c:pt>
                <c:pt idx="149" formatCode="General">
                  <c:v>106586</c:v>
                </c:pt>
                <c:pt idx="150" formatCode="General">
                  <c:v>105672</c:v>
                </c:pt>
                <c:pt idx="151" formatCode="General">
                  <c:v>105044</c:v>
                </c:pt>
                <c:pt idx="152" formatCode="General">
                  <c:v>103996</c:v>
                </c:pt>
                <c:pt idx="153" formatCode="General">
                  <c:v>103367</c:v>
                </c:pt>
                <c:pt idx="154" formatCode="General">
                  <c:v>102745</c:v>
                </c:pt>
                <c:pt idx="155" formatCode="General">
                  <c:v>102127</c:v>
                </c:pt>
                <c:pt idx="156" formatCode="General">
                  <c:v>101531</c:v>
                </c:pt>
                <c:pt idx="157" formatCode="General">
                  <c:v>100924</c:v>
                </c:pt>
                <c:pt idx="158" formatCode="General">
                  <c:v>100338</c:v>
                </c:pt>
                <c:pt idx="159" formatCode="General">
                  <c:v>99734</c:v>
                </c:pt>
                <c:pt idx="160" formatCode="General">
                  <c:v>99141.6</c:v>
                </c:pt>
                <c:pt idx="161" formatCode="General">
                  <c:v>98559.9</c:v>
                </c:pt>
                <c:pt idx="162" formatCode="General">
                  <c:v>97976.5</c:v>
                </c:pt>
                <c:pt idx="163" formatCode="General">
                  <c:v>97421.1</c:v>
                </c:pt>
                <c:pt idx="164" formatCode="General">
                  <c:v>96874.5</c:v>
                </c:pt>
                <c:pt idx="165" formatCode="General">
                  <c:v>96332.9</c:v>
                </c:pt>
                <c:pt idx="166" formatCode="General">
                  <c:v>95810.4</c:v>
                </c:pt>
                <c:pt idx="167" formatCode="General">
                  <c:v>95276.800000000003</c:v>
                </c:pt>
                <c:pt idx="168" formatCode="General">
                  <c:v>94760</c:v>
                </c:pt>
                <c:pt idx="169" formatCode="General">
                  <c:v>94255.1</c:v>
                </c:pt>
                <c:pt idx="170" formatCode="General">
                  <c:v>93748</c:v>
                </c:pt>
                <c:pt idx="171" formatCode="General">
                  <c:v>93242.5</c:v>
                </c:pt>
                <c:pt idx="172" formatCode="General">
                  <c:v>92747.6</c:v>
                </c:pt>
                <c:pt idx="173" formatCode="General">
                  <c:v>92224.1</c:v>
                </c:pt>
                <c:pt idx="174" formatCode="General">
                  <c:v>91524.9</c:v>
                </c:pt>
                <c:pt idx="175" formatCode="General">
                  <c:v>91043.3</c:v>
                </c:pt>
                <c:pt idx="176" formatCode="General">
                  <c:v>90554.9</c:v>
                </c:pt>
                <c:pt idx="177" formatCode="General">
                  <c:v>89982.3</c:v>
                </c:pt>
                <c:pt idx="178" formatCode="General">
                  <c:v>89442.7</c:v>
                </c:pt>
                <c:pt idx="179" formatCode="General">
                  <c:v>88812.5</c:v>
                </c:pt>
                <c:pt idx="180" formatCode="General">
                  <c:v>88179.8</c:v>
                </c:pt>
                <c:pt idx="181" formatCode="General">
                  <c:v>87717.8</c:v>
                </c:pt>
                <c:pt idx="182" formatCode="General">
                  <c:v>87269.8</c:v>
                </c:pt>
                <c:pt idx="183" formatCode="General">
                  <c:v>86821.7</c:v>
                </c:pt>
                <c:pt idx="184" formatCode="General">
                  <c:v>86383</c:v>
                </c:pt>
                <c:pt idx="185" formatCode="General">
                  <c:v>85944.1</c:v>
                </c:pt>
                <c:pt idx="186" formatCode="General">
                  <c:v>85514.3</c:v>
                </c:pt>
                <c:pt idx="187" formatCode="General">
                  <c:v>85096.9</c:v>
                </c:pt>
                <c:pt idx="188" formatCode="General">
                  <c:v>84671.5</c:v>
                </c:pt>
                <c:pt idx="189" formatCode="General">
                  <c:v>84259.9</c:v>
                </c:pt>
                <c:pt idx="190" formatCode="General">
                  <c:v>83843.7</c:v>
                </c:pt>
                <c:pt idx="191" formatCode="General">
                  <c:v>83433.7</c:v>
                </c:pt>
                <c:pt idx="192" formatCode="General">
                  <c:v>83042.600000000006</c:v>
                </c:pt>
                <c:pt idx="193" formatCode="General">
                  <c:v>82649.7</c:v>
                </c:pt>
                <c:pt idx="194" formatCode="General">
                  <c:v>82254.100000000006</c:v>
                </c:pt>
                <c:pt idx="195" formatCode="General">
                  <c:v>81878.2</c:v>
                </c:pt>
                <c:pt idx="196" formatCode="General">
                  <c:v>81471.199999999997</c:v>
                </c:pt>
                <c:pt idx="197" formatCode="General">
                  <c:v>81077.600000000006</c:v>
                </c:pt>
                <c:pt idx="198" formatCode="General">
                  <c:v>80700.800000000003</c:v>
                </c:pt>
                <c:pt idx="199" formatCode="General">
                  <c:v>80324.800000000003</c:v>
                </c:pt>
                <c:pt idx="200" formatCode="General">
                  <c:v>79936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0CF-46FC-908D-3E63D4DA260C}"/>
            </c:ext>
          </c:extLst>
        </c:ser>
        <c:ser>
          <c:idx val="3"/>
          <c:order val="3"/>
          <c:tx>
            <c:strRef>
              <c:f>'Rate Radius vs Time'!$K$1</c:f>
              <c:strCache>
                <c:ptCount val="1"/>
                <c:pt idx="0">
                  <c:v>Sample Rate: Dragon(1.13M Samples)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'Rate Radius vs Time'!$J$2:$J$202</c:f>
              <c:numCache>
                <c:formatCode>General</c:formatCode>
                <c:ptCount val="201"/>
                <c:pt idx="1">
                  <c:v>94</c:v>
                </c:pt>
                <c:pt idx="2">
                  <c:v>180</c:v>
                </c:pt>
                <c:pt idx="3">
                  <c:v>274</c:v>
                </c:pt>
                <c:pt idx="4">
                  <c:v>369</c:v>
                </c:pt>
                <c:pt idx="5">
                  <c:v>457</c:v>
                </c:pt>
                <c:pt idx="6">
                  <c:v>551</c:v>
                </c:pt>
                <c:pt idx="7">
                  <c:v>644</c:v>
                </c:pt>
                <c:pt idx="8">
                  <c:v>739</c:v>
                </c:pt>
                <c:pt idx="9">
                  <c:v>835</c:v>
                </c:pt>
                <c:pt idx="10">
                  <c:v>930</c:v>
                </c:pt>
                <c:pt idx="11">
                  <c:v>1023</c:v>
                </c:pt>
                <c:pt idx="12">
                  <c:v>1118</c:v>
                </c:pt>
                <c:pt idx="13">
                  <c:v>1215</c:v>
                </c:pt>
                <c:pt idx="14">
                  <c:v>1311</c:v>
                </c:pt>
                <c:pt idx="15">
                  <c:v>1403</c:v>
                </c:pt>
                <c:pt idx="16">
                  <c:v>1495</c:v>
                </c:pt>
                <c:pt idx="17">
                  <c:v>1589</c:v>
                </c:pt>
                <c:pt idx="18">
                  <c:v>1685</c:v>
                </c:pt>
                <c:pt idx="19">
                  <c:v>1780</c:v>
                </c:pt>
                <c:pt idx="20">
                  <c:v>1876</c:v>
                </c:pt>
                <c:pt idx="21">
                  <c:v>1969</c:v>
                </c:pt>
                <c:pt idx="22">
                  <c:v>2063</c:v>
                </c:pt>
                <c:pt idx="23">
                  <c:v>2163</c:v>
                </c:pt>
                <c:pt idx="24">
                  <c:v>2261</c:v>
                </c:pt>
                <c:pt idx="25">
                  <c:v>2357</c:v>
                </c:pt>
                <c:pt idx="26">
                  <c:v>2459</c:v>
                </c:pt>
                <c:pt idx="27">
                  <c:v>2559</c:v>
                </c:pt>
                <c:pt idx="28">
                  <c:v>2656</c:v>
                </c:pt>
                <c:pt idx="29">
                  <c:v>2752</c:v>
                </c:pt>
                <c:pt idx="30">
                  <c:v>2848</c:v>
                </c:pt>
                <c:pt idx="31">
                  <c:v>2944</c:v>
                </c:pt>
                <c:pt idx="32">
                  <c:v>3040</c:v>
                </c:pt>
                <c:pt idx="33">
                  <c:v>3139</c:v>
                </c:pt>
                <c:pt idx="34">
                  <c:v>3235</c:v>
                </c:pt>
                <c:pt idx="35">
                  <c:v>3332</c:v>
                </c:pt>
                <c:pt idx="36">
                  <c:v>3429</c:v>
                </c:pt>
                <c:pt idx="37">
                  <c:v>3525</c:v>
                </c:pt>
                <c:pt idx="38">
                  <c:v>3624</c:v>
                </c:pt>
                <c:pt idx="39">
                  <c:v>3721</c:v>
                </c:pt>
                <c:pt idx="40">
                  <c:v>3815</c:v>
                </c:pt>
                <c:pt idx="41">
                  <c:v>3914</c:v>
                </c:pt>
                <c:pt idx="42">
                  <c:v>4013</c:v>
                </c:pt>
                <c:pt idx="43">
                  <c:v>4111</c:v>
                </c:pt>
                <c:pt idx="44">
                  <c:v>4211</c:v>
                </c:pt>
                <c:pt idx="45">
                  <c:v>4305</c:v>
                </c:pt>
                <c:pt idx="46">
                  <c:v>4403</c:v>
                </c:pt>
                <c:pt idx="47">
                  <c:v>4498</c:v>
                </c:pt>
                <c:pt idx="48">
                  <c:v>4596</c:v>
                </c:pt>
                <c:pt idx="49">
                  <c:v>4694</c:v>
                </c:pt>
                <c:pt idx="50">
                  <c:v>4793</c:v>
                </c:pt>
                <c:pt idx="51">
                  <c:v>4895</c:v>
                </c:pt>
                <c:pt idx="52">
                  <c:v>4995</c:v>
                </c:pt>
                <c:pt idx="53">
                  <c:v>5094</c:v>
                </c:pt>
                <c:pt idx="54">
                  <c:v>5197</c:v>
                </c:pt>
                <c:pt idx="55">
                  <c:v>5295</c:v>
                </c:pt>
                <c:pt idx="56">
                  <c:v>5399</c:v>
                </c:pt>
                <c:pt idx="57">
                  <c:v>5491</c:v>
                </c:pt>
                <c:pt idx="58">
                  <c:v>5585</c:v>
                </c:pt>
                <c:pt idx="59">
                  <c:v>5684</c:v>
                </c:pt>
                <c:pt idx="60">
                  <c:v>5783</c:v>
                </c:pt>
                <c:pt idx="61">
                  <c:v>5883</c:v>
                </c:pt>
                <c:pt idx="62">
                  <c:v>5985</c:v>
                </c:pt>
                <c:pt idx="63">
                  <c:v>6094</c:v>
                </c:pt>
                <c:pt idx="64">
                  <c:v>6200</c:v>
                </c:pt>
                <c:pt idx="65">
                  <c:v>6300</c:v>
                </c:pt>
                <c:pt idx="66">
                  <c:v>6404</c:v>
                </c:pt>
                <c:pt idx="67">
                  <c:v>6502</c:v>
                </c:pt>
                <c:pt idx="68">
                  <c:v>6603</c:v>
                </c:pt>
                <c:pt idx="69">
                  <c:v>6706</c:v>
                </c:pt>
                <c:pt idx="70">
                  <c:v>6810</c:v>
                </c:pt>
                <c:pt idx="71">
                  <c:v>6910</c:v>
                </c:pt>
                <c:pt idx="72">
                  <c:v>7007</c:v>
                </c:pt>
                <c:pt idx="73">
                  <c:v>7108</c:v>
                </c:pt>
                <c:pt idx="74">
                  <c:v>7204</c:v>
                </c:pt>
                <c:pt idx="75">
                  <c:v>7300</c:v>
                </c:pt>
                <c:pt idx="76">
                  <c:v>7396</c:v>
                </c:pt>
                <c:pt idx="77">
                  <c:v>7499</c:v>
                </c:pt>
                <c:pt idx="78">
                  <c:v>7601</c:v>
                </c:pt>
                <c:pt idx="79">
                  <c:v>7700</c:v>
                </c:pt>
                <c:pt idx="80">
                  <c:v>7800</c:v>
                </c:pt>
                <c:pt idx="81">
                  <c:v>7892</c:v>
                </c:pt>
                <c:pt idx="82">
                  <c:v>7987</c:v>
                </c:pt>
                <c:pt idx="83">
                  <c:v>8086</c:v>
                </c:pt>
                <c:pt idx="84">
                  <c:v>8184</c:v>
                </c:pt>
                <c:pt idx="85">
                  <c:v>8281</c:v>
                </c:pt>
                <c:pt idx="86">
                  <c:v>8378</c:v>
                </c:pt>
                <c:pt idx="87">
                  <c:v>8475</c:v>
                </c:pt>
                <c:pt idx="88">
                  <c:v>8569</c:v>
                </c:pt>
                <c:pt idx="89">
                  <c:v>8670</c:v>
                </c:pt>
                <c:pt idx="90">
                  <c:v>8769</c:v>
                </c:pt>
                <c:pt idx="91">
                  <c:v>8870</c:v>
                </c:pt>
                <c:pt idx="92">
                  <c:v>8966</c:v>
                </c:pt>
                <c:pt idx="93">
                  <c:v>9062</c:v>
                </c:pt>
                <c:pt idx="94">
                  <c:v>9163</c:v>
                </c:pt>
                <c:pt idx="95">
                  <c:v>9267</c:v>
                </c:pt>
                <c:pt idx="96">
                  <c:v>9369</c:v>
                </c:pt>
                <c:pt idx="97">
                  <c:v>9468</c:v>
                </c:pt>
                <c:pt idx="98">
                  <c:v>9566</c:v>
                </c:pt>
                <c:pt idx="99">
                  <c:v>9664</c:v>
                </c:pt>
                <c:pt idx="100">
                  <c:v>9762</c:v>
                </c:pt>
                <c:pt idx="101">
                  <c:v>9863</c:v>
                </c:pt>
                <c:pt idx="102">
                  <c:v>9964</c:v>
                </c:pt>
                <c:pt idx="103">
                  <c:v>10065</c:v>
                </c:pt>
                <c:pt idx="104">
                  <c:v>10163</c:v>
                </c:pt>
                <c:pt idx="105">
                  <c:v>10261</c:v>
                </c:pt>
                <c:pt idx="106">
                  <c:v>10362</c:v>
                </c:pt>
                <c:pt idx="107">
                  <c:v>10462</c:v>
                </c:pt>
                <c:pt idx="108">
                  <c:v>10557</c:v>
                </c:pt>
                <c:pt idx="109">
                  <c:v>10656</c:v>
                </c:pt>
                <c:pt idx="110">
                  <c:v>10752</c:v>
                </c:pt>
                <c:pt idx="111">
                  <c:v>10858</c:v>
                </c:pt>
                <c:pt idx="112">
                  <c:v>10957</c:v>
                </c:pt>
                <c:pt idx="113">
                  <c:v>11055</c:v>
                </c:pt>
                <c:pt idx="114">
                  <c:v>11154</c:v>
                </c:pt>
                <c:pt idx="115">
                  <c:v>11253</c:v>
                </c:pt>
                <c:pt idx="116">
                  <c:v>11355</c:v>
                </c:pt>
                <c:pt idx="117">
                  <c:v>11451</c:v>
                </c:pt>
                <c:pt idx="118">
                  <c:v>11549</c:v>
                </c:pt>
                <c:pt idx="119">
                  <c:v>11650</c:v>
                </c:pt>
                <c:pt idx="120">
                  <c:v>11745</c:v>
                </c:pt>
                <c:pt idx="121">
                  <c:v>11846</c:v>
                </c:pt>
                <c:pt idx="122">
                  <c:v>11943</c:v>
                </c:pt>
                <c:pt idx="123">
                  <c:v>12048</c:v>
                </c:pt>
                <c:pt idx="124">
                  <c:v>12153</c:v>
                </c:pt>
                <c:pt idx="125">
                  <c:v>12252</c:v>
                </c:pt>
                <c:pt idx="126">
                  <c:v>12349</c:v>
                </c:pt>
                <c:pt idx="127">
                  <c:v>12457</c:v>
                </c:pt>
                <c:pt idx="128">
                  <c:v>12557</c:v>
                </c:pt>
                <c:pt idx="129">
                  <c:v>12653</c:v>
                </c:pt>
                <c:pt idx="130">
                  <c:v>12749</c:v>
                </c:pt>
                <c:pt idx="131">
                  <c:v>12854</c:v>
                </c:pt>
                <c:pt idx="132">
                  <c:v>12953</c:v>
                </c:pt>
                <c:pt idx="133">
                  <c:v>13048</c:v>
                </c:pt>
                <c:pt idx="134">
                  <c:v>13143</c:v>
                </c:pt>
                <c:pt idx="135">
                  <c:v>13246</c:v>
                </c:pt>
                <c:pt idx="136">
                  <c:v>13350</c:v>
                </c:pt>
                <c:pt idx="137">
                  <c:v>13447</c:v>
                </c:pt>
                <c:pt idx="138">
                  <c:v>13550</c:v>
                </c:pt>
                <c:pt idx="139">
                  <c:v>13654</c:v>
                </c:pt>
                <c:pt idx="140">
                  <c:v>13760</c:v>
                </c:pt>
                <c:pt idx="141">
                  <c:v>13864</c:v>
                </c:pt>
                <c:pt idx="142">
                  <c:v>13964</c:v>
                </c:pt>
                <c:pt idx="143">
                  <c:v>14062</c:v>
                </c:pt>
                <c:pt idx="144">
                  <c:v>14163</c:v>
                </c:pt>
                <c:pt idx="145">
                  <c:v>14267</c:v>
                </c:pt>
                <c:pt idx="146">
                  <c:v>14366</c:v>
                </c:pt>
                <c:pt idx="147">
                  <c:v>14467</c:v>
                </c:pt>
                <c:pt idx="148">
                  <c:v>14566</c:v>
                </c:pt>
                <c:pt idx="149">
                  <c:v>14664</c:v>
                </c:pt>
                <c:pt idx="150">
                  <c:v>14766</c:v>
                </c:pt>
                <c:pt idx="151">
                  <c:v>14864</c:v>
                </c:pt>
                <c:pt idx="152">
                  <c:v>14970</c:v>
                </c:pt>
                <c:pt idx="153">
                  <c:v>15066</c:v>
                </c:pt>
                <c:pt idx="154">
                  <c:v>15163</c:v>
                </c:pt>
                <c:pt idx="155">
                  <c:v>15259</c:v>
                </c:pt>
                <c:pt idx="156">
                  <c:v>15359</c:v>
                </c:pt>
                <c:pt idx="157">
                  <c:v>15458</c:v>
                </c:pt>
                <c:pt idx="158">
                  <c:v>15560</c:v>
                </c:pt>
                <c:pt idx="159">
                  <c:v>15662</c:v>
                </c:pt>
                <c:pt idx="160">
                  <c:v>15760</c:v>
                </c:pt>
                <c:pt idx="161">
                  <c:v>15862</c:v>
                </c:pt>
                <c:pt idx="162">
                  <c:v>15965</c:v>
                </c:pt>
                <c:pt idx="163">
                  <c:v>16068</c:v>
                </c:pt>
                <c:pt idx="164">
                  <c:v>16169</c:v>
                </c:pt>
                <c:pt idx="165">
                  <c:v>16266</c:v>
                </c:pt>
                <c:pt idx="166">
                  <c:v>16362</c:v>
                </c:pt>
                <c:pt idx="167">
                  <c:v>16458</c:v>
                </c:pt>
                <c:pt idx="168">
                  <c:v>16560</c:v>
                </c:pt>
                <c:pt idx="169">
                  <c:v>16657</c:v>
                </c:pt>
                <c:pt idx="170">
                  <c:v>16756</c:v>
                </c:pt>
                <c:pt idx="171">
                  <c:v>16852</c:v>
                </c:pt>
                <c:pt idx="172">
                  <c:v>16952</c:v>
                </c:pt>
                <c:pt idx="173">
                  <c:v>17055</c:v>
                </c:pt>
                <c:pt idx="174">
                  <c:v>17156</c:v>
                </c:pt>
                <c:pt idx="175">
                  <c:v>17252</c:v>
                </c:pt>
                <c:pt idx="176">
                  <c:v>17355</c:v>
                </c:pt>
                <c:pt idx="177">
                  <c:v>17454</c:v>
                </c:pt>
                <c:pt idx="178">
                  <c:v>17551</c:v>
                </c:pt>
                <c:pt idx="179">
                  <c:v>17647</c:v>
                </c:pt>
                <c:pt idx="180">
                  <c:v>17749</c:v>
                </c:pt>
                <c:pt idx="181">
                  <c:v>17848</c:v>
                </c:pt>
                <c:pt idx="182">
                  <c:v>17946</c:v>
                </c:pt>
                <c:pt idx="183">
                  <c:v>18041</c:v>
                </c:pt>
                <c:pt idx="184">
                  <c:v>18139</c:v>
                </c:pt>
                <c:pt idx="185">
                  <c:v>18234</c:v>
                </c:pt>
                <c:pt idx="186">
                  <c:v>18333</c:v>
                </c:pt>
                <c:pt idx="187">
                  <c:v>18436</c:v>
                </c:pt>
                <c:pt idx="188">
                  <c:v>18533</c:v>
                </c:pt>
                <c:pt idx="189">
                  <c:v>18635</c:v>
                </c:pt>
                <c:pt idx="190">
                  <c:v>18736</c:v>
                </c:pt>
                <c:pt idx="191">
                  <c:v>18831</c:v>
                </c:pt>
                <c:pt idx="192">
                  <c:v>18931</c:v>
                </c:pt>
                <c:pt idx="193">
                  <c:v>19030</c:v>
                </c:pt>
                <c:pt idx="194">
                  <c:v>19127</c:v>
                </c:pt>
                <c:pt idx="195">
                  <c:v>19225</c:v>
                </c:pt>
                <c:pt idx="196">
                  <c:v>19323</c:v>
                </c:pt>
                <c:pt idx="197">
                  <c:v>19421</c:v>
                </c:pt>
                <c:pt idx="198">
                  <c:v>19517</c:v>
                </c:pt>
                <c:pt idx="199">
                  <c:v>19612</c:v>
                </c:pt>
                <c:pt idx="200">
                  <c:v>19712</c:v>
                </c:pt>
              </c:numCache>
            </c:numRef>
          </c:xVal>
          <c:yVal>
            <c:numRef>
              <c:f>'Rate Radius vs Time'!$K$2:$K$202</c:f>
              <c:numCache>
                <c:formatCode>0.00E+00</c:formatCode>
                <c:ptCount val="201"/>
                <c:pt idx="1">
                  <c:v>6896650</c:v>
                </c:pt>
                <c:pt idx="2">
                  <c:v>4182110</c:v>
                </c:pt>
                <c:pt idx="3">
                  <c:v>2978840</c:v>
                </c:pt>
                <c:pt idx="4">
                  <c:v>2309020</c:v>
                </c:pt>
                <c:pt idx="5">
                  <c:v>1934050</c:v>
                </c:pt>
                <c:pt idx="6">
                  <c:v>1643310</c:v>
                </c:pt>
                <c:pt idx="7">
                  <c:v>1435740</c:v>
                </c:pt>
                <c:pt idx="8">
                  <c:v>1272010</c:v>
                </c:pt>
                <c:pt idx="9">
                  <c:v>1140100</c:v>
                </c:pt>
                <c:pt idx="10">
                  <c:v>1034860</c:v>
                </c:pt>
                <c:pt idx="11" formatCode="General">
                  <c:v>950389</c:v>
                </c:pt>
                <c:pt idx="12" formatCode="General">
                  <c:v>876566</c:v>
                </c:pt>
                <c:pt idx="13" formatCode="General">
                  <c:v>812592</c:v>
                </c:pt>
                <c:pt idx="14" formatCode="General">
                  <c:v>757769</c:v>
                </c:pt>
                <c:pt idx="15" formatCode="General">
                  <c:v>712794</c:v>
                </c:pt>
                <c:pt idx="16" formatCode="General">
                  <c:v>673145</c:v>
                </c:pt>
                <c:pt idx="17" formatCode="General">
                  <c:v>636650</c:v>
                </c:pt>
                <c:pt idx="18" formatCode="General">
                  <c:v>603272</c:v>
                </c:pt>
                <c:pt idx="19" formatCode="General">
                  <c:v>573406</c:v>
                </c:pt>
                <c:pt idx="20" formatCode="General">
                  <c:v>546181</c:v>
                </c:pt>
                <c:pt idx="21" formatCode="General">
                  <c:v>522200</c:v>
                </c:pt>
                <c:pt idx="22" formatCode="General">
                  <c:v>500206</c:v>
                </c:pt>
                <c:pt idx="23" formatCode="General">
                  <c:v>478434</c:v>
                </c:pt>
                <c:pt idx="24" formatCode="General">
                  <c:v>459019</c:v>
                </c:pt>
                <c:pt idx="25" formatCode="General">
                  <c:v>441526</c:v>
                </c:pt>
                <c:pt idx="26" formatCode="General">
                  <c:v>424338</c:v>
                </c:pt>
                <c:pt idx="27" formatCode="General">
                  <c:v>408721</c:v>
                </c:pt>
                <c:pt idx="28" formatCode="General">
                  <c:v>394708</c:v>
                </c:pt>
                <c:pt idx="29" formatCode="General">
                  <c:v>381823</c:v>
                </c:pt>
                <c:pt idx="30" formatCode="General">
                  <c:v>369719</c:v>
                </c:pt>
                <c:pt idx="31" formatCode="General">
                  <c:v>358365</c:v>
                </c:pt>
                <c:pt idx="32" formatCode="General">
                  <c:v>347686</c:v>
                </c:pt>
                <c:pt idx="33" formatCode="General">
                  <c:v>337365</c:v>
                </c:pt>
                <c:pt idx="34" formatCode="General">
                  <c:v>327945</c:v>
                </c:pt>
                <c:pt idx="35" formatCode="General">
                  <c:v>318936</c:v>
                </c:pt>
                <c:pt idx="36" formatCode="General">
                  <c:v>310389</c:v>
                </c:pt>
                <c:pt idx="37" formatCode="General">
                  <c:v>302417</c:v>
                </c:pt>
                <c:pt idx="38" formatCode="General">
                  <c:v>294561</c:v>
                </c:pt>
                <c:pt idx="39" formatCode="General">
                  <c:v>287280</c:v>
                </c:pt>
                <c:pt idx="40" formatCode="General">
                  <c:v>280572</c:v>
                </c:pt>
                <c:pt idx="41" formatCode="General">
                  <c:v>273874</c:v>
                </c:pt>
                <c:pt idx="42" formatCode="General">
                  <c:v>267488</c:v>
                </c:pt>
                <c:pt idx="43" formatCode="General">
                  <c:v>261460</c:v>
                </c:pt>
                <c:pt idx="44" formatCode="General">
                  <c:v>255518</c:v>
                </c:pt>
                <c:pt idx="45" formatCode="General">
                  <c:v>250221</c:v>
                </c:pt>
                <c:pt idx="46" formatCode="General">
                  <c:v>244891</c:v>
                </c:pt>
                <c:pt idx="47" formatCode="General">
                  <c:v>239993</c:v>
                </c:pt>
                <c:pt idx="48" formatCode="General">
                  <c:v>235108</c:v>
                </c:pt>
                <c:pt idx="49" formatCode="General">
                  <c:v>230449</c:v>
                </c:pt>
                <c:pt idx="50" formatCode="General">
                  <c:v>225906</c:v>
                </c:pt>
                <c:pt idx="51" formatCode="General">
                  <c:v>221380</c:v>
                </c:pt>
                <c:pt idx="52" formatCode="General">
                  <c:v>217128</c:v>
                </c:pt>
                <c:pt idx="53" formatCode="General">
                  <c:v>213100</c:v>
                </c:pt>
                <c:pt idx="54" formatCode="General">
                  <c:v>209058</c:v>
                </c:pt>
                <c:pt idx="55" formatCode="General">
                  <c:v>205363</c:v>
                </c:pt>
                <c:pt idx="56" formatCode="General">
                  <c:v>201563</c:v>
                </c:pt>
                <c:pt idx="57" formatCode="General">
                  <c:v>198349</c:v>
                </c:pt>
                <c:pt idx="58" formatCode="General">
                  <c:v>195176</c:v>
                </c:pt>
                <c:pt idx="59" formatCode="General">
                  <c:v>191914</c:v>
                </c:pt>
                <c:pt idx="60" formatCode="General">
                  <c:v>188755</c:v>
                </c:pt>
                <c:pt idx="61" formatCode="General">
                  <c:v>185673</c:v>
                </c:pt>
                <c:pt idx="62" formatCode="General">
                  <c:v>182641</c:v>
                </c:pt>
                <c:pt idx="63" formatCode="General">
                  <c:v>179500</c:v>
                </c:pt>
                <c:pt idx="64" formatCode="General">
                  <c:v>176551</c:v>
                </c:pt>
                <c:pt idx="65" formatCode="General">
                  <c:v>173873</c:v>
                </c:pt>
                <c:pt idx="66" formatCode="General">
                  <c:v>171173</c:v>
                </c:pt>
                <c:pt idx="67" formatCode="General">
                  <c:v>168703</c:v>
                </c:pt>
                <c:pt idx="68" formatCode="General">
                  <c:v>166211</c:v>
                </c:pt>
                <c:pt idx="69" formatCode="General">
                  <c:v>163766</c:v>
                </c:pt>
                <c:pt idx="70" formatCode="General">
                  <c:v>161360</c:v>
                </c:pt>
                <c:pt idx="71" formatCode="General">
                  <c:v>159111</c:v>
                </c:pt>
                <c:pt idx="72" formatCode="General">
                  <c:v>157002</c:v>
                </c:pt>
                <c:pt idx="73" formatCode="General">
                  <c:v>154846</c:v>
                </c:pt>
                <c:pt idx="74" formatCode="General">
                  <c:v>152871</c:v>
                </c:pt>
                <c:pt idx="75" formatCode="General">
                  <c:v>150947</c:v>
                </c:pt>
                <c:pt idx="76" formatCode="General">
                  <c:v>149061</c:v>
                </c:pt>
                <c:pt idx="77" formatCode="General">
                  <c:v>147082</c:v>
                </c:pt>
                <c:pt idx="78" formatCode="General">
                  <c:v>145185</c:v>
                </c:pt>
                <c:pt idx="79" formatCode="General">
                  <c:v>143390</c:v>
                </c:pt>
                <c:pt idx="80" formatCode="General">
                  <c:v>141612</c:v>
                </c:pt>
                <c:pt idx="81" formatCode="General">
                  <c:v>140030</c:v>
                </c:pt>
                <c:pt idx="82" formatCode="General">
                  <c:v>138428</c:v>
                </c:pt>
                <c:pt idx="83" formatCode="General">
                  <c:v>136800</c:v>
                </c:pt>
                <c:pt idx="84" formatCode="General">
                  <c:v>135225</c:v>
                </c:pt>
                <c:pt idx="85" formatCode="General">
                  <c:v>133693</c:v>
                </c:pt>
                <c:pt idx="86" formatCode="General">
                  <c:v>132206</c:v>
                </c:pt>
                <c:pt idx="87" formatCode="General">
                  <c:v>130752</c:v>
                </c:pt>
                <c:pt idx="88" formatCode="General">
                  <c:v>129375</c:v>
                </c:pt>
                <c:pt idx="89" formatCode="General">
                  <c:v>127930</c:v>
                </c:pt>
                <c:pt idx="90" formatCode="General">
                  <c:v>126537</c:v>
                </c:pt>
                <c:pt idx="91" formatCode="General">
                  <c:v>125150</c:v>
                </c:pt>
                <c:pt idx="92" formatCode="General">
                  <c:v>123860</c:v>
                </c:pt>
                <c:pt idx="93" formatCode="General">
                  <c:v>122592</c:v>
                </c:pt>
                <c:pt idx="94" formatCode="General">
                  <c:v>121286</c:v>
                </c:pt>
                <c:pt idx="95" formatCode="General">
                  <c:v>119969</c:v>
                </c:pt>
                <c:pt idx="96" formatCode="General">
                  <c:v>118706</c:v>
                </c:pt>
                <c:pt idx="97" formatCode="General">
                  <c:v>117504</c:v>
                </c:pt>
                <c:pt idx="98" formatCode="General">
                  <c:v>116344</c:v>
                </c:pt>
                <c:pt idx="99" formatCode="General">
                  <c:v>115203</c:v>
                </c:pt>
                <c:pt idx="100" formatCode="General">
                  <c:v>114088</c:v>
                </c:pt>
                <c:pt idx="101" formatCode="General">
                  <c:v>112957</c:v>
                </c:pt>
                <c:pt idx="102" formatCode="General">
                  <c:v>111846</c:v>
                </c:pt>
                <c:pt idx="103" formatCode="General">
                  <c:v>110758</c:v>
                </c:pt>
                <c:pt idx="104" formatCode="General">
                  <c:v>109725</c:v>
                </c:pt>
                <c:pt idx="105" formatCode="General">
                  <c:v>108712</c:v>
                </c:pt>
                <c:pt idx="106" formatCode="General">
                  <c:v>107686</c:v>
                </c:pt>
                <c:pt idx="107" formatCode="General">
                  <c:v>106692</c:v>
                </c:pt>
                <c:pt idx="108" formatCode="General">
                  <c:v>105766</c:v>
                </c:pt>
                <c:pt idx="109" formatCode="General">
                  <c:v>104815</c:v>
                </c:pt>
                <c:pt idx="110" formatCode="General">
                  <c:v>103914</c:v>
                </c:pt>
                <c:pt idx="111" formatCode="General">
                  <c:v>102930</c:v>
                </c:pt>
                <c:pt idx="112" formatCode="General">
                  <c:v>102029</c:v>
                </c:pt>
                <c:pt idx="113" formatCode="General">
                  <c:v>101154</c:v>
                </c:pt>
                <c:pt idx="114" formatCode="General">
                  <c:v>100283</c:v>
                </c:pt>
                <c:pt idx="115" formatCode="General">
                  <c:v>99428.1</c:v>
                </c:pt>
                <c:pt idx="116" formatCode="General">
                  <c:v>98561.4</c:v>
                </c:pt>
                <c:pt idx="117" formatCode="General">
                  <c:v>97762.4</c:v>
                </c:pt>
                <c:pt idx="118" formatCode="General">
                  <c:v>96959.3</c:v>
                </c:pt>
                <c:pt idx="119" formatCode="General">
                  <c:v>96146.6</c:v>
                </c:pt>
                <c:pt idx="120" formatCode="General">
                  <c:v>95394.2</c:v>
                </c:pt>
                <c:pt idx="121" formatCode="General">
                  <c:v>94602.8</c:v>
                </c:pt>
                <c:pt idx="122" formatCode="General">
                  <c:v>93855.6</c:v>
                </c:pt>
                <c:pt idx="123" formatCode="General">
                  <c:v>93063.2</c:v>
                </c:pt>
                <c:pt idx="124" formatCode="General">
                  <c:v>92280.5</c:v>
                </c:pt>
                <c:pt idx="125" formatCode="General">
                  <c:v>91557.7</c:v>
                </c:pt>
                <c:pt idx="126" formatCode="General">
                  <c:v>90861.7</c:v>
                </c:pt>
                <c:pt idx="127" formatCode="General">
                  <c:v>90093.8</c:v>
                </c:pt>
                <c:pt idx="128" formatCode="General">
                  <c:v>89397.5</c:v>
                </c:pt>
                <c:pt idx="129" formatCode="General">
                  <c:v>88741.3</c:v>
                </c:pt>
                <c:pt idx="130" formatCode="General">
                  <c:v>88094.1</c:v>
                </c:pt>
                <c:pt idx="131" formatCode="General">
                  <c:v>87394.7</c:v>
                </c:pt>
                <c:pt idx="132" formatCode="General">
                  <c:v>86745.9</c:v>
                </c:pt>
                <c:pt idx="133" formatCode="General">
                  <c:v>86135</c:v>
                </c:pt>
                <c:pt idx="134" formatCode="General">
                  <c:v>85532.2</c:v>
                </c:pt>
                <c:pt idx="135" formatCode="General">
                  <c:v>84885.1</c:v>
                </c:pt>
                <c:pt idx="136" formatCode="General">
                  <c:v>84243.4</c:v>
                </c:pt>
                <c:pt idx="137" formatCode="General">
                  <c:v>83654.7</c:v>
                </c:pt>
                <c:pt idx="138" formatCode="General">
                  <c:v>83034.2</c:v>
                </c:pt>
                <c:pt idx="139" formatCode="General">
                  <c:v>82416.899999999994</c:v>
                </c:pt>
                <c:pt idx="140" formatCode="General">
                  <c:v>81800.899999999994</c:v>
                </c:pt>
                <c:pt idx="141" formatCode="General">
                  <c:v>81202</c:v>
                </c:pt>
                <c:pt idx="142" formatCode="General">
                  <c:v>80636.899999999994</c:v>
                </c:pt>
                <c:pt idx="143" formatCode="General">
                  <c:v>80092.2</c:v>
                </c:pt>
                <c:pt idx="144" formatCode="General">
                  <c:v>79536.5</c:v>
                </c:pt>
                <c:pt idx="145" formatCode="General">
                  <c:v>78973.399999999994</c:v>
                </c:pt>
                <c:pt idx="146" formatCode="General">
                  <c:v>78444.2</c:v>
                </c:pt>
                <c:pt idx="147" formatCode="General">
                  <c:v>77910.3</c:v>
                </c:pt>
                <c:pt idx="148" formatCode="General">
                  <c:v>77398</c:v>
                </c:pt>
                <c:pt idx="149" formatCode="General">
                  <c:v>76894.899999999994</c:v>
                </c:pt>
                <c:pt idx="150" formatCode="General">
                  <c:v>76377.8</c:v>
                </c:pt>
                <c:pt idx="151" formatCode="General">
                  <c:v>75886.5</c:v>
                </c:pt>
                <c:pt idx="152" formatCode="General">
                  <c:v>75361.3</c:v>
                </c:pt>
                <c:pt idx="153" formatCode="General">
                  <c:v>74894.899999999994</c:v>
                </c:pt>
                <c:pt idx="154" formatCode="General">
                  <c:v>74429.399999999994</c:v>
                </c:pt>
                <c:pt idx="155" formatCode="General">
                  <c:v>73973.899999999994</c:v>
                </c:pt>
                <c:pt idx="156" formatCode="General">
                  <c:v>73505.3</c:v>
                </c:pt>
                <c:pt idx="157" formatCode="General">
                  <c:v>73047.899999999994</c:v>
                </c:pt>
                <c:pt idx="158" formatCode="General">
                  <c:v>72580.800000000003</c:v>
                </c:pt>
                <c:pt idx="159" formatCode="General">
                  <c:v>72118.899999999994</c:v>
                </c:pt>
                <c:pt idx="160" formatCode="General">
                  <c:v>71681.8</c:v>
                </c:pt>
                <c:pt idx="161" formatCode="General">
                  <c:v>71232.2</c:v>
                </c:pt>
                <c:pt idx="162" formatCode="General">
                  <c:v>70785.100000000006</c:v>
                </c:pt>
                <c:pt idx="163" formatCode="General">
                  <c:v>70341.2</c:v>
                </c:pt>
                <c:pt idx="164" formatCode="General">
                  <c:v>69913.5</c:v>
                </c:pt>
                <c:pt idx="165" formatCode="General">
                  <c:v>69508.2</c:v>
                </c:pt>
                <c:pt idx="166" formatCode="General">
                  <c:v>69111.199999999997</c:v>
                </c:pt>
                <c:pt idx="167" formatCode="General">
                  <c:v>68721.2</c:v>
                </c:pt>
                <c:pt idx="168" formatCode="General">
                  <c:v>68307.7</c:v>
                </c:pt>
                <c:pt idx="169" formatCode="General">
                  <c:v>67920.899999999994</c:v>
                </c:pt>
                <c:pt idx="170" formatCode="General">
                  <c:v>67529.7</c:v>
                </c:pt>
                <c:pt idx="171" formatCode="General">
                  <c:v>67157.3</c:v>
                </c:pt>
                <c:pt idx="172" formatCode="General">
                  <c:v>66770.600000000006</c:v>
                </c:pt>
                <c:pt idx="173" formatCode="General">
                  <c:v>66376.3</c:v>
                </c:pt>
                <c:pt idx="174" formatCode="General">
                  <c:v>65995.3</c:v>
                </c:pt>
                <c:pt idx="175" formatCode="General">
                  <c:v>65637.399999999994</c:v>
                </c:pt>
                <c:pt idx="176" formatCode="General">
                  <c:v>65257.7</c:v>
                </c:pt>
                <c:pt idx="177" formatCode="General">
                  <c:v>64895.7</c:v>
                </c:pt>
                <c:pt idx="178" formatCode="General">
                  <c:v>64546.2</c:v>
                </c:pt>
                <c:pt idx="179" formatCode="General">
                  <c:v>64203.6</c:v>
                </c:pt>
                <c:pt idx="180" formatCode="General">
                  <c:v>63843.4</c:v>
                </c:pt>
                <c:pt idx="181" formatCode="General">
                  <c:v>63498.400000000001</c:v>
                </c:pt>
                <c:pt idx="182" formatCode="General">
                  <c:v>63160.3</c:v>
                </c:pt>
                <c:pt idx="183" formatCode="General">
                  <c:v>62836.5</c:v>
                </c:pt>
                <c:pt idx="184" formatCode="General">
                  <c:v>62506.5</c:v>
                </c:pt>
                <c:pt idx="185" formatCode="General">
                  <c:v>62189.4</c:v>
                </c:pt>
                <c:pt idx="186" formatCode="General">
                  <c:v>61862.1</c:v>
                </c:pt>
                <c:pt idx="187" formatCode="General">
                  <c:v>61525.1</c:v>
                </c:pt>
                <c:pt idx="188" formatCode="General">
                  <c:v>61211.8</c:v>
                </c:pt>
                <c:pt idx="189" formatCode="General">
                  <c:v>60884.4</c:v>
                </c:pt>
                <c:pt idx="190" formatCode="General">
                  <c:v>60564.6</c:v>
                </c:pt>
                <c:pt idx="191" formatCode="General">
                  <c:v>60267.9</c:v>
                </c:pt>
                <c:pt idx="192" formatCode="General">
                  <c:v>59958.1</c:v>
                </c:pt>
                <c:pt idx="193" formatCode="General">
                  <c:v>59654.5</c:v>
                </c:pt>
                <c:pt idx="194" formatCode="General">
                  <c:v>59360.1</c:v>
                </c:pt>
                <c:pt idx="195" formatCode="General">
                  <c:v>59063.5</c:v>
                </c:pt>
                <c:pt idx="196" formatCode="General">
                  <c:v>58771.8</c:v>
                </c:pt>
                <c:pt idx="197" formatCode="General">
                  <c:v>58483.1</c:v>
                </c:pt>
                <c:pt idx="198" formatCode="General">
                  <c:v>58203.5</c:v>
                </c:pt>
                <c:pt idx="199" formatCode="General">
                  <c:v>57929.2</c:v>
                </c:pt>
                <c:pt idx="200" formatCode="General">
                  <c:v>57642.2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0CF-46FC-908D-3E63D4DA260C}"/>
            </c:ext>
          </c:extLst>
        </c:ser>
        <c:ser>
          <c:idx val="4"/>
          <c:order val="4"/>
          <c:tx>
            <c:strRef>
              <c:f>'Rate Radius vs Time'!$R$1</c:f>
              <c:strCache>
                <c:ptCount val="1"/>
                <c:pt idx="0">
                  <c:v>Sample Rate: Buddha(0.93M Samples)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'Rate Radius vs Time'!$Q$2:$Q$202</c:f>
              <c:numCache>
                <c:formatCode>General</c:formatCode>
                <c:ptCount val="201"/>
                <c:pt idx="1">
                  <c:v>111</c:v>
                </c:pt>
                <c:pt idx="2">
                  <c:v>223</c:v>
                </c:pt>
                <c:pt idx="3">
                  <c:v>333</c:v>
                </c:pt>
                <c:pt idx="4">
                  <c:v>446</c:v>
                </c:pt>
                <c:pt idx="5">
                  <c:v>559</c:v>
                </c:pt>
                <c:pt idx="6">
                  <c:v>663</c:v>
                </c:pt>
                <c:pt idx="7">
                  <c:v>780</c:v>
                </c:pt>
                <c:pt idx="8">
                  <c:v>887</c:v>
                </c:pt>
                <c:pt idx="9">
                  <c:v>1009</c:v>
                </c:pt>
                <c:pt idx="10">
                  <c:v>1122</c:v>
                </c:pt>
                <c:pt idx="11">
                  <c:v>1229</c:v>
                </c:pt>
                <c:pt idx="12">
                  <c:v>1337</c:v>
                </c:pt>
                <c:pt idx="13">
                  <c:v>1452</c:v>
                </c:pt>
                <c:pt idx="14">
                  <c:v>1559</c:v>
                </c:pt>
                <c:pt idx="15">
                  <c:v>1660</c:v>
                </c:pt>
                <c:pt idx="16">
                  <c:v>1760</c:v>
                </c:pt>
                <c:pt idx="17">
                  <c:v>1864</c:v>
                </c:pt>
                <c:pt idx="18">
                  <c:v>1971</c:v>
                </c:pt>
                <c:pt idx="19">
                  <c:v>2069</c:v>
                </c:pt>
                <c:pt idx="20">
                  <c:v>2171</c:v>
                </c:pt>
                <c:pt idx="21">
                  <c:v>2270</c:v>
                </c:pt>
                <c:pt idx="22">
                  <c:v>2375</c:v>
                </c:pt>
                <c:pt idx="23">
                  <c:v>2482</c:v>
                </c:pt>
                <c:pt idx="24">
                  <c:v>2594</c:v>
                </c:pt>
                <c:pt idx="25">
                  <c:v>2700</c:v>
                </c:pt>
                <c:pt idx="26">
                  <c:v>2814</c:v>
                </c:pt>
                <c:pt idx="27">
                  <c:v>2916</c:v>
                </c:pt>
                <c:pt idx="28">
                  <c:v>3034</c:v>
                </c:pt>
                <c:pt idx="29">
                  <c:v>3152</c:v>
                </c:pt>
                <c:pt idx="30">
                  <c:v>3255</c:v>
                </c:pt>
                <c:pt idx="31">
                  <c:v>3363</c:v>
                </c:pt>
                <c:pt idx="32">
                  <c:v>3461</c:v>
                </c:pt>
                <c:pt idx="33">
                  <c:v>3569</c:v>
                </c:pt>
                <c:pt idx="34">
                  <c:v>3680</c:v>
                </c:pt>
                <c:pt idx="35">
                  <c:v>3795</c:v>
                </c:pt>
                <c:pt idx="36">
                  <c:v>3905</c:v>
                </c:pt>
                <c:pt idx="37">
                  <c:v>4007</c:v>
                </c:pt>
                <c:pt idx="38">
                  <c:v>4113</c:v>
                </c:pt>
                <c:pt idx="39">
                  <c:v>4226</c:v>
                </c:pt>
                <c:pt idx="40">
                  <c:v>4339</c:v>
                </c:pt>
                <c:pt idx="41">
                  <c:v>4447</c:v>
                </c:pt>
                <c:pt idx="42">
                  <c:v>4563</c:v>
                </c:pt>
                <c:pt idx="43">
                  <c:v>4672</c:v>
                </c:pt>
                <c:pt idx="44">
                  <c:v>4777</c:v>
                </c:pt>
                <c:pt idx="45">
                  <c:v>4881</c:v>
                </c:pt>
                <c:pt idx="46">
                  <c:v>4996</c:v>
                </c:pt>
                <c:pt idx="47">
                  <c:v>5101</c:v>
                </c:pt>
                <c:pt idx="48">
                  <c:v>5202</c:v>
                </c:pt>
                <c:pt idx="49">
                  <c:v>5314</c:v>
                </c:pt>
                <c:pt idx="50">
                  <c:v>5424</c:v>
                </c:pt>
                <c:pt idx="51">
                  <c:v>5537</c:v>
                </c:pt>
                <c:pt idx="52">
                  <c:v>5658</c:v>
                </c:pt>
                <c:pt idx="53">
                  <c:v>5755</c:v>
                </c:pt>
                <c:pt idx="54">
                  <c:v>5856</c:v>
                </c:pt>
                <c:pt idx="55">
                  <c:v>5958</c:v>
                </c:pt>
                <c:pt idx="56">
                  <c:v>6057</c:v>
                </c:pt>
                <c:pt idx="57">
                  <c:v>6163</c:v>
                </c:pt>
                <c:pt idx="58">
                  <c:v>6258</c:v>
                </c:pt>
                <c:pt idx="59">
                  <c:v>6357</c:v>
                </c:pt>
                <c:pt idx="60">
                  <c:v>6458</c:v>
                </c:pt>
                <c:pt idx="61">
                  <c:v>6555</c:v>
                </c:pt>
                <c:pt idx="62">
                  <c:v>6654</c:v>
                </c:pt>
                <c:pt idx="63">
                  <c:v>6757</c:v>
                </c:pt>
                <c:pt idx="64">
                  <c:v>6857</c:v>
                </c:pt>
                <c:pt idx="65">
                  <c:v>6952</c:v>
                </c:pt>
                <c:pt idx="66">
                  <c:v>7054</c:v>
                </c:pt>
                <c:pt idx="67">
                  <c:v>7158</c:v>
                </c:pt>
                <c:pt idx="68">
                  <c:v>7264</c:v>
                </c:pt>
                <c:pt idx="69">
                  <c:v>7363</c:v>
                </c:pt>
                <c:pt idx="70">
                  <c:v>7461</c:v>
                </c:pt>
                <c:pt idx="71">
                  <c:v>7559</c:v>
                </c:pt>
                <c:pt idx="72">
                  <c:v>7660</c:v>
                </c:pt>
                <c:pt idx="73">
                  <c:v>7759</c:v>
                </c:pt>
                <c:pt idx="74">
                  <c:v>7855</c:v>
                </c:pt>
                <c:pt idx="75">
                  <c:v>7955</c:v>
                </c:pt>
                <c:pt idx="76">
                  <c:v>8058</c:v>
                </c:pt>
                <c:pt idx="77">
                  <c:v>8152</c:v>
                </c:pt>
                <c:pt idx="78">
                  <c:v>8254</c:v>
                </c:pt>
                <c:pt idx="79">
                  <c:v>8351</c:v>
                </c:pt>
                <c:pt idx="80">
                  <c:v>8449</c:v>
                </c:pt>
                <c:pt idx="81">
                  <c:v>8541</c:v>
                </c:pt>
                <c:pt idx="82">
                  <c:v>8640</c:v>
                </c:pt>
                <c:pt idx="83">
                  <c:v>8731</c:v>
                </c:pt>
                <c:pt idx="84">
                  <c:v>8836</c:v>
                </c:pt>
                <c:pt idx="85">
                  <c:v>8936</c:v>
                </c:pt>
                <c:pt idx="86">
                  <c:v>9034</c:v>
                </c:pt>
                <c:pt idx="87">
                  <c:v>9131</c:v>
                </c:pt>
                <c:pt idx="88">
                  <c:v>9231</c:v>
                </c:pt>
                <c:pt idx="89">
                  <c:v>9328</c:v>
                </c:pt>
                <c:pt idx="90">
                  <c:v>9425</c:v>
                </c:pt>
                <c:pt idx="91">
                  <c:v>9522</c:v>
                </c:pt>
                <c:pt idx="92">
                  <c:v>9618</c:v>
                </c:pt>
                <c:pt idx="93">
                  <c:v>9723</c:v>
                </c:pt>
                <c:pt idx="94">
                  <c:v>9834</c:v>
                </c:pt>
                <c:pt idx="95">
                  <c:v>9934</c:v>
                </c:pt>
                <c:pt idx="96">
                  <c:v>10033</c:v>
                </c:pt>
                <c:pt idx="97">
                  <c:v>10137</c:v>
                </c:pt>
                <c:pt idx="98">
                  <c:v>10235</c:v>
                </c:pt>
                <c:pt idx="99">
                  <c:v>10330</c:v>
                </c:pt>
                <c:pt idx="100">
                  <c:v>10431</c:v>
                </c:pt>
                <c:pt idx="101">
                  <c:v>10533</c:v>
                </c:pt>
                <c:pt idx="102">
                  <c:v>10632</c:v>
                </c:pt>
                <c:pt idx="103">
                  <c:v>10739</c:v>
                </c:pt>
                <c:pt idx="104">
                  <c:v>10854</c:v>
                </c:pt>
                <c:pt idx="105">
                  <c:v>10950</c:v>
                </c:pt>
                <c:pt idx="106">
                  <c:v>11049</c:v>
                </c:pt>
                <c:pt idx="107">
                  <c:v>11146</c:v>
                </c:pt>
                <c:pt idx="108">
                  <c:v>11247</c:v>
                </c:pt>
                <c:pt idx="109">
                  <c:v>11349</c:v>
                </c:pt>
                <c:pt idx="110">
                  <c:v>11448</c:v>
                </c:pt>
                <c:pt idx="111">
                  <c:v>11546</c:v>
                </c:pt>
                <c:pt idx="112">
                  <c:v>11640</c:v>
                </c:pt>
                <c:pt idx="113">
                  <c:v>11746</c:v>
                </c:pt>
                <c:pt idx="114">
                  <c:v>11848</c:v>
                </c:pt>
                <c:pt idx="115">
                  <c:v>11942</c:v>
                </c:pt>
                <c:pt idx="116">
                  <c:v>12046</c:v>
                </c:pt>
                <c:pt idx="117">
                  <c:v>12148</c:v>
                </c:pt>
                <c:pt idx="118">
                  <c:v>12247</c:v>
                </c:pt>
                <c:pt idx="119">
                  <c:v>12351</c:v>
                </c:pt>
                <c:pt idx="120">
                  <c:v>12455</c:v>
                </c:pt>
                <c:pt idx="121">
                  <c:v>12546</c:v>
                </c:pt>
                <c:pt idx="122">
                  <c:v>12645</c:v>
                </c:pt>
                <c:pt idx="123">
                  <c:v>12738</c:v>
                </c:pt>
                <c:pt idx="124">
                  <c:v>12837</c:v>
                </c:pt>
                <c:pt idx="125">
                  <c:v>12931</c:v>
                </c:pt>
                <c:pt idx="126">
                  <c:v>13028</c:v>
                </c:pt>
                <c:pt idx="127">
                  <c:v>13140</c:v>
                </c:pt>
                <c:pt idx="128">
                  <c:v>13243</c:v>
                </c:pt>
                <c:pt idx="129">
                  <c:v>13344</c:v>
                </c:pt>
                <c:pt idx="130">
                  <c:v>13447</c:v>
                </c:pt>
                <c:pt idx="131">
                  <c:v>13547</c:v>
                </c:pt>
                <c:pt idx="132">
                  <c:v>13646</c:v>
                </c:pt>
                <c:pt idx="133">
                  <c:v>13749</c:v>
                </c:pt>
                <c:pt idx="134">
                  <c:v>13860</c:v>
                </c:pt>
                <c:pt idx="135">
                  <c:v>13962</c:v>
                </c:pt>
                <c:pt idx="136">
                  <c:v>14062</c:v>
                </c:pt>
                <c:pt idx="137">
                  <c:v>14161</c:v>
                </c:pt>
                <c:pt idx="138">
                  <c:v>14260</c:v>
                </c:pt>
                <c:pt idx="139">
                  <c:v>14369</c:v>
                </c:pt>
                <c:pt idx="140">
                  <c:v>14466</c:v>
                </c:pt>
                <c:pt idx="141">
                  <c:v>14562</c:v>
                </c:pt>
                <c:pt idx="142">
                  <c:v>14658</c:v>
                </c:pt>
                <c:pt idx="143">
                  <c:v>14755</c:v>
                </c:pt>
                <c:pt idx="144">
                  <c:v>14860</c:v>
                </c:pt>
                <c:pt idx="145">
                  <c:v>14953</c:v>
                </c:pt>
                <c:pt idx="146">
                  <c:v>15047</c:v>
                </c:pt>
                <c:pt idx="147">
                  <c:v>15152</c:v>
                </c:pt>
                <c:pt idx="148">
                  <c:v>15263</c:v>
                </c:pt>
                <c:pt idx="149">
                  <c:v>15359</c:v>
                </c:pt>
                <c:pt idx="150">
                  <c:v>15461</c:v>
                </c:pt>
                <c:pt idx="151">
                  <c:v>15564</c:v>
                </c:pt>
                <c:pt idx="152">
                  <c:v>15669</c:v>
                </c:pt>
                <c:pt idx="153">
                  <c:v>15772</c:v>
                </c:pt>
                <c:pt idx="154">
                  <c:v>15867</c:v>
                </c:pt>
                <c:pt idx="155">
                  <c:v>15966</c:v>
                </c:pt>
                <c:pt idx="156">
                  <c:v>16065</c:v>
                </c:pt>
                <c:pt idx="157">
                  <c:v>16171</c:v>
                </c:pt>
                <c:pt idx="158">
                  <c:v>16266</c:v>
                </c:pt>
                <c:pt idx="159">
                  <c:v>16366</c:v>
                </c:pt>
                <c:pt idx="160">
                  <c:v>16470</c:v>
                </c:pt>
                <c:pt idx="161">
                  <c:v>16575</c:v>
                </c:pt>
                <c:pt idx="162">
                  <c:v>16677</c:v>
                </c:pt>
                <c:pt idx="163">
                  <c:v>16779</c:v>
                </c:pt>
                <c:pt idx="164">
                  <c:v>16878</c:v>
                </c:pt>
                <c:pt idx="165">
                  <c:v>16975</c:v>
                </c:pt>
                <c:pt idx="166">
                  <c:v>17080</c:v>
                </c:pt>
                <c:pt idx="167">
                  <c:v>17192</c:v>
                </c:pt>
                <c:pt idx="168">
                  <c:v>17303</c:v>
                </c:pt>
                <c:pt idx="169">
                  <c:v>17395</c:v>
                </c:pt>
                <c:pt idx="170">
                  <c:v>17495</c:v>
                </c:pt>
                <c:pt idx="171">
                  <c:v>17598</c:v>
                </c:pt>
                <c:pt idx="172">
                  <c:v>17700</c:v>
                </c:pt>
                <c:pt idx="173">
                  <c:v>17800</c:v>
                </c:pt>
                <c:pt idx="174">
                  <c:v>17901</c:v>
                </c:pt>
                <c:pt idx="175">
                  <c:v>18002</c:v>
                </c:pt>
                <c:pt idx="176">
                  <c:v>18095</c:v>
                </c:pt>
                <c:pt idx="177">
                  <c:v>18205</c:v>
                </c:pt>
                <c:pt idx="178">
                  <c:v>18316</c:v>
                </c:pt>
                <c:pt idx="179">
                  <c:v>18413</c:v>
                </c:pt>
                <c:pt idx="180">
                  <c:v>18520</c:v>
                </c:pt>
                <c:pt idx="181">
                  <c:v>18618</c:v>
                </c:pt>
                <c:pt idx="182">
                  <c:v>18718</c:v>
                </c:pt>
                <c:pt idx="183">
                  <c:v>18816</c:v>
                </c:pt>
                <c:pt idx="184">
                  <c:v>18917</c:v>
                </c:pt>
                <c:pt idx="185">
                  <c:v>19018</c:v>
                </c:pt>
                <c:pt idx="186">
                  <c:v>19127</c:v>
                </c:pt>
                <c:pt idx="187">
                  <c:v>19226</c:v>
                </c:pt>
                <c:pt idx="188">
                  <c:v>19329</c:v>
                </c:pt>
                <c:pt idx="189">
                  <c:v>19428</c:v>
                </c:pt>
                <c:pt idx="190">
                  <c:v>19531</c:v>
                </c:pt>
                <c:pt idx="191">
                  <c:v>19633</c:v>
                </c:pt>
                <c:pt idx="192">
                  <c:v>19728</c:v>
                </c:pt>
                <c:pt idx="193">
                  <c:v>19829</c:v>
                </c:pt>
                <c:pt idx="194">
                  <c:v>19936</c:v>
                </c:pt>
                <c:pt idx="195">
                  <c:v>20033</c:v>
                </c:pt>
                <c:pt idx="196">
                  <c:v>20147</c:v>
                </c:pt>
                <c:pt idx="197">
                  <c:v>20249</c:v>
                </c:pt>
                <c:pt idx="198">
                  <c:v>20352</c:v>
                </c:pt>
                <c:pt idx="199">
                  <c:v>20454</c:v>
                </c:pt>
                <c:pt idx="200">
                  <c:v>20555</c:v>
                </c:pt>
              </c:numCache>
            </c:numRef>
          </c:xVal>
          <c:yVal>
            <c:numRef>
              <c:f>'Rate Radius vs Time'!$R$2:$R$202</c:f>
              <c:numCache>
                <c:formatCode>0.00E+00</c:formatCode>
                <c:ptCount val="201"/>
                <c:pt idx="1">
                  <c:v>5138170</c:v>
                </c:pt>
                <c:pt idx="2">
                  <c:v>2970930</c:v>
                </c:pt>
                <c:pt idx="3">
                  <c:v>2129590</c:v>
                </c:pt>
                <c:pt idx="4">
                  <c:v>1647440</c:v>
                </c:pt>
                <c:pt idx="5">
                  <c:v>1353990</c:v>
                </c:pt>
                <c:pt idx="6">
                  <c:v>1164670</c:v>
                </c:pt>
                <c:pt idx="7">
                  <c:v>1005710</c:v>
                </c:pt>
                <c:pt idx="8" formatCode="General">
                  <c:v>895271</c:v>
                </c:pt>
                <c:pt idx="9" formatCode="General">
                  <c:v>795097</c:v>
                </c:pt>
                <c:pt idx="10" formatCode="General">
                  <c:v>721339</c:v>
                </c:pt>
                <c:pt idx="11" formatCode="General">
                  <c:v>664208</c:v>
                </c:pt>
                <c:pt idx="12" formatCode="General">
                  <c:v>615206</c:v>
                </c:pt>
                <c:pt idx="13" formatCode="General">
                  <c:v>570220</c:v>
                </c:pt>
                <c:pt idx="14" formatCode="General">
                  <c:v>534201</c:v>
                </c:pt>
                <c:pt idx="15" formatCode="General">
                  <c:v>504299</c:v>
                </c:pt>
                <c:pt idx="16" formatCode="General">
                  <c:v>477954</c:v>
                </c:pt>
                <c:pt idx="17" formatCode="General">
                  <c:v>453236</c:v>
                </c:pt>
                <c:pt idx="18" formatCode="General">
                  <c:v>430287</c:v>
                </c:pt>
                <c:pt idx="19" formatCode="General">
                  <c:v>411428</c:v>
                </c:pt>
                <c:pt idx="20" formatCode="General">
                  <c:v>393462</c:v>
                </c:pt>
                <c:pt idx="21" formatCode="General">
                  <c:v>377494</c:v>
                </c:pt>
                <c:pt idx="22" formatCode="General">
                  <c:v>361896</c:v>
                </c:pt>
                <c:pt idx="23" formatCode="General">
                  <c:v>347243</c:v>
                </c:pt>
                <c:pt idx="24" formatCode="General">
                  <c:v>333099</c:v>
                </c:pt>
                <c:pt idx="25" formatCode="General">
                  <c:v>320770</c:v>
                </c:pt>
                <c:pt idx="26" formatCode="General">
                  <c:v>308502</c:v>
                </c:pt>
                <c:pt idx="27" formatCode="General">
                  <c:v>298357</c:v>
                </c:pt>
                <c:pt idx="28" formatCode="General">
                  <c:v>287354</c:v>
                </c:pt>
                <c:pt idx="29" formatCode="General">
                  <c:v>277110</c:v>
                </c:pt>
                <c:pt idx="30" formatCode="General">
                  <c:v>268841</c:v>
                </c:pt>
                <c:pt idx="31" formatCode="General">
                  <c:v>260641</c:v>
                </c:pt>
                <c:pt idx="32" formatCode="General">
                  <c:v>253694</c:v>
                </c:pt>
                <c:pt idx="33" formatCode="General">
                  <c:v>246424</c:v>
                </c:pt>
                <c:pt idx="34" formatCode="General">
                  <c:v>239357</c:v>
                </c:pt>
                <c:pt idx="35" formatCode="General">
                  <c:v>232416</c:v>
                </c:pt>
                <c:pt idx="36" formatCode="General">
                  <c:v>226186</c:v>
                </c:pt>
                <c:pt idx="37" formatCode="General">
                  <c:v>220707</c:v>
                </c:pt>
                <c:pt idx="38" formatCode="General">
                  <c:v>215282</c:v>
                </c:pt>
                <c:pt idx="39" formatCode="General">
                  <c:v>209781</c:v>
                </c:pt>
                <c:pt idx="40" formatCode="General">
                  <c:v>204543</c:v>
                </c:pt>
                <c:pt idx="41" formatCode="General">
                  <c:v>199801</c:v>
                </c:pt>
                <c:pt idx="42" formatCode="General">
                  <c:v>194935</c:v>
                </c:pt>
                <c:pt idx="43" formatCode="General">
                  <c:v>190589</c:v>
                </c:pt>
                <c:pt idx="44" formatCode="General">
                  <c:v>186589</c:v>
                </c:pt>
                <c:pt idx="45" formatCode="General">
                  <c:v>182800</c:v>
                </c:pt>
                <c:pt idx="46" formatCode="General">
                  <c:v>178759</c:v>
                </c:pt>
                <c:pt idx="47" formatCode="General">
                  <c:v>175224</c:v>
                </c:pt>
                <c:pt idx="48" formatCode="General">
                  <c:v>171974</c:v>
                </c:pt>
                <c:pt idx="49" formatCode="General">
                  <c:v>168512</c:v>
                </c:pt>
                <c:pt idx="50" formatCode="General">
                  <c:v>165223</c:v>
                </c:pt>
                <c:pt idx="51" formatCode="General">
                  <c:v>161983</c:v>
                </c:pt>
                <c:pt idx="52" formatCode="General">
                  <c:v>158651</c:v>
                </c:pt>
                <c:pt idx="53" formatCode="General">
                  <c:v>156095</c:v>
                </c:pt>
                <c:pt idx="54" formatCode="General">
                  <c:v>153518</c:v>
                </c:pt>
                <c:pt idx="55" formatCode="General">
                  <c:v>150991</c:v>
                </c:pt>
                <c:pt idx="56" formatCode="General">
                  <c:v>148629</c:v>
                </c:pt>
                <c:pt idx="57" formatCode="General">
                  <c:v>146170</c:v>
                </c:pt>
                <c:pt idx="58" formatCode="General">
                  <c:v>144050</c:v>
                </c:pt>
                <c:pt idx="59" formatCode="General">
                  <c:v>141905</c:v>
                </c:pt>
                <c:pt idx="60" formatCode="General">
                  <c:v>139776</c:v>
                </c:pt>
                <c:pt idx="61" formatCode="General">
                  <c:v>137792</c:v>
                </c:pt>
                <c:pt idx="62" formatCode="General">
                  <c:v>135820</c:v>
                </c:pt>
                <c:pt idx="63" formatCode="General">
                  <c:v>133831</c:v>
                </c:pt>
                <c:pt idx="64" formatCode="General">
                  <c:v>131954</c:v>
                </c:pt>
                <c:pt idx="65" formatCode="General">
                  <c:v>130221</c:v>
                </c:pt>
                <c:pt idx="66" formatCode="General">
                  <c:v>128409</c:v>
                </c:pt>
                <c:pt idx="67" formatCode="General">
                  <c:v>126618</c:v>
                </c:pt>
                <c:pt idx="68" formatCode="General">
                  <c:v>124838</c:v>
                </c:pt>
                <c:pt idx="69" formatCode="General">
                  <c:v>123228</c:v>
                </c:pt>
                <c:pt idx="70" formatCode="General">
                  <c:v>121675</c:v>
                </c:pt>
                <c:pt idx="71" formatCode="General">
                  <c:v>120159</c:v>
                </c:pt>
                <c:pt idx="72" formatCode="General">
                  <c:v>118630</c:v>
                </c:pt>
                <c:pt idx="73" formatCode="General">
                  <c:v>117173</c:v>
                </c:pt>
                <c:pt idx="74" formatCode="General">
                  <c:v>115799</c:v>
                </c:pt>
                <c:pt idx="75" formatCode="General">
                  <c:v>114399</c:v>
                </c:pt>
                <c:pt idx="76" formatCode="General">
                  <c:v>112983</c:v>
                </c:pt>
                <c:pt idx="77" formatCode="General">
                  <c:v>111732</c:v>
                </c:pt>
                <c:pt idx="78" formatCode="General">
                  <c:v>110397</c:v>
                </c:pt>
                <c:pt idx="79" formatCode="General">
                  <c:v>109160</c:v>
                </c:pt>
                <c:pt idx="80" formatCode="General">
                  <c:v>107934</c:v>
                </c:pt>
                <c:pt idx="81" formatCode="General">
                  <c:v>106817</c:v>
                </c:pt>
                <c:pt idx="82" formatCode="General">
                  <c:v>105634</c:v>
                </c:pt>
                <c:pt idx="83" formatCode="General">
                  <c:v>104573</c:v>
                </c:pt>
                <c:pt idx="84" formatCode="General">
                  <c:v>103369</c:v>
                </c:pt>
                <c:pt idx="85" formatCode="General">
                  <c:v>102254</c:v>
                </c:pt>
                <c:pt idx="86" formatCode="General">
                  <c:v>101181</c:v>
                </c:pt>
                <c:pt idx="87" formatCode="General">
                  <c:v>100144</c:v>
                </c:pt>
                <c:pt idx="88" formatCode="General">
                  <c:v>99095.8</c:v>
                </c:pt>
                <c:pt idx="89" formatCode="General">
                  <c:v>98098.2</c:v>
                </c:pt>
                <c:pt idx="90" formatCode="General">
                  <c:v>97123.9</c:v>
                </c:pt>
                <c:pt idx="91" formatCode="General">
                  <c:v>96165.1</c:v>
                </c:pt>
                <c:pt idx="92" formatCode="General">
                  <c:v>95237.7</c:v>
                </c:pt>
                <c:pt idx="93" formatCode="General">
                  <c:v>94244.7</c:v>
                </c:pt>
                <c:pt idx="94" formatCode="General">
                  <c:v>93212.5</c:v>
                </c:pt>
                <c:pt idx="95" formatCode="General">
                  <c:v>92303.9</c:v>
                </c:pt>
                <c:pt idx="96" formatCode="General">
                  <c:v>91423</c:v>
                </c:pt>
                <c:pt idx="97" formatCode="General">
                  <c:v>90513.9</c:v>
                </c:pt>
                <c:pt idx="98" formatCode="General">
                  <c:v>89676.5</c:v>
                </c:pt>
                <c:pt idx="99" formatCode="General">
                  <c:v>88879.1</c:v>
                </c:pt>
                <c:pt idx="100" formatCode="General">
                  <c:v>88046.399999999994</c:v>
                </c:pt>
                <c:pt idx="101" formatCode="General">
                  <c:v>87217.5</c:v>
                </c:pt>
                <c:pt idx="102" formatCode="General">
                  <c:v>86428.2</c:v>
                </c:pt>
                <c:pt idx="103" formatCode="General">
                  <c:v>85592</c:v>
                </c:pt>
                <c:pt idx="104" formatCode="General">
                  <c:v>84706.4</c:v>
                </c:pt>
                <c:pt idx="105" formatCode="General">
                  <c:v>83985.1</c:v>
                </c:pt>
                <c:pt idx="106" formatCode="General">
                  <c:v>83253.899999999994</c:v>
                </c:pt>
                <c:pt idx="107" formatCode="General">
                  <c:v>82552.100000000006</c:v>
                </c:pt>
                <c:pt idx="108" formatCode="General">
                  <c:v>81834.600000000006</c:v>
                </c:pt>
                <c:pt idx="109" formatCode="General">
                  <c:v>81119.5</c:v>
                </c:pt>
                <c:pt idx="110" formatCode="General">
                  <c:v>80438.600000000006</c:v>
                </c:pt>
                <c:pt idx="111" formatCode="General">
                  <c:v>79774.3</c:v>
                </c:pt>
                <c:pt idx="112" formatCode="General">
                  <c:v>79149.3</c:v>
                </c:pt>
                <c:pt idx="113" formatCode="General">
                  <c:v>78454.3</c:v>
                </c:pt>
                <c:pt idx="114" formatCode="General">
                  <c:v>77798.100000000006</c:v>
                </c:pt>
                <c:pt idx="115" formatCode="General">
                  <c:v>77202.2</c:v>
                </c:pt>
                <c:pt idx="116" formatCode="General">
                  <c:v>76552.3</c:v>
                </c:pt>
                <c:pt idx="117" formatCode="General">
                  <c:v>75924.899999999994</c:v>
                </c:pt>
                <c:pt idx="118" formatCode="General">
                  <c:v>75330.399999999994</c:v>
                </c:pt>
                <c:pt idx="119" formatCode="General">
                  <c:v>74710.7</c:v>
                </c:pt>
                <c:pt idx="120" formatCode="General">
                  <c:v>74104.2</c:v>
                </c:pt>
                <c:pt idx="121" formatCode="General">
                  <c:v>73581.899999999994</c:v>
                </c:pt>
                <c:pt idx="122" formatCode="General">
                  <c:v>73020.600000000006</c:v>
                </c:pt>
                <c:pt idx="123" formatCode="General">
                  <c:v>72503.199999999997</c:v>
                </c:pt>
                <c:pt idx="124" formatCode="General">
                  <c:v>71957</c:v>
                </c:pt>
                <c:pt idx="125" formatCode="General">
                  <c:v>71447.100000000006</c:v>
                </c:pt>
                <c:pt idx="126" formatCode="General">
                  <c:v>70929.7</c:v>
                </c:pt>
                <c:pt idx="127" formatCode="General">
                  <c:v>70338.399999999994</c:v>
                </c:pt>
                <c:pt idx="128" formatCode="General">
                  <c:v>69805</c:v>
                </c:pt>
                <c:pt idx="129" formatCode="General">
                  <c:v>69290.5</c:v>
                </c:pt>
                <c:pt idx="130" formatCode="General">
                  <c:v>68771.100000000006</c:v>
                </c:pt>
                <c:pt idx="131" formatCode="General">
                  <c:v>68278.5</c:v>
                </c:pt>
                <c:pt idx="132" formatCode="General">
                  <c:v>67797.899999999994</c:v>
                </c:pt>
                <c:pt idx="133" formatCode="General">
                  <c:v>67303.600000000006</c:v>
                </c:pt>
                <c:pt idx="134" formatCode="General">
                  <c:v>66777.100000000006</c:v>
                </c:pt>
                <c:pt idx="135" formatCode="General">
                  <c:v>66302.3</c:v>
                </c:pt>
                <c:pt idx="136" formatCode="General">
                  <c:v>65842.600000000006</c:v>
                </c:pt>
                <c:pt idx="137" formatCode="General">
                  <c:v>65394</c:v>
                </c:pt>
                <c:pt idx="138" formatCode="General">
                  <c:v>64952.800000000003</c:v>
                </c:pt>
                <c:pt idx="139" formatCode="General">
                  <c:v>64471.4</c:v>
                </c:pt>
                <c:pt idx="140" formatCode="General">
                  <c:v>64050</c:v>
                </c:pt>
                <c:pt idx="141" formatCode="General">
                  <c:v>63638.8</c:v>
                </c:pt>
                <c:pt idx="142" formatCode="General">
                  <c:v>63234.5</c:v>
                </c:pt>
                <c:pt idx="143" formatCode="General">
                  <c:v>62829.5</c:v>
                </c:pt>
                <c:pt idx="144" formatCode="General">
                  <c:v>62396.7</c:v>
                </c:pt>
                <c:pt idx="145" formatCode="General">
                  <c:v>62018.2</c:v>
                </c:pt>
                <c:pt idx="146" formatCode="General">
                  <c:v>61642.7</c:v>
                </c:pt>
                <c:pt idx="147" formatCode="General">
                  <c:v>61226.9</c:v>
                </c:pt>
                <c:pt idx="148" formatCode="General">
                  <c:v>60791.3</c:v>
                </c:pt>
                <c:pt idx="149" formatCode="General">
                  <c:v>60423.7</c:v>
                </c:pt>
                <c:pt idx="150" formatCode="General">
                  <c:v>60036</c:v>
                </c:pt>
                <c:pt idx="151" formatCode="General">
                  <c:v>59647.8</c:v>
                </c:pt>
                <c:pt idx="152" formatCode="General">
                  <c:v>59257.7</c:v>
                </c:pt>
                <c:pt idx="153" formatCode="General">
                  <c:v>58879.7</c:v>
                </c:pt>
                <c:pt idx="154" formatCode="General">
                  <c:v>58537</c:v>
                </c:pt>
                <c:pt idx="155" formatCode="General">
                  <c:v>58181.7</c:v>
                </c:pt>
                <c:pt idx="156" formatCode="General">
                  <c:v>57832</c:v>
                </c:pt>
                <c:pt idx="157" formatCode="General">
                  <c:v>57461.5</c:v>
                </c:pt>
                <c:pt idx="158" formatCode="General">
                  <c:v>57136.6</c:v>
                </c:pt>
                <c:pt idx="159" formatCode="General">
                  <c:v>56795.5</c:v>
                </c:pt>
                <c:pt idx="160" formatCode="General">
                  <c:v>56446.6</c:v>
                </c:pt>
                <c:pt idx="161" formatCode="General">
                  <c:v>56097.3</c:v>
                </c:pt>
                <c:pt idx="162" formatCode="General">
                  <c:v>55761</c:v>
                </c:pt>
                <c:pt idx="163" formatCode="General">
                  <c:v>55429.2</c:v>
                </c:pt>
                <c:pt idx="164" formatCode="General">
                  <c:v>55111.1</c:v>
                </c:pt>
                <c:pt idx="165" formatCode="General">
                  <c:v>54805.2</c:v>
                </c:pt>
                <c:pt idx="166" formatCode="General">
                  <c:v>54475.5</c:v>
                </c:pt>
                <c:pt idx="167" formatCode="General">
                  <c:v>54128.4</c:v>
                </c:pt>
                <c:pt idx="168" formatCode="General">
                  <c:v>53789.599999999999</c:v>
                </c:pt>
                <c:pt idx="169" formatCode="General">
                  <c:v>53512.4</c:v>
                </c:pt>
                <c:pt idx="170" formatCode="General">
                  <c:v>53213.8</c:v>
                </c:pt>
                <c:pt idx="171" formatCode="General">
                  <c:v>52909.7</c:v>
                </c:pt>
                <c:pt idx="172" formatCode="General">
                  <c:v>52611.5</c:v>
                </c:pt>
                <c:pt idx="173" formatCode="General">
                  <c:v>52323</c:v>
                </c:pt>
                <c:pt idx="174" formatCode="General">
                  <c:v>52034.1</c:v>
                </c:pt>
                <c:pt idx="175" formatCode="General">
                  <c:v>51749.1</c:v>
                </c:pt>
                <c:pt idx="176" formatCode="General">
                  <c:v>51489</c:v>
                </c:pt>
                <c:pt idx="177" formatCode="General">
                  <c:v>51184.1</c:v>
                </c:pt>
                <c:pt idx="178" formatCode="General">
                  <c:v>50879.8</c:v>
                </c:pt>
                <c:pt idx="179" formatCode="General">
                  <c:v>50618.400000000001</c:v>
                </c:pt>
                <c:pt idx="180" formatCode="General">
                  <c:v>50332.6</c:v>
                </c:pt>
                <c:pt idx="181" formatCode="General">
                  <c:v>50073.8</c:v>
                </c:pt>
                <c:pt idx="182" formatCode="General">
                  <c:v>49812.7</c:v>
                </c:pt>
                <c:pt idx="183" formatCode="General">
                  <c:v>49560.2</c:v>
                </c:pt>
                <c:pt idx="184" formatCode="General">
                  <c:v>49301.7</c:v>
                </c:pt>
                <c:pt idx="185" formatCode="General">
                  <c:v>49045.7</c:v>
                </c:pt>
                <c:pt idx="186" formatCode="General">
                  <c:v>48772.6</c:v>
                </c:pt>
                <c:pt idx="187" formatCode="General">
                  <c:v>48527.9</c:v>
                </c:pt>
                <c:pt idx="188" formatCode="General">
                  <c:v>48275.5</c:v>
                </c:pt>
                <c:pt idx="189" formatCode="General">
                  <c:v>48034.9</c:v>
                </c:pt>
                <c:pt idx="190" formatCode="General">
                  <c:v>47786.6</c:v>
                </c:pt>
                <c:pt idx="191" formatCode="General">
                  <c:v>47543.8</c:v>
                </c:pt>
                <c:pt idx="192" formatCode="General">
                  <c:v>47319.9</c:v>
                </c:pt>
                <c:pt idx="193" formatCode="General">
                  <c:v>47083.8</c:v>
                </c:pt>
                <c:pt idx="194" formatCode="General">
                  <c:v>46836.6</c:v>
                </c:pt>
                <c:pt idx="195" formatCode="General">
                  <c:v>46614.5</c:v>
                </c:pt>
                <c:pt idx="196" formatCode="General">
                  <c:v>46355.6</c:v>
                </c:pt>
                <c:pt idx="197" formatCode="General">
                  <c:v>46127.7</c:v>
                </c:pt>
                <c:pt idx="198" formatCode="General">
                  <c:v>45899.8</c:v>
                </c:pt>
                <c:pt idx="199" formatCode="General">
                  <c:v>45675</c:v>
                </c:pt>
                <c:pt idx="200" formatCode="General">
                  <c:v>45454.9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0CF-46FC-908D-3E63D4DA260C}"/>
            </c:ext>
          </c:extLst>
        </c:ser>
        <c:ser>
          <c:idx val="6"/>
          <c:order val="6"/>
          <c:tx>
            <c:strRef>
              <c:f>'Rate Radius vs Time'!$X$1</c:f>
              <c:strCache>
                <c:ptCount val="1"/>
                <c:pt idx="0">
                  <c:v>Sample Rate: XYZRGB Dragon(0.63M Samples)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'Rate Radius vs Time'!$W$2:$W$202</c:f>
              <c:numCache>
                <c:formatCode>General</c:formatCode>
                <c:ptCount val="201"/>
                <c:pt idx="1">
                  <c:v>91</c:v>
                </c:pt>
                <c:pt idx="2">
                  <c:v>166</c:v>
                </c:pt>
                <c:pt idx="3">
                  <c:v>249</c:v>
                </c:pt>
                <c:pt idx="4">
                  <c:v>330</c:v>
                </c:pt>
                <c:pt idx="5">
                  <c:v>409</c:v>
                </c:pt>
                <c:pt idx="6">
                  <c:v>490</c:v>
                </c:pt>
                <c:pt idx="7">
                  <c:v>569</c:v>
                </c:pt>
                <c:pt idx="8">
                  <c:v>648</c:v>
                </c:pt>
                <c:pt idx="9">
                  <c:v>734</c:v>
                </c:pt>
                <c:pt idx="10">
                  <c:v>818</c:v>
                </c:pt>
                <c:pt idx="11">
                  <c:v>895</c:v>
                </c:pt>
                <c:pt idx="12">
                  <c:v>972</c:v>
                </c:pt>
                <c:pt idx="13">
                  <c:v>1050</c:v>
                </c:pt>
                <c:pt idx="14">
                  <c:v>1140</c:v>
                </c:pt>
                <c:pt idx="15">
                  <c:v>1218</c:v>
                </c:pt>
                <c:pt idx="16">
                  <c:v>1301</c:v>
                </c:pt>
                <c:pt idx="17">
                  <c:v>1385</c:v>
                </c:pt>
                <c:pt idx="18">
                  <c:v>1468</c:v>
                </c:pt>
                <c:pt idx="19">
                  <c:v>1548</c:v>
                </c:pt>
                <c:pt idx="20">
                  <c:v>1632</c:v>
                </c:pt>
                <c:pt idx="21">
                  <c:v>1713</c:v>
                </c:pt>
                <c:pt idx="22">
                  <c:v>1792</c:v>
                </c:pt>
                <c:pt idx="23">
                  <c:v>1878</c:v>
                </c:pt>
                <c:pt idx="24">
                  <c:v>1962</c:v>
                </c:pt>
                <c:pt idx="25">
                  <c:v>2049</c:v>
                </c:pt>
                <c:pt idx="26">
                  <c:v>2130</c:v>
                </c:pt>
                <c:pt idx="27">
                  <c:v>2214</c:v>
                </c:pt>
                <c:pt idx="28">
                  <c:v>2301</c:v>
                </c:pt>
                <c:pt idx="29">
                  <c:v>2381</c:v>
                </c:pt>
                <c:pt idx="30">
                  <c:v>2465</c:v>
                </c:pt>
                <c:pt idx="31">
                  <c:v>2554</c:v>
                </c:pt>
                <c:pt idx="32">
                  <c:v>2637</c:v>
                </c:pt>
                <c:pt idx="33">
                  <c:v>2718</c:v>
                </c:pt>
                <c:pt idx="34">
                  <c:v>2804</c:v>
                </c:pt>
                <c:pt idx="35">
                  <c:v>2890</c:v>
                </c:pt>
                <c:pt idx="36">
                  <c:v>2976</c:v>
                </c:pt>
                <c:pt idx="37">
                  <c:v>3061</c:v>
                </c:pt>
                <c:pt idx="38">
                  <c:v>3145</c:v>
                </c:pt>
                <c:pt idx="39">
                  <c:v>3231</c:v>
                </c:pt>
                <c:pt idx="40">
                  <c:v>3313</c:v>
                </c:pt>
                <c:pt idx="41">
                  <c:v>3399</c:v>
                </c:pt>
                <c:pt idx="42">
                  <c:v>3486</c:v>
                </c:pt>
                <c:pt idx="43">
                  <c:v>3571</c:v>
                </c:pt>
                <c:pt idx="44">
                  <c:v>3654</c:v>
                </c:pt>
                <c:pt idx="45">
                  <c:v>3741</c:v>
                </c:pt>
                <c:pt idx="46">
                  <c:v>3833</c:v>
                </c:pt>
                <c:pt idx="47">
                  <c:v>3915</c:v>
                </c:pt>
                <c:pt idx="48">
                  <c:v>4001</c:v>
                </c:pt>
                <c:pt idx="49">
                  <c:v>4086</c:v>
                </c:pt>
                <c:pt idx="50">
                  <c:v>4177</c:v>
                </c:pt>
                <c:pt idx="51">
                  <c:v>4258</c:v>
                </c:pt>
                <c:pt idx="52">
                  <c:v>4344</c:v>
                </c:pt>
                <c:pt idx="53">
                  <c:v>4431</c:v>
                </c:pt>
                <c:pt idx="54">
                  <c:v>4515</c:v>
                </c:pt>
                <c:pt idx="55">
                  <c:v>4596</c:v>
                </c:pt>
                <c:pt idx="56">
                  <c:v>4676</c:v>
                </c:pt>
                <c:pt idx="57">
                  <c:v>4763</c:v>
                </c:pt>
                <c:pt idx="58">
                  <c:v>4850</c:v>
                </c:pt>
                <c:pt idx="59">
                  <c:v>4932</c:v>
                </c:pt>
                <c:pt idx="60">
                  <c:v>5013</c:v>
                </c:pt>
                <c:pt idx="61">
                  <c:v>5106</c:v>
                </c:pt>
                <c:pt idx="62">
                  <c:v>5189</c:v>
                </c:pt>
                <c:pt idx="63">
                  <c:v>5274</c:v>
                </c:pt>
                <c:pt idx="64">
                  <c:v>5358</c:v>
                </c:pt>
                <c:pt idx="65">
                  <c:v>5446</c:v>
                </c:pt>
                <c:pt idx="66">
                  <c:v>5528</c:v>
                </c:pt>
                <c:pt idx="67">
                  <c:v>5618</c:v>
                </c:pt>
                <c:pt idx="68">
                  <c:v>5701</c:v>
                </c:pt>
                <c:pt idx="69">
                  <c:v>5783</c:v>
                </c:pt>
                <c:pt idx="70">
                  <c:v>5864</c:v>
                </c:pt>
                <c:pt idx="71">
                  <c:v>5947</c:v>
                </c:pt>
                <c:pt idx="72">
                  <c:v>6028</c:v>
                </c:pt>
                <c:pt idx="73">
                  <c:v>6114</c:v>
                </c:pt>
                <c:pt idx="74">
                  <c:v>6195</c:v>
                </c:pt>
                <c:pt idx="75">
                  <c:v>6283</c:v>
                </c:pt>
                <c:pt idx="76">
                  <c:v>6371</c:v>
                </c:pt>
                <c:pt idx="77">
                  <c:v>6460</c:v>
                </c:pt>
                <c:pt idx="78">
                  <c:v>6542</c:v>
                </c:pt>
                <c:pt idx="79">
                  <c:v>6630</c:v>
                </c:pt>
                <c:pt idx="80">
                  <c:v>6714</c:v>
                </c:pt>
                <c:pt idx="81">
                  <c:v>6790</c:v>
                </c:pt>
                <c:pt idx="82">
                  <c:v>6876</c:v>
                </c:pt>
                <c:pt idx="83">
                  <c:v>6966</c:v>
                </c:pt>
                <c:pt idx="84">
                  <c:v>7048</c:v>
                </c:pt>
                <c:pt idx="85">
                  <c:v>7135</c:v>
                </c:pt>
                <c:pt idx="86">
                  <c:v>7223</c:v>
                </c:pt>
                <c:pt idx="87">
                  <c:v>7306</c:v>
                </c:pt>
                <c:pt idx="88">
                  <c:v>7393</c:v>
                </c:pt>
                <c:pt idx="89">
                  <c:v>7475</c:v>
                </c:pt>
                <c:pt idx="90">
                  <c:v>7566</c:v>
                </c:pt>
                <c:pt idx="91">
                  <c:v>7659</c:v>
                </c:pt>
                <c:pt idx="92">
                  <c:v>7743</c:v>
                </c:pt>
                <c:pt idx="93">
                  <c:v>7829</c:v>
                </c:pt>
                <c:pt idx="94">
                  <c:v>7915</c:v>
                </c:pt>
                <c:pt idx="95">
                  <c:v>8003</c:v>
                </c:pt>
                <c:pt idx="96">
                  <c:v>8086</c:v>
                </c:pt>
                <c:pt idx="97">
                  <c:v>8168</c:v>
                </c:pt>
                <c:pt idx="98">
                  <c:v>8250</c:v>
                </c:pt>
                <c:pt idx="99">
                  <c:v>8335</c:v>
                </c:pt>
                <c:pt idx="100">
                  <c:v>8418</c:v>
                </c:pt>
                <c:pt idx="101">
                  <c:v>8502</c:v>
                </c:pt>
                <c:pt idx="102">
                  <c:v>8588</c:v>
                </c:pt>
                <c:pt idx="103">
                  <c:v>8673</c:v>
                </c:pt>
                <c:pt idx="104">
                  <c:v>8764</c:v>
                </c:pt>
                <c:pt idx="105">
                  <c:v>8848</c:v>
                </c:pt>
                <c:pt idx="106">
                  <c:v>8939</c:v>
                </c:pt>
                <c:pt idx="107">
                  <c:v>9027</c:v>
                </c:pt>
                <c:pt idx="108">
                  <c:v>9108</c:v>
                </c:pt>
                <c:pt idx="109">
                  <c:v>9192</c:v>
                </c:pt>
                <c:pt idx="110">
                  <c:v>9274</c:v>
                </c:pt>
                <c:pt idx="111">
                  <c:v>9363</c:v>
                </c:pt>
                <c:pt idx="112">
                  <c:v>9452</c:v>
                </c:pt>
                <c:pt idx="113">
                  <c:v>9537</c:v>
                </c:pt>
                <c:pt idx="114">
                  <c:v>9618</c:v>
                </c:pt>
                <c:pt idx="115">
                  <c:v>9703</c:v>
                </c:pt>
                <c:pt idx="116">
                  <c:v>9789</c:v>
                </c:pt>
                <c:pt idx="117">
                  <c:v>9869</c:v>
                </c:pt>
                <c:pt idx="118">
                  <c:v>9952</c:v>
                </c:pt>
                <c:pt idx="119">
                  <c:v>10036</c:v>
                </c:pt>
                <c:pt idx="120">
                  <c:v>10117</c:v>
                </c:pt>
                <c:pt idx="121">
                  <c:v>10199</c:v>
                </c:pt>
                <c:pt idx="122">
                  <c:v>10289</c:v>
                </c:pt>
                <c:pt idx="123">
                  <c:v>10371</c:v>
                </c:pt>
                <c:pt idx="124">
                  <c:v>10450</c:v>
                </c:pt>
                <c:pt idx="125">
                  <c:v>10534</c:v>
                </c:pt>
                <c:pt idx="126">
                  <c:v>10620</c:v>
                </c:pt>
                <c:pt idx="127">
                  <c:v>10708</c:v>
                </c:pt>
                <c:pt idx="128">
                  <c:v>10788</c:v>
                </c:pt>
                <c:pt idx="129">
                  <c:v>10872</c:v>
                </c:pt>
                <c:pt idx="130">
                  <c:v>10960</c:v>
                </c:pt>
                <c:pt idx="131">
                  <c:v>11048</c:v>
                </c:pt>
                <c:pt idx="132">
                  <c:v>11132</c:v>
                </c:pt>
                <c:pt idx="133">
                  <c:v>11217</c:v>
                </c:pt>
                <c:pt idx="134">
                  <c:v>11301</c:v>
                </c:pt>
                <c:pt idx="135">
                  <c:v>11386</c:v>
                </c:pt>
                <c:pt idx="136">
                  <c:v>11470</c:v>
                </c:pt>
                <c:pt idx="137">
                  <c:v>11554</c:v>
                </c:pt>
                <c:pt idx="138">
                  <c:v>11639</c:v>
                </c:pt>
                <c:pt idx="139">
                  <c:v>11719</c:v>
                </c:pt>
                <c:pt idx="140">
                  <c:v>11808</c:v>
                </c:pt>
                <c:pt idx="141">
                  <c:v>11890</c:v>
                </c:pt>
                <c:pt idx="142">
                  <c:v>11971</c:v>
                </c:pt>
                <c:pt idx="143">
                  <c:v>12058</c:v>
                </c:pt>
                <c:pt idx="144">
                  <c:v>12142</c:v>
                </c:pt>
                <c:pt idx="145">
                  <c:v>12232</c:v>
                </c:pt>
                <c:pt idx="146">
                  <c:v>12317</c:v>
                </c:pt>
                <c:pt idx="147">
                  <c:v>12409</c:v>
                </c:pt>
                <c:pt idx="148">
                  <c:v>12492</c:v>
                </c:pt>
                <c:pt idx="149">
                  <c:v>12585</c:v>
                </c:pt>
                <c:pt idx="150">
                  <c:v>12677</c:v>
                </c:pt>
                <c:pt idx="151">
                  <c:v>12767</c:v>
                </c:pt>
                <c:pt idx="152">
                  <c:v>12860</c:v>
                </c:pt>
                <c:pt idx="153">
                  <c:v>12949</c:v>
                </c:pt>
                <c:pt idx="154">
                  <c:v>13039</c:v>
                </c:pt>
                <c:pt idx="155">
                  <c:v>13127</c:v>
                </c:pt>
                <c:pt idx="156">
                  <c:v>13210</c:v>
                </c:pt>
                <c:pt idx="157">
                  <c:v>13293</c:v>
                </c:pt>
                <c:pt idx="158">
                  <c:v>13377</c:v>
                </c:pt>
                <c:pt idx="159">
                  <c:v>13461</c:v>
                </c:pt>
                <c:pt idx="160">
                  <c:v>13549</c:v>
                </c:pt>
                <c:pt idx="161">
                  <c:v>13632</c:v>
                </c:pt>
                <c:pt idx="162">
                  <c:v>13724</c:v>
                </c:pt>
                <c:pt idx="163">
                  <c:v>13812</c:v>
                </c:pt>
                <c:pt idx="164">
                  <c:v>13892</c:v>
                </c:pt>
                <c:pt idx="165">
                  <c:v>13982</c:v>
                </c:pt>
                <c:pt idx="166">
                  <c:v>14062</c:v>
                </c:pt>
                <c:pt idx="167">
                  <c:v>14150</c:v>
                </c:pt>
                <c:pt idx="168">
                  <c:v>14236</c:v>
                </c:pt>
                <c:pt idx="169">
                  <c:v>14329</c:v>
                </c:pt>
                <c:pt idx="170">
                  <c:v>14411</c:v>
                </c:pt>
                <c:pt idx="171">
                  <c:v>14496</c:v>
                </c:pt>
                <c:pt idx="172">
                  <c:v>14581</c:v>
                </c:pt>
                <c:pt idx="173">
                  <c:v>14660</c:v>
                </c:pt>
                <c:pt idx="174">
                  <c:v>14749</c:v>
                </c:pt>
                <c:pt idx="175">
                  <c:v>14841</c:v>
                </c:pt>
                <c:pt idx="176">
                  <c:v>14927</c:v>
                </c:pt>
                <c:pt idx="177">
                  <c:v>15007</c:v>
                </c:pt>
                <c:pt idx="178">
                  <c:v>15089</c:v>
                </c:pt>
                <c:pt idx="179">
                  <c:v>15172</c:v>
                </c:pt>
                <c:pt idx="180">
                  <c:v>15258</c:v>
                </c:pt>
                <c:pt idx="181">
                  <c:v>15348</c:v>
                </c:pt>
                <c:pt idx="182">
                  <c:v>15431</c:v>
                </c:pt>
                <c:pt idx="183">
                  <c:v>15515</c:v>
                </c:pt>
                <c:pt idx="184">
                  <c:v>15599</c:v>
                </c:pt>
                <c:pt idx="185">
                  <c:v>15684</c:v>
                </c:pt>
                <c:pt idx="186">
                  <c:v>15765</c:v>
                </c:pt>
                <c:pt idx="187">
                  <c:v>15846</c:v>
                </c:pt>
                <c:pt idx="188">
                  <c:v>15932</c:v>
                </c:pt>
                <c:pt idx="189">
                  <c:v>16020</c:v>
                </c:pt>
                <c:pt idx="190">
                  <c:v>16103</c:v>
                </c:pt>
                <c:pt idx="191">
                  <c:v>16191</c:v>
                </c:pt>
                <c:pt idx="192">
                  <c:v>16274</c:v>
                </c:pt>
                <c:pt idx="193">
                  <c:v>16356</c:v>
                </c:pt>
                <c:pt idx="194">
                  <c:v>16441</c:v>
                </c:pt>
                <c:pt idx="195">
                  <c:v>16525</c:v>
                </c:pt>
                <c:pt idx="196">
                  <c:v>16614</c:v>
                </c:pt>
                <c:pt idx="197">
                  <c:v>16704</c:v>
                </c:pt>
                <c:pt idx="198">
                  <c:v>16790</c:v>
                </c:pt>
                <c:pt idx="199">
                  <c:v>16874</c:v>
                </c:pt>
                <c:pt idx="200">
                  <c:v>16962</c:v>
                </c:pt>
              </c:numCache>
            </c:numRef>
          </c:xVal>
          <c:yVal>
            <c:numRef>
              <c:f>'Rate Radius vs Time'!$X$2:$X$202</c:f>
              <c:numCache>
                <c:formatCode>0.00E+00</c:formatCode>
                <c:ptCount val="201"/>
                <c:pt idx="1">
                  <c:v>3723090</c:v>
                </c:pt>
                <c:pt idx="2">
                  <c:v>2490620</c:v>
                </c:pt>
                <c:pt idx="3">
                  <c:v>1819410</c:v>
                </c:pt>
                <c:pt idx="4">
                  <c:v>1445560</c:v>
                </c:pt>
                <c:pt idx="5">
                  <c:v>1209040</c:v>
                </c:pt>
                <c:pt idx="6">
                  <c:v>1036700</c:v>
                </c:pt>
                <c:pt idx="7" formatCode="General">
                  <c:v>911378</c:v>
                </c:pt>
                <c:pt idx="8" formatCode="General">
                  <c:v>813596</c:v>
                </c:pt>
                <c:pt idx="9" formatCode="General">
                  <c:v>727989</c:v>
                </c:pt>
                <c:pt idx="10" formatCode="General">
                  <c:v>660637</c:v>
                </c:pt>
                <c:pt idx="11" formatCode="General">
                  <c:v>609872</c:v>
                </c:pt>
                <c:pt idx="12" formatCode="General">
                  <c:v>566661</c:v>
                </c:pt>
                <c:pt idx="13" formatCode="General">
                  <c:v>528500</c:v>
                </c:pt>
                <c:pt idx="14" formatCode="General">
                  <c:v>490004</c:v>
                </c:pt>
                <c:pt idx="15" formatCode="General">
                  <c:v>461428</c:v>
                </c:pt>
                <c:pt idx="16" formatCode="General">
                  <c:v>434420</c:v>
                </c:pt>
                <c:pt idx="17" formatCode="General">
                  <c:v>410095</c:v>
                </c:pt>
                <c:pt idx="18" formatCode="General">
                  <c:v>388605</c:v>
                </c:pt>
                <c:pt idx="19" formatCode="General">
                  <c:v>370072</c:v>
                </c:pt>
                <c:pt idx="20" formatCode="General">
                  <c:v>352490</c:v>
                </c:pt>
                <c:pt idx="21" formatCode="General">
                  <c:v>337027</c:v>
                </c:pt>
                <c:pt idx="22" formatCode="General">
                  <c:v>323315</c:v>
                </c:pt>
                <c:pt idx="23" formatCode="General">
                  <c:v>309499</c:v>
                </c:pt>
                <c:pt idx="24" formatCode="General">
                  <c:v>297108</c:v>
                </c:pt>
                <c:pt idx="25" formatCode="General">
                  <c:v>285297</c:v>
                </c:pt>
                <c:pt idx="26" formatCode="General">
                  <c:v>275224</c:v>
                </c:pt>
                <c:pt idx="27" formatCode="General">
                  <c:v>265391</c:v>
                </c:pt>
                <c:pt idx="28" formatCode="General">
                  <c:v>255916</c:v>
                </c:pt>
                <c:pt idx="29" formatCode="General">
                  <c:v>247853</c:v>
                </c:pt>
                <c:pt idx="30" formatCode="General">
                  <c:v>239883</c:v>
                </c:pt>
                <c:pt idx="31" formatCode="General">
                  <c:v>231955</c:v>
                </c:pt>
                <c:pt idx="32" formatCode="General">
                  <c:v>225076</c:v>
                </c:pt>
                <c:pt idx="33" formatCode="General">
                  <c:v>218765</c:v>
                </c:pt>
                <c:pt idx="34" formatCode="General">
                  <c:v>212447</c:v>
                </c:pt>
                <c:pt idx="35" formatCode="General">
                  <c:v>206427</c:v>
                </c:pt>
                <c:pt idx="36" formatCode="General">
                  <c:v>200798</c:v>
                </c:pt>
                <c:pt idx="37" formatCode="General">
                  <c:v>195534</c:v>
                </c:pt>
                <c:pt idx="38" formatCode="General">
                  <c:v>190607</c:v>
                </c:pt>
                <c:pt idx="39" formatCode="General">
                  <c:v>185768</c:v>
                </c:pt>
                <c:pt idx="40" formatCode="General">
                  <c:v>181437</c:v>
                </c:pt>
                <c:pt idx="41" formatCode="General">
                  <c:v>177055</c:v>
                </c:pt>
                <c:pt idx="42" formatCode="General">
                  <c:v>172872</c:v>
                </c:pt>
                <c:pt idx="43" formatCode="General">
                  <c:v>168947</c:v>
                </c:pt>
                <c:pt idx="44" formatCode="General">
                  <c:v>165304</c:v>
                </c:pt>
                <c:pt idx="45" formatCode="General">
                  <c:v>161662</c:v>
                </c:pt>
                <c:pt idx="46" formatCode="General">
                  <c:v>157953</c:v>
                </c:pt>
                <c:pt idx="47" formatCode="General">
                  <c:v>154807</c:v>
                </c:pt>
                <c:pt idx="48" formatCode="General">
                  <c:v>151627</c:v>
                </c:pt>
                <c:pt idx="49" formatCode="General">
                  <c:v>148624</c:v>
                </c:pt>
                <c:pt idx="50" formatCode="General">
                  <c:v>145531</c:v>
                </c:pt>
                <c:pt idx="51" formatCode="General">
                  <c:v>142892</c:v>
                </c:pt>
                <c:pt idx="52" formatCode="General">
                  <c:v>140188</c:v>
                </c:pt>
                <c:pt idx="53" formatCode="General">
                  <c:v>137559</c:v>
                </c:pt>
                <c:pt idx="54" formatCode="General">
                  <c:v>135130</c:v>
                </c:pt>
                <c:pt idx="55" formatCode="General">
                  <c:v>132864</c:v>
                </c:pt>
                <c:pt idx="56" formatCode="General">
                  <c:v>130697</c:v>
                </c:pt>
                <c:pt idx="57" formatCode="General">
                  <c:v>128398</c:v>
                </c:pt>
                <c:pt idx="58" formatCode="General">
                  <c:v>126195</c:v>
                </c:pt>
                <c:pt idx="59" formatCode="General">
                  <c:v>124194</c:v>
                </c:pt>
                <c:pt idx="60" formatCode="General">
                  <c:v>122278</c:v>
                </c:pt>
                <c:pt idx="61" formatCode="General">
                  <c:v>120141</c:v>
                </c:pt>
                <c:pt idx="62" formatCode="General">
                  <c:v>118305</c:v>
                </c:pt>
                <c:pt idx="63" formatCode="General">
                  <c:v>116472</c:v>
                </c:pt>
                <c:pt idx="64" formatCode="General">
                  <c:v>114729</c:v>
                </c:pt>
                <c:pt idx="65" formatCode="General">
                  <c:v>112948</c:v>
                </c:pt>
                <c:pt idx="66" formatCode="General">
                  <c:v>111345</c:v>
                </c:pt>
                <c:pt idx="67" formatCode="General">
                  <c:v>109626</c:v>
                </c:pt>
                <c:pt idx="68" formatCode="General">
                  <c:v>108096</c:v>
                </c:pt>
                <c:pt idx="69" formatCode="General">
                  <c:v>106626</c:v>
                </c:pt>
                <c:pt idx="70" formatCode="General">
                  <c:v>105221</c:v>
                </c:pt>
                <c:pt idx="71" formatCode="General">
                  <c:v>103809</c:v>
                </c:pt>
                <c:pt idx="72" formatCode="General">
                  <c:v>102478</c:v>
                </c:pt>
                <c:pt idx="73" formatCode="General">
                  <c:v>101095</c:v>
                </c:pt>
                <c:pt idx="74" formatCode="General">
                  <c:v>99829.1</c:v>
                </c:pt>
                <c:pt idx="75" formatCode="General">
                  <c:v>98483.9</c:v>
                </c:pt>
                <c:pt idx="76" formatCode="General">
                  <c:v>97177.7</c:v>
                </c:pt>
                <c:pt idx="77" formatCode="General">
                  <c:v>95883.1</c:v>
                </c:pt>
                <c:pt idx="78" formatCode="General">
                  <c:v>94729</c:v>
                </c:pt>
                <c:pt idx="79" formatCode="General">
                  <c:v>93517.8</c:v>
                </c:pt>
                <c:pt idx="80" formatCode="General">
                  <c:v>92397.8</c:v>
                </c:pt>
                <c:pt idx="81" formatCode="General">
                  <c:v>91414.7</c:v>
                </c:pt>
                <c:pt idx="82" formatCode="General">
                  <c:v>90314.4</c:v>
                </c:pt>
                <c:pt idx="83" formatCode="General">
                  <c:v>89184</c:v>
                </c:pt>
                <c:pt idx="84" formatCode="General">
                  <c:v>88188.3</c:v>
                </c:pt>
                <c:pt idx="85" formatCode="General">
                  <c:v>87150.5</c:v>
                </c:pt>
                <c:pt idx="86" formatCode="General">
                  <c:v>86126</c:v>
                </c:pt>
                <c:pt idx="87" formatCode="General">
                  <c:v>85183.8</c:v>
                </c:pt>
                <c:pt idx="88" formatCode="General">
                  <c:v>84214.399999999994</c:v>
                </c:pt>
                <c:pt idx="89" formatCode="General">
                  <c:v>83328.7</c:v>
                </c:pt>
                <c:pt idx="90" formatCode="General">
                  <c:v>82357.399999999994</c:v>
                </c:pt>
                <c:pt idx="91" formatCode="General">
                  <c:v>81392.2</c:v>
                </c:pt>
                <c:pt idx="92" formatCode="General">
                  <c:v>80538.600000000006</c:v>
                </c:pt>
                <c:pt idx="93" formatCode="General">
                  <c:v>79684</c:v>
                </c:pt>
                <c:pt idx="94" formatCode="General">
                  <c:v>78852</c:v>
                </c:pt>
                <c:pt idx="95" formatCode="General">
                  <c:v>78011.100000000006</c:v>
                </c:pt>
                <c:pt idx="96" formatCode="General">
                  <c:v>77239.5</c:v>
                </c:pt>
                <c:pt idx="97" formatCode="General">
                  <c:v>76491.199999999997</c:v>
                </c:pt>
                <c:pt idx="98" formatCode="General">
                  <c:v>75757.100000000006</c:v>
                </c:pt>
                <c:pt idx="99" formatCode="General">
                  <c:v>75010.399999999994</c:v>
                </c:pt>
                <c:pt idx="100" formatCode="General">
                  <c:v>74299.399999999994</c:v>
                </c:pt>
                <c:pt idx="101" formatCode="General">
                  <c:v>73589.399999999994</c:v>
                </c:pt>
                <c:pt idx="102" formatCode="General">
                  <c:v>72878.3</c:v>
                </c:pt>
                <c:pt idx="103" formatCode="General">
                  <c:v>72190.7</c:v>
                </c:pt>
                <c:pt idx="104" formatCode="General">
                  <c:v>71466.100000000006</c:v>
                </c:pt>
                <c:pt idx="105" formatCode="General">
                  <c:v>70812.600000000006</c:v>
                </c:pt>
                <c:pt idx="106" formatCode="General">
                  <c:v>70115.3</c:v>
                </c:pt>
                <c:pt idx="107" formatCode="General">
                  <c:v>69450.600000000006</c:v>
                </c:pt>
                <c:pt idx="108" formatCode="General">
                  <c:v>68852.2</c:v>
                </c:pt>
                <c:pt idx="109" formatCode="General">
                  <c:v>68244.100000000006</c:v>
                </c:pt>
                <c:pt idx="110" formatCode="General">
                  <c:v>67664.399999999994</c:v>
                </c:pt>
                <c:pt idx="111" formatCode="General">
                  <c:v>67039</c:v>
                </c:pt>
                <c:pt idx="112" formatCode="General">
                  <c:v>66429.8</c:v>
                </c:pt>
                <c:pt idx="113" formatCode="General">
                  <c:v>65854.8</c:v>
                </c:pt>
                <c:pt idx="114" formatCode="General">
                  <c:v>65318.5</c:v>
                </c:pt>
                <c:pt idx="115" formatCode="General">
                  <c:v>64765.2</c:v>
                </c:pt>
                <c:pt idx="116" formatCode="General">
                  <c:v>64214.9</c:v>
                </c:pt>
                <c:pt idx="117" formatCode="General">
                  <c:v>63710</c:v>
                </c:pt>
                <c:pt idx="118" formatCode="General">
                  <c:v>63196.5</c:v>
                </c:pt>
                <c:pt idx="119" formatCode="General">
                  <c:v>62681.8</c:v>
                </c:pt>
                <c:pt idx="120" formatCode="General">
                  <c:v>62193.4</c:v>
                </c:pt>
                <c:pt idx="121" formatCode="General">
                  <c:v>61710.3</c:v>
                </c:pt>
                <c:pt idx="122" formatCode="General">
                  <c:v>61182.400000000001</c:v>
                </c:pt>
                <c:pt idx="123" formatCode="General">
                  <c:v>60714.5</c:v>
                </c:pt>
                <c:pt idx="124" formatCode="General">
                  <c:v>60270.8</c:v>
                </c:pt>
                <c:pt idx="125" formatCode="General">
                  <c:v>59803.9</c:v>
                </c:pt>
                <c:pt idx="126" formatCode="General">
                  <c:v>59334</c:v>
                </c:pt>
                <c:pt idx="127" formatCode="General">
                  <c:v>58861.4</c:v>
                </c:pt>
                <c:pt idx="128" formatCode="General">
                  <c:v>58440.5</c:v>
                </c:pt>
                <c:pt idx="129" formatCode="General">
                  <c:v>58002.2</c:v>
                </c:pt>
                <c:pt idx="130" formatCode="General">
                  <c:v>57551.7</c:v>
                </c:pt>
                <c:pt idx="131" formatCode="General">
                  <c:v>57105.7</c:v>
                </c:pt>
                <c:pt idx="132" formatCode="General">
                  <c:v>56688.2</c:v>
                </c:pt>
                <c:pt idx="133" formatCode="General">
                  <c:v>56272.6</c:v>
                </c:pt>
                <c:pt idx="134" formatCode="General">
                  <c:v>55865.3</c:v>
                </c:pt>
                <c:pt idx="135" formatCode="General">
                  <c:v>55460.2</c:v>
                </c:pt>
                <c:pt idx="136" formatCode="General">
                  <c:v>55064.9</c:v>
                </c:pt>
                <c:pt idx="137" formatCode="General">
                  <c:v>54676.1</c:v>
                </c:pt>
                <c:pt idx="138" formatCode="General">
                  <c:v>54290.1</c:v>
                </c:pt>
                <c:pt idx="139" formatCode="General">
                  <c:v>53931.6</c:v>
                </c:pt>
                <c:pt idx="140" formatCode="General">
                  <c:v>53537.8</c:v>
                </c:pt>
                <c:pt idx="141" formatCode="General">
                  <c:v>53180.2</c:v>
                </c:pt>
                <c:pt idx="142" formatCode="General">
                  <c:v>52832.3</c:v>
                </c:pt>
                <c:pt idx="143" formatCode="General">
                  <c:v>52462.6</c:v>
                </c:pt>
                <c:pt idx="144" formatCode="General">
                  <c:v>52109.1</c:v>
                </c:pt>
                <c:pt idx="145" formatCode="General">
                  <c:v>51734.2</c:v>
                </c:pt>
                <c:pt idx="146" formatCode="General">
                  <c:v>51387.9</c:v>
                </c:pt>
                <c:pt idx="147" formatCode="General">
                  <c:v>51017.2</c:v>
                </c:pt>
                <c:pt idx="148" formatCode="General">
                  <c:v>50689.3</c:v>
                </c:pt>
                <c:pt idx="149" formatCode="General">
                  <c:v>50323.6</c:v>
                </c:pt>
                <c:pt idx="150" formatCode="General">
                  <c:v>49966</c:v>
                </c:pt>
                <c:pt idx="151" formatCode="General">
                  <c:v>49622</c:v>
                </c:pt>
                <c:pt idx="152" formatCode="General">
                  <c:v>49272.5</c:v>
                </c:pt>
                <c:pt idx="153" formatCode="General">
                  <c:v>48942.8</c:v>
                </c:pt>
                <c:pt idx="154" formatCode="General">
                  <c:v>48612.9</c:v>
                </c:pt>
                <c:pt idx="155" formatCode="General">
                  <c:v>48296.2</c:v>
                </c:pt>
                <c:pt idx="156" formatCode="General">
                  <c:v>48002.7</c:v>
                </c:pt>
                <c:pt idx="157" formatCode="General">
                  <c:v>47711.1</c:v>
                </c:pt>
                <c:pt idx="158" formatCode="General">
                  <c:v>47421.2</c:v>
                </c:pt>
                <c:pt idx="159" formatCode="General">
                  <c:v>47134.6</c:v>
                </c:pt>
                <c:pt idx="160" formatCode="General">
                  <c:v>46836.7</c:v>
                </c:pt>
                <c:pt idx="161" formatCode="General">
                  <c:v>46560.6</c:v>
                </c:pt>
                <c:pt idx="162" formatCode="General">
                  <c:v>46256</c:v>
                </c:pt>
                <c:pt idx="163" formatCode="General">
                  <c:v>45969.1</c:v>
                </c:pt>
                <c:pt idx="164" formatCode="General">
                  <c:v>45711.9</c:v>
                </c:pt>
                <c:pt idx="165" formatCode="General">
                  <c:v>45424</c:v>
                </c:pt>
                <c:pt idx="166" formatCode="General">
                  <c:v>45172.7</c:v>
                </c:pt>
                <c:pt idx="167" formatCode="General">
                  <c:v>44899.199999999997</c:v>
                </c:pt>
                <c:pt idx="168" formatCode="General">
                  <c:v>44636.1</c:v>
                </c:pt>
                <c:pt idx="169" formatCode="General">
                  <c:v>44352.4</c:v>
                </c:pt>
                <c:pt idx="170" formatCode="General">
                  <c:v>44107.3</c:v>
                </c:pt>
                <c:pt idx="171" formatCode="General">
                  <c:v>43854.8</c:v>
                </c:pt>
                <c:pt idx="172" formatCode="General">
                  <c:v>43606.5</c:v>
                </c:pt>
                <c:pt idx="173" formatCode="General">
                  <c:v>43378.2</c:v>
                </c:pt>
                <c:pt idx="174" formatCode="General">
                  <c:v>43122.9</c:v>
                </c:pt>
                <c:pt idx="175" formatCode="General">
                  <c:v>42862.7</c:v>
                </c:pt>
                <c:pt idx="176" formatCode="General">
                  <c:v>42622.8</c:v>
                </c:pt>
                <c:pt idx="177" formatCode="General">
                  <c:v>42402.1</c:v>
                </c:pt>
                <c:pt idx="178" formatCode="General">
                  <c:v>42176.9</c:v>
                </c:pt>
                <c:pt idx="179" formatCode="General">
                  <c:v>41953.2</c:v>
                </c:pt>
                <c:pt idx="180" formatCode="General">
                  <c:v>41723.9</c:v>
                </c:pt>
                <c:pt idx="181" formatCode="General">
                  <c:v>41485.5</c:v>
                </c:pt>
                <c:pt idx="182" formatCode="General">
                  <c:v>41269.1</c:v>
                </c:pt>
                <c:pt idx="183" formatCode="General">
                  <c:v>41051.800000000003</c:v>
                </c:pt>
                <c:pt idx="184" formatCode="General">
                  <c:v>40836.300000000003</c:v>
                </c:pt>
                <c:pt idx="185" formatCode="General">
                  <c:v>40620.300000000003</c:v>
                </c:pt>
                <c:pt idx="186" formatCode="General">
                  <c:v>40417.9</c:v>
                </c:pt>
                <c:pt idx="187" formatCode="General">
                  <c:v>40216.1</c:v>
                </c:pt>
                <c:pt idx="188" formatCode="General">
                  <c:v>40004.9</c:v>
                </c:pt>
                <c:pt idx="189" formatCode="General">
                  <c:v>39791.1</c:v>
                </c:pt>
                <c:pt idx="190" formatCode="General">
                  <c:v>39592</c:v>
                </c:pt>
                <c:pt idx="191" formatCode="General">
                  <c:v>39382.1</c:v>
                </c:pt>
                <c:pt idx="192" formatCode="General">
                  <c:v>39185.1</c:v>
                </c:pt>
                <c:pt idx="193" formatCode="General">
                  <c:v>38993.699999999997</c:v>
                </c:pt>
                <c:pt idx="194" formatCode="General">
                  <c:v>38797.199999999997</c:v>
                </c:pt>
                <c:pt idx="195" formatCode="General">
                  <c:v>38605.300000000003</c:v>
                </c:pt>
                <c:pt idx="196" formatCode="General">
                  <c:v>38403.9</c:v>
                </c:pt>
                <c:pt idx="197" formatCode="General">
                  <c:v>38201.5</c:v>
                </c:pt>
                <c:pt idx="198" formatCode="General">
                  <c:v>38011</c:v>
                </c:pt>
                <c:pt idx="199" formatCode="General">
                  <c:v>37825.800000000003</c:v>
                </c:pt>
                <c:pt idx="200" formatCode="General">
                  <c:v>37633.800000000003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0CF-46FC-908D-3E63D4DA2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0382336"/>
        <c:axId val="780385664"/>
      </c:scatterChart>
      <c:scatterChart>
        <c:scatterStyle val="lineMarker"/>
        <c:varyColors val="0"/>
        <c:ser>
          <c:idx val="1"/>
          <c:order val="1"/>
          <c:tx>
            <c:strRef>
              <c:f>'Rate Radius vs Time'!$F$1</c:f>
              <c:strCache>
                <c:ptCount val="1"/>
                <c:pt idx="0">
                  <c:v>Radius Statistics: Bunny 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'Rate Radius vs Time'!$D$2:$D$202</c:f>
              <c:numCache>
                <c:formatCode>General</c:formatCode>
                <c:ptCount val="201"/>
                <c:pt idx="1">
                  <c:v>77</c:v>
                </c:pt>
                <c:pt idx="2">
                  <c:v>162</c:v>
                </c:pt>
                <c:pt idx="3">
                  <c:v>251</c:v>
                </c:pt>
                <c:pt idx="4">
                  <c:v>347</c:v>
                </c:pt>
                <c:pt idx="5">
                  <c:v>432</c:v>
                </c:pt>
                <c:pt idx="6">
                  <c:v>518</c:v>
                </c:pt>
                <c:pt idx="7">
                  <c:v>609</c:v>
                </c:pt>
                <c:pt idx="8">
                  <c:v>709</c:v>
                </c:pt>
                <c:pt idx="9">
                  <c:v>806</c:v>
                </c:pt>
                <c:pt idx="10">
                  <c:v>894</c:v>
                </c:pt>
                <c:pt idx="11">
                  <c:v>997</c:v>
                </c:pt>
                <c:pt idx="12">
                  <c:v>1083</c:v>
                </c:pt>
                <c:pt idx="13">
                  <c:v>1196</c:v>
                </c:pt>
                <c:pt idx="14">
                  <c:v>1287</c:v>
                </c:pt>
                <c:pt idx="15">
                  <c:v>1393</c:v>
                </c:pt>
                <c:pt idx="16">
                  <c:v>1487</c:v>
                </c:pt>
                <c:pt idx="17">
                  <c:v>1576</c:v>
                </c:pt>
                <c:pt idx="18">
                  <c:v>1669</c:v>
                </c:pt>
                <c:pt idx="19">
                  <c:v>1767</c:v>
                </c:pt>
                <c:pt idx="20">
                  <c:v>1863</c:v>
                </c:pt>
                <c:pt idx="21">
                  <c:v>1967</c:v>
                </c:pt>
                <c:pt idx="22">
                  <c:v>2063</c:v>
                </c:pt>
                <c:pt idx="23">
                  <c:v>2149</c:v>
                </c:pt>
                <c:pt idx="24">
                  <c:v>2235</c:v>
                </c:pt>
                <c:pt idx="25">
                  <c:v>2321</c:v>
                </c:pt>
                <c:pt idx="26">
                  <c:v>2421</c:v>
                </c:pt>
                <c:pt idx="27">
                  <c:v>2512</c:v>
                </c:pt>
                <c:pt idx="28">
                  <c:v>2619</c:v>
                </c:pt>
                <c:pt idx="29">
                  <c:v>2709</c:v>
                </c:pt>
                <c:pt idx="30">
                  <c:v>2797</c:v>
                </c:pt>
                <c:pt idx="31">
                  <c:v>2886</c:v>
                </c:pt>
                <c:pt idx="32">
                  <c:v>2984</c:v>
                </c:pt>
                <c:pt idx="33">
                  <c:v>3087</c:v>
                </c:pt>
                <c:pt idx="34">
                  <c:v>3188</c:v>
                </c:pt>
                <c:pt idx="35">
                  <c:v>3285</c:v>
                </c:pt>
                <c:pt idx="36">
                  <c:v>3392</c:v>
                </c:pt>
                <c:pt idx="37">
                  <c:v>3500</c:v>
                </c:pt>
                <c:pt idx="38">
                  <c:v>3598</c:v>
                </c:pt>
                <c:pt idx="39">
                  <c:v>3709</c:v>
                </c:pt>
                <c:pt idx="40">
                  <c:v>3794</c:v>
                </c:pt>
                <c:pt idx="41">
                  <c:v>3897</c:v>
                </c:pt>
                <c:pt idx="42">
                  <c:v>3983</c:v>
                </c:pt>
                <c:pt idx="43">
                  <c:v>4083</c:v>
                </c:pt>
                <c:pt idx="44">
                  <c:v>4176</c:v>
                </c:pt>
                <c:pt idx="45">
                  <c:v>4263</c:v>
                </c:pt>
                <c:pt idx="46">
                  <c:v>4350</c:v>
                </c:pt>
                <c:pt idx="47">
                  <c:v>4469</c:v>
                </c:pt>
                <c:pt idx="48">
                  <c:v>4560</c:v>
                </c:pt>
                <c:pt idx="49">
                  <c:v>4648</c:v>
                </c:pt>
                <c:pt idx="50">
                  <c:v>4735</c:v>
                </c:pt>
                <c:pt idx="51">
                  <c:v>4848</c:v>
                </c:pt>
                <c:pt idx="52">
                  <c:v>4938</c:v>
                </c:pt>
                <c:pt idx="53">
                  <c:v>5021</c:v>
                </c:pt>
                <c:pt idx="54">
                  <c:v>5109</c:v>
                </c:pt>
                <c:pt idx="55">
                  <c:v>5205</c:v>
                </c:pt>
                <c:pt idx="56">
                  <c:v>5293</c:v>
                </c:pt>
                <c:pt idx="57">
                  <c:v>5380</c:v>
                </c:pt>
                <c:pt idx="58">
                  <c:v>5475</c:v>
                </c:pt>
                <c:pt idx="59">
                  <c:v>5600</c:v>
                </c:pt>
                <c:pt idx="60">
                  <c:v>5702</c:v>
                </c:pt>
                <c:pt idx="61">
                  <c:v>5815</c:v>
                </c:pt>
                <c:pt idx="62">
                  <c:v>5905</c:v>
                </c:pt>
                <c:pt idx="63">
                  <c:v>6004</c:v>
                </c:pt>
                <c:pt idx="64">
                  <c:v>6089</c:v>
                </c:pt>
                <c:pt idx="65">
                  <c:v>6187</c:v>
                </c:pt>
                <c:pt idx="66">
                  <c:v>6288</c:v>
                </c:pt>
                <c:pt idx="67">
                  <c:v>6399</c:v>
                </c:pt>
                <c:pt idx="68">
                  <c:v>6488</c:v>
                </c:pt>
                <c:pt idx="69">
                  <c:v>6591</c:v>
                </c:pt>
                <c:pt idx="70">
                  <c:v>6680</c:v>
                </c:pt>
                <c:pt idx="71">
                  <c:v>6795</c:v>
                </c:pt>
                <c:pt idx="72">
                  <c:v>6882</c:v>
                </c:pt>
                <c:pt idx="73">
                  <c:v>6986</c:v>
                </c:pt>
                <c:pt idx="74">
                  <c:v>7074</c:v>
                </c:pt>
                <c:pt idx="75">
                  <c:v>7188</c:v>
                </c:pt>
                <c:pt idx="76">
                  <c:v>7290</c:v>
                </c:pt>
                <c:pt idx="77">
                  <c:v>7402</c:v>
                </c:pt>
                <c:pt idx="78">
                  <c:v>7492</c:v>
                </c:pt>
                <c:pt idx="79">
                  <c:v>7581</c:v>
                </c:pt>
                <c:pt idx="80">
                  <c:v>7686</c:v>
                </c:pt>
                <c:pt idx="81">
                  <c:v>7787</c:v>
                </c:pt>
                <c:pt idx="82">
                  <c:v>7877</c:v>
                </c:pt>
                <c:pt idx="83">
                  <c:v>7968</c:v>
                </c:pt>
                <c:pt idx="84">
                  <c:v>8059</c:v>
                </c:pt>
                <c:pt idx="85">
                  <c:v>8151</c:v>
                </c:pt>
                <c:pt idx="86">
                  <c:v>8245</c:v>
                </c:pt>
                <c:pt idx="87">
                  <c:v>8345</c:v>
                </c:pt>
                <c:pt idx="88">
                  <c:v>8450</c:v>
                </c:pt>
                <c:pt idx="89">
                  <c:v>8555</c:v>
                </c:pt>
                <c:pt idx="90">
                  <c:v>8646</c:v>
                </c:pt>
                <c:pt idx="91">
                  <c:v>8737</c:v>
                </c:pt>
                <c:pt idx="92">
                  <c:v>8828</c:v>
                </c:pt>
                <c:pt idx="93">
                  <c:v>8917</c:v>
                </c:pt>
                <c:pt idx="94">
                  <c:v>9009</c:v>
                </c:pt>
                <c:pt idx="95">
                  <c:v>9098</c:v>
                </c:pt>
                <c:pt idx="96">
                  <c:v>9189</c:v>
                </c:pt>
                <c:pt idx="97">
                  <c:v>9280</c:v>
                </c:pt>
                <c:pt idx="98">
                  <c:v>9367</c:v>
                </c:pt>
                <c:pt idx="99">
                  <c:v>9475</c:v>
                </c:pt>
                <c:pt idx="100">
                  <c:v>9580</c:v>
                </c:pt>
                <c:pt idx="101">
                  <c:v>9669</c:v>
                </c:pt>
                <c:pt idx="102">
                  <c:v>9778</c:v>
                </c:pt>
                <c:pt idx="103">
                  <c:v>9887</c:v>
                </c:pt>
                <c:pt idx="104">
                  <c:v>9979</c:v>
                </c:pt>
                <c:pt idx="105">
                  <c:v>10071</c:v>
                </c:pt>
                <c:pt idx="106">
                  <c:v>10162</c:v>
                </c:pt>
                <c:pt idx="107">
                  <c:v>10253</c:v>
                </c:pt>
                <c:pt idx="108">
                  <c:v>10349</c:v>
                </c:pt>
                <c:pt idx="109">
                  <c:v>10439</c:v>
                </c:pt>
                <c:pt idx="110">
                  <c:v>10528</c:v>
                </c:pt>
                <c:pt idx="111">
                  <c:v>10622</c:v>
                </c:pt>
                <c:pt idx="112">
                  <c:v>10712</c:v>
                </c:pt>
                <c:pt idx="113">
                  <c:v>10821</c:v>
                </c:pt>
                <c:pt idx="114">
                  <c:v>10925</c:v>
                </c:pt>
                <c:pt idx="115">
                  <c:v>11019</c:v>
                </c:pt>
                <c:pt idx="116">
                  <c:v>11129</c:v>
                </c:pt>
                <c:pt idx="117">
                  <c:v>11223</c:v>
                </c:pt>
                <c:pt idx="118">
                  <c:v>11335</c:v>
                </c:pt>
                <c:pt idx="119">
                  <c:v>11429</c:v>
                </c:pt>
                <c:pt idx="120">
                  <c:v>11522</c:v>
                </c:pt>
                <c:pt idx="121">
                  <c:v>11618</c:v>
                </c:pt>
                <c:pt idx="122">
                  <c:v>11712</c:v>
                </c:pt>
                <c:pt idx="123">
                  <c:v>11805</c:v>
                </c:pt>
                <c:pt idx="124">
                  <c:v>11909</c:v>
                </c:pt>
                <c:pt idx="125">
                  <c:v>12014</c:v>
                </c:pt>
                <c:pt idx="126">
                  <c:v>12128</c:v>
                </c:pt>
                <c:pt idx="127">
                  <c:v>12219</c:v>
                </c:pt>
                <c:pt idx="128">
                  <c:v>12323</c:v>
                </c:pt>
                <c:pt idx="129">
                  <c:v>12435</c:v>
                </c:pt>
                <c:pt idx="130">
                  <c:v>12565</c:v>
                </c:pt>
                <c:pt idx="131">
                  <c:v>12656</c:v>
                </c:pt>
                <c:pt idx="132">
                  <c:v>12746</c:v>
                </c:pt>
                <c:pt idx="133">
                  <c:v>12848</c:v>
                </c:pt>
                <c:pt idx="134">
                  <c:v>12941</c:v>
                </c:pt>
                <c:pt idx="135">
                  <c:v>13034</c:v>
                </c:pt>
                <c:pt idx="136">
                  <c:v>13125</c:v>
                </c:pt>
                <c:pt idx="137">
                  <c:v>13217</c:v>
                </c:pt>
                <c:pt idx="138">
                  <c:v>13309</c:v>
                </c:pt>
                <c:pt idx="139">
                  <c:v>13400</c:v>
                </c:pt>
                <c:pt idx="140">
                  <c:v>13494</c:v>
                </c:pt>
                <c:pt idx="141">
                  <c:v>13583</c:v>
                </c:pt>
                <c:pt idx="142">
                  <c:v>13677</c:v>
                </c:pt>
                <c:pt idx="143">
                  <c:v>13771</c:v>
                </c:pt>
                <c:pt idx="144">
                  <c:v>13863</c:v>
                </c:pt>
                <c:pt idx="145">
                  <c:v>13954</c:v>
                </c:pt>
                <c:pt idx="146">
                  <c:v>14044</c:v>
                </c:pt>
                <c:pt idx="147">
                  <c:v>14137</c:v>
                </c:pt>
                <c:pt idx="148">
                  <c:v>14228</c:v>
                </c:pt>
                <c:pt idx="149">
                  <c:v>14340</c:v>
                </c:pt>
                <c:pt idx="150">
                  <c:v>14467</c:v>
                </c:pt>
                <c:pt idx="151">
                  <c:v>14557</c:v>
                </c:pt>
                <c:pt idx="152">
                  <c:v>14707</c:v>
                </c:pt>
                <c:pt idx="153">
                  <c:v>14800</c:v>
                </c:pt>
                <c:pt idx="154">
                  <c:v>14893</c:v>
                </c:pt>
                <c:pt idx="155">
                  <c:v>14986</c:v>
                </c:pt>
                <c:pt idx="156">
                  <c:v>15077</c:v>
                </c:pt>
                <c:pt idx="157">
                  <c:v>15171</c:v>
                </c:pt>
                <c:pt idx="158">
                  <c:v>15263</c:v>
                </c:pt>
                <c:pt idx="159">
                  <c:v>15359</c:v>
                </c:pt>
                <c:pt idx="160">
                  <c:v>15454</c:v>
                </c:pt>
                <c:pt idx="161">
                  <c:v>15548</c:v>
                </c:pt>
                <c:pt idx="162">
                  <c:v>15644</c:v>
                </c:pt>
                <c:pt idx="163">
                  <c:v>15736</c:v>
                </c:pt>
                <c:pt idx="164">
                  <c:v>15828</c:v>
                </c:pt>
                <c:pt idx="165">
                  <c:v>15920</c:v>
                </c:pt>
                <c:pt idx="166">
                  <c:v>16010</c:v>
                </c:pt>
                <c:pt idx="167">
                  <c:v>16103</c:v>
                </c:pt>
                <c:pt idx="168">
                  <c:v>16194</c:v>
                </c:pt>
                <c:pt idx="169">
                  <c:v>16284</c:v>
                </c:pt>
                <c:pt idx="170">
                  <c:v>16375</c:v>
                </c:pt>
                <c:pt idx="171">
                  <c:v>16467</c:v>
                </c:pt>
                <c:pt idx="172">
                  <c:v>16558</c:v>
                </c:pt>
                <c:pt idx="173">
                  <c:v>16655</c:v>
                </c:pt>
                <c:pt idx="174">
                  <c:v>16785</c:v>
                </c:pt>
                <c:pt idx="175">
                  <c:v>16877</c:v>
                </c:pt>
                <c:pt idx="176">
                  <c:v>16971</c:v>
                </c:pt>
                <c:pt idx="177">
                  <c:v>17082</c:v>
                </c:pt>
                <c:pt idx="178">
                  <c:v>17188</c:v>
                </c:pt>
                <c:pt idx="179">
                  <c:v>17313</c:v>
                </c:pt>
                <c:pt idx="180">
                  <c:v>17440</c:v>
                </c:pt>
                <c:pt idx="181">
                  <c:v>17535</c:v>
                </c:pt>
                <c:pt idx="182">
                  <c:v>17628</c:v>
                </c:pt>
                <c:pt idx="183">
                  <c:v>17722</c:v>
                </c:pt>
                <c:pt idx="184">
                  <c:v>17815</c:v>
                </c:pt>
                <c:pt idx="185">
                  <c:v>17909</c:v>
                </c:pt>
                <c:pt idx="186">
                  <c:v>18002</c:v>
                </c:pt>
                <c:pt idx="187">
                  <c:v>18093</c:v>
                </c:pt>
                <c:pt idx="188">
                  <c:v>18187</c:v>
                </c:pt>
                <c:pt idx="189">
                  <c:v>18279</c:v>
                </c:pt>
                <c:pt idx="190">
                  <c:v>18373</c:v>
                </c:pt>
                <c:pt idx="191">
                  <c:v>18466</c:v>
                </c:pt>
                <c:pt idx="192">
                  <c:v>18556</c:v>
                </c:pt>
                <c:pt idx="193">
                  <c:v>18647</c:v>
                </c:pt>
                <c:pt idx="194">
                  <c:v>18740</c:v>
                </c:pt>
                <c:pt idx="195">
                  <c:v>18829</c:v>
                </c:pt>
                <c:pt idx="196">
                  <c:v>18926</c:v>
                </c:pt>
                <c:pt idx="197">
                  <c:v>19021</c:v>
                </c:pt>
                <c:pt idx="198">
                  <c:v>19113</c:v>
                </c:pt>
                <c:pt idx="199">
                  <c:v>19205</c:v>
                </c:pt>
                <c:pt idx="200">
                  <c:v>19301</c:v>
                </c:pt>
              </c:numCache>
            </c:numRef>
          </c:xVal>
          <c:yVal>
            <c:numRef>
              <c:f>'Rate Radius vs Time'!$F$2:$F$202</c:f>
              <c:numCache>
                <c:formatCode>0.00%</c:formatCode>
                <c:ptCount val="201"/>
                <c:pt idx="1">
                  <c:v>0.6470772093023256</c:v>
                </c:pt>
                <c:pt idx="2">
                  <c:v>0.74274232558139541</c:v>
                </c:pt>
                <c:pt idx="3">
                  <c:v>0.78578883720930237</c:v>
                </c:pt>
                <c:pt idx="4">
                  <c:v>0.8174781395348838</c:v>
                </c:pt>
                <c:pt idx="5">
                  <c:v>0.83909953488372091</c:v>
                </c:pt>
                <c:pt idx="6">
                  <c:v>0.85499069767441871</c:v>
                </c:pt>
                <c:pt idx="7">
                  <c:v>0.86786139534883722</c:v>
                </c:pt>
                <c:pt idx="8">
                  <c:v>0.87745767441860467</c:v>
                </c:pt>
                <c:pt idx="9">
                  <c:v>0.88578604651162796</c:v>
                </c:pt>
                <c:pt idx="10">
                  <c:v>0.89256744186046511</c:v>
                </c:pt>
                <c:pt idx="11">
                  <c:v>0.89852279069767449</c:v>
                </c:pt>
                <c:pt idx="12">
                  <c:v>0.90350790697674421</c:v>
                </c:pt>
                <c:pt idx="13">
                  <c:v>0.9081451162790698</c:v>
                </c:pt>
                <c:pt idx="14">
                  <c:v>0.91233860465116279</c:v>
                </c:pt>
                <c:pt idx="15">
                  <c:v>0.91620279069767441</c:v>
                </c:pt>
                <c:pt idx="16">
                  <c:v>0.91927255813953501</c:v>
                </c:pt>
                <c:pt idx="17">
                  <c:v>0.92220000000000013</c:v>
                </c:pt>
                <c:pt idx="18">
                  <c:v>0.9251488372093023</c:v>
                </c:pt>
                <c:pt idx="19">
                  <c:v>0.92768558139534885</c:v>
                </c:pt>
                <c:pt idx="20">
                  <c:v>0.92993116279069776</c:v>
                </c:pt>
                <c:pt idx="21">
                  <c:v>0.93230697674418606</c:v>
                </c:pt>
                <c:pt idx="22">
                  <c:v>0.93421395348837222</c:v>
                </c:pt>
                <c:pt idx="23">
                  <c:v>0.93622325581395349</c:v>
                </c:pt>
                <c:pt idx="24">
                  <c:v>0.93802790697674432</c:v>
                </c:pt>
                <c:pt idx="25">
                  <c:v>0.93961860465116276</c:v>
                </c:pt>
                <c:pt idx="26">
                  <c:v>0.94112558139534896</c:v>
                </c:pt>
                <c:pt idx="27">
                  <c:v>0.94268837209302325</c:v>
                </c:pt>
                <c:pt idx="28">
                  <c:v>0.94414883720930243</c:v>
                </c:pt>
                <c:pt idx="29">
                  <c:v>0.94556279069767446</c:v>
                </c:pt>
                <c:pt idx="30">
                  <c:v>0.94675348837209305</c:v>
                </c:pt>
                <c:pt idx="31">
                  <c:v>0.94802790697674433</c:v>
                </c:pt>
                <c:pt idx="32">
                  <c:v>0.94923720930232558</c:v>
                </c:pt>
                <c:pt idx="33">
                  <c:v>0.95037209302325576</c:v>
                </c:pt>
                <c:pt idx="34">
                  <c:v>0.95138604651162795</c:v>
                </c:pt>
                <c:pt idx="35">
                  <c:v>0.95235348837209299</c:v>
                </c:pt>
                <c:pt idx="36">
                  <c:v>0.95329302325581411</c:v>
                </c:pt>
                <c:pt idx="37">
                  <c:v>0.95419534883720936</c:v>
                </c:pt>
                <c:pt idx="38">
                  <c:v>0.9551069767441861</c:v>
                </c:pt>
                <c:pt idx="39">
                  <c:v>0.95598139534883719</c:v>
                </c:pt>
                <c:pt idx="40">
                  <c:v>0.95685581395348851</c:v>
                </c:pt>
                <c:pt idx="41">
                  <c:v>0.95761860465116277</c:v>
                </c:pt>
                <c:pt idx="42">
                  <c:v>0.95840930232558141</c:v>
                </c:pt>
                <c:pt idx="43">
                  <c:v>0.95918139534883728</c:v>
                </c:pt>
                <c:pt idx="44">
                  <c:v>0.95990697674418612</c:v>
                </c:pt>
                <c:pt idx="45">
                  <c:v>0.96063255813953496</c:v>
                </c:pt>
                <c:pt idx="46">
                  <c:v>0.96131162790697677</c:v>
                </c:pt>
                <c:pt idx="47">
                  <c:v>0.96197209302325581</c:v>
                </c:pt>
                <c:pt idx="48">
                  <c:v>0.96263255813953486</c:v>
                </c:pt>
                <c:pt idx="49">
                  <c:v>0.96320930232558144</c:v>
                </c:pt>
                <c:pt idx="50">
                  <c:v>0.96374883720930238</c:v>
                </c:pt>
                <c:pt idx="51">
                  <c:v>0.96426046511627916</c:v>
                </c:pt>
                <c:pt idx="52">
                  <c:v>0.96479069767441861</c:v>
                </c:pt>
                <c:pt idx="53">
                  <c:v>0.96535813953488381</c:v>
                </c:pt>
                <c:pt idx="54">
                  <c:v>0.96587906976744187</c:v>
                </c:pt>
                <c:pt idx="55">
                  <c:v>0.9664186046511628</c:v>
                </c:pt>
                <c:pt idx="56">
                  <c:v>0.96689302325581394</c:v>
                </c:pt>
                <c:pt idx="57">
                  <c:v>0.96737674418604658</c:v>
                </c:pt>
                <c:pt idx="58">
                  <c:v>0.96786046511627921</c:v>
                </c:pt>
                <c:pt idx="59">
                  <c:v>0.96831627906976747</c:v>
                </c:pt>
                <c:pt idx="60">
                  <c:v>0.96877209302325595</c:v>
                </c:pt>
                <c:pt idx="61">
                  <c:v>0.96918139534883729</c:v>
                </c:pt>
                <c:pt idx="62">
                  <c:v>0.96959069767441874</c:v>
                </c:pt>
                <c:pt idx="63">
                  <c:v>0.97001860465116285</c:v>
                </c:pt>
                <c:pt idx="64">
                  <c:v>0.97040930232558154</c:v>
                </c:pt>
                <c:pt idx="65">
                  <c:v>0.97080930232558138</c:v>
                </c:pt>
                <c:pt idx="66">
                  <c:v>0.97120000000000006</c:v>
                </c:pt>
                <c:pt idx="67">
                  <c:v>0.97155348837209299</c:v>
                </c:pt>
                <c:pt idx="68">
                  <c:v>0.97189767441860475</c:v>
                </c:pt>
                <c:pt idx="69">
                  <c:v>0.97226976744186056</c:v>
                </c:pt>
                <c:pt idx="70">
                  <c:v>0.97259534883720922</c:v>
                </c:pt>
                <c:pt idx="71">
                  <c:v>0.97294883720930236</c:v>
                </c:pt>
                <c:pt idx="72">
                  <c:v>0.97328372093023274</c:v>
                </c:pt>
                <c:pt idx="73">
                  <c:v>0.97359069767441864</c:v>
                </c:pt>
                <c:pt idx="74">
                  <c:v>0.97390697674418614</c:v>
                </c:pt>
                <c:pt idx="75">
                  <c:v>0.97421395348837214</c:v>
                </c:pt>
                <c:pt idx="76">
                  <c:v>0.97456744186046518</c:v>
                </c:pt>
                <c:pt idx="77">
                  <c:v>0.97485581395348853</c:v>
                </c:pt>
                <c:pt idx="78">
                  <c:v>0.97516279069767442</c:v>
                </c:pt>
                <c:pt idx="79">
                  <c:v>0.97544186046511627</c:v>
                </c:pt>
                <c:pt idx="80">
                  <c:v>0.97569302325581397</c:v>
                </c:pt>
                <c:pt idx="81">
                  <c:v>0.97601860465116286</c:v>
                </c:pt>
                <c:pt idx="82">
                  <c:v>0.97631627906976737</c:v>
                </c:pt>
                <c:pt idx="83">
                  <c:v>0.97659534883720944</c:v>
                </c:pt>
                <c:pt idx="84">
                  <c:v>0.9768744186046513</c:v>
                </c:pt>
                <c:pt idx="85">
                  <c:v>0.97713488372093016</c:v>
                </c:pt>
                <c:pt idx="86">
                  <c:v>0.97740465116279074</c:v>
                </c:pt>
                <c:pt idx="87">
                  <c:v>0.97765581395348844</c:v>
                </c:pt>
                <c:pt idx="88">
                  <c:v>0.9779255813953488</c:v>
                </c:pt>
                <c:pt idx="89">
                  <c:v>0.97816744186046523</c:v>
                </c:pt>
                <c:pt idx="90">
                  <c:v>0.97839999999999994</c:v>
                </c:pt>
                <c:pt idx="91">
                  <c:v>0.97865116279069764</c:v>
                </c:pt>
                <c:pt idx="92">
                  <c:v>0.97891162790697672</c:v>
                </c:pt>
                <c:pt idx="93">
                  <c:v>0.97914418604651177</c:v>
                </c:pt>
                <c:pt idx="94">
                  <c:v>0.9793674418604652</c:v>
                </c:pt>
                <c:pt idx="95">
                  <c:v>0.97960000000000003</c:v>
                </c:pt>
                <c:pt idx="96">
                  <c:v>0.97981395348837208</c:v>
                </c:pt>
                <c:pt idx="97">
                  <c:v>0.98002790697674425</c:v>
                </c:pt>
                <c:pt idx="98">
                  <c:v>0.98025116279069779</c:v>
                </c:pt>
                <c:pt idx="99">
                  <c:v>0.98044651162790697</c:v>
                </c:pt>
                <c:pt idx="100">
                  <c:v>0.9806790697674419</c:v>
                </c:pt>
                <c:pt idx="101">
                  <c:v>0.98089302325581396</c:v>
                </c:pt>
                <c:pt idx="102">
                  <c:v>0.98107906976744186</c:v>
                </c:pt>
                <c:pt idx="103">
                  <c:v>0.98129302325581413</c:v>
                </c:pt>
                <c:pt idx="104">
                  <c:v>0.9814883720930232</c:v>
                </c:pt>
                <c:pt idx="105">
                  <c:v>0.98170232558139547</c:v>
                </c:pt>
                <c:pt idx="106">
                  <c:v>0.98189767441860465</c:v>
                </c:pt>
                <c:pt idx="107">
                  <c:v>0.98207441860465128</c:v>
                </c:pt>
                <c:pt idx="108">
                  <c:v>0.98225116279069768</c:v>
                </c:pt>
                <c:pt idx="109">
                  <c:v>0.98241860465116282</c:v>
                </c:pt>
                <c:pt idx="110">
                  <c:v>0.98260465116279072</c:v>
                </c:pt>
                <c:pt idx="111">
                  <c:v>0.98277209302325597</c:v>
                </c:pt>
                <c:pt idx="112">
                  <c:v>0.98294883720930237</c:v>
                </c:pt>
                <c:pt idx="113">
                  <c:v>0.98313488372093027</c:v>
                </c:pt>
                <c:pt idx="114">
                  <c:v>0.98329302325581402</c:v>
                </c:pt>
                <c:pt idx="115">
                  <c:v>0.98347906976744182</c:v>
                </c:pt>
                <c:pt idx="116">
                  <c:v>0.98363720930232557</c:v>
                </c:pt>
                <c:pt idx="117">
                  <c:v>0.98380465116279081</c:v>
                </c:pt>
                <c:pt idx="118">
                  <c:v>0.98397209302325594</c:v>
                </c:pt>
                <c:pt idx="119">
                  <c:v>0.9841209302325582</c:v>
                </c:pt>
                <c:pt idx="120">
                  <c:v>0.98428837209302344</c:v>
                </c:pt>
                <c:pt idx="121">
                  <c:v>0.98445581395348836</c:v>
                </c:pt>
                <c:pt idx="122">
                  <c:v>0.98461395348837211</c:v>
                </c:pt>
                <c:pt idx="123">
                  <c:v>0.98477209302325586</c:v>
                </c:pt>
                <c:pt idx="124">
                  <c:v>0.9849302325581395</c:v>
                </c:pt>
                <c:pt idx="125">
                  <c:v>0.98507906976744186</c:v>
                </c:pt>
                <c:pt idx="126">
                  <c:v>0.98521860465116284</c:v>
                </c:pt>
                <c:pt idx="127">
                  <c:v>0.98535813953488383</c:v>
                </c:pt>
                <c:pt idx="128">
                  <c:v>0.9854976744186047</c:v>
                </c:pt>
                <c:pt idx="129">
                  <c:v>0.98563720930232568</c:v>
                </c:pt>
                <c:pt idx="130">
                  <c:v>0.98579534883720943</c:v>
                </c:pt>
                <c:pt idx="131">
                  <c:v>0.98595348837209318</c:v>
                </c:pt>
                <c:pt idx="132">
                  <c:v>0.98608372093023267</c:v>
                </c:pt>
                <c:pt idx="133">
                  <c:v>0.98622325581395354</c:v>
                </c:pt>
                <c:pt idx="134">
                  <c:v>0.98636279069767452</c:v>
                </c:pt>
                <c:pt idx="135">
                  <c:v>0.98652093023255827</c:v>
                </c:pt>
                <c:pt idx="136">
                  <c:v>0.98666046511627903</c:v>
                </c:pt>
                <c:pt idx="137">
                  <c:v>0.98679069767441863</c:v>
                </c:pt>
                <c:pt idx="138">
                  <c:v>0.98691162790697673</c:v>
                </c:pt>
                <c:pt idx="139">
                  <c:v>0.98704186046511633</c:v>
                </c:pt>
                <c:pt idx="140">
                  <c:v>0.98717209302325581</c:v>
                </c:pt>
                <c:pt idx="141">
                  <c:v>0.98728372093023264</c:v>
                </c:pt>
                <c:pt idx="142">
                  <c:v>0.98741395348837202</c:v>
                </c:pt>
                <c:pt idx="143">
                  <c:v>0.98755348837209311</c:v>
                </c:pt>
                <c:pt idx="144">
                  <c:v>0.98767441860465122</c:v>
                </c:pt>
                <c:pt idx="145">
                  <c:v>0.9878046511627907</c:v>
                </c:pt>
                <c:pt idx="146">
                  <c:v>0.98792558139534881</c:v>
                </c:pt>
                <c:pt idx="147">
                  <c:v>0.98801860465116276</c:v>
                </c:pt>
                <c:pt idx="148">
                  <c:v>0.98814883720930236</c:v>
                </c:pt>
                <c:pt idx="149">
                  <c:v>0.98826046511627919</c:v>
                </c:pt>
                <c:pt idx="150">
                  <c:v>0.98836279069767441</c:v>
                </c:pt>
                <c:pt idx="151">
                  <c:v>0.98847441860465124</c:v>
                </c:pt>
                <c:pt idx="152">
                  <c:v>0.98859534883720934</c:v>
                </c:pt>
                <c:pt idx="153">
                  <c:v>0.98870697674418606</c:v>
                </c:pt>
                <c:pt idx="154">
                  <c:v>0.98881860465116289</c:v>
                </c:pt>
                <c:pt idx="155">
                  <c:v>0.98891162790697684</c:v>
                </c:pt>
                <c:pt idx="156">
                  <c:v>0.98901395348837218</c:v>
                </c:pt>
                <c:pt idx="157">
                  <c:v>0.9891255813953489</c:v>
                </c:pt>
                <c:pt idx="158">
                  <c:v>0.98923720930232573</c:v>
                </c:pt>
                <c:pt idx="159">
                  <c:v>0.98934883720930233</c:v>
                </c:pt>
                <c:pt idx="160">
                  <c:v>0.98945116279069778</c:v>
                </c:pt>
                <c:pt idx="161">
                  <c:v>0.98953488372093024</c:v>
                </c:pt>
                <c:pt idx="162">
                  <c:v>0.98964651162790707</c:v>
                </c:pt>
                <c:pt idx="163">
                  <c:v>0.98973953488372102</c:v>
                </c:pt>
                <c:pt idx="164">
                  <c:v>0.98983255813953497</c:v>
                </c:pt>
                <c:pt idx="165">
                  <c:v>0.98992558139534892</c:v>
                </c:pt>
                <c:pt idx="166">
                  <c:v>0.99002790697674414</c:v>
                </c:pt>
                <c:pt idx="167">
                  <c:v>0.99013023255813948</c:v>
                </c:pt>
                <c:pt idx="168">
                  <c:v>0.99022325581395343</c:v>
                </c:pt>
                <c:pt idx="169">
                  <c:v>0.99032558139534888</c:v>
                </c:pt>
                <c:pt idx="170">
                  <c:v>0.99041860465116283</c:v>
                </c:pt>
                <c:pt idx="171">
                  <c:v>0.99051162790697678</c:v>
                </c:pt>
                <c:pt idx="172">
                  <c:v>0.99060465116279073</c:v>
                </c:pt>
                <c:pt idx="173">
                  <c:v>0.99069767441860468</c:v>
                </c:pt>
                <c:pt idx="174">
                  <c:v>0.99078139534883736</c:v>
                </c:pt>
                <c:pt idx="175">
                  <c:v>0.99087441860465131</c:v>
                </c:pt>
                <c:pt idx="176">
                  <c:v>0.99095813953488376</c:v>
                </c:pt>
                <c:pt idx="177">
                  <c:v>0.99104186046511622</c:v>
                </c:pt>
                <c:pt idx="178">
                  <c:v>0.9911255813953489</c:v>
                </c:pt>
                <c:pt idx="179">
                  <c:v>0.99121860465116285</c:v>
                </c:pt>
                <c:pt idx="180">
                  <c:v>0.99129302325581392</c:v>
                </c:pt>
                <c:pt idx="181">
                  <c:v>0.99138604651162787</c:v>
                </c:pt>
                <c:pt idx="182">
                  <c:v>0.99146976744186055</c:v>
                </c:pt>
                <c:pt idx="183">
                  <c:v>0.99155348837209301</c:v>
                </c:pt>
                <c:pt idx="184">
                  <c:v>0.99163720930232557</c:v>
                </c:pt>
                <c:pt idx="185">
                  <c:v>0.99172093023255825</c:v>
                </c:pt>
                <c:pt idx="186">
                  <c:v>0.99180465116279071</c:v>
                </c:pt>
                <c:pt idx="187">
                  <c:v>0.991879069767442</c:v>
                </c:pt>
                <c:pt idx="188">
                  <c:v>0.99196279069767446</c:v>
                </c:pt>
                <c:pt idx="189">
                  <c:v>0.99204651162790691</c:v>
                </c:pt>
                <c:pt idx="190">
                  <c:v>0.99213953488372109</c:v>
                </c:pt>
                <c:pt idx="191">
                  <c:v>0.99220465116279066</c:v>
                </c:pt>
                <c:pt idx="192">
                  <c:v>0.99228837209302334</c:v>
                </c:pt>
                <c:pt idx="193">
                  <c:v>0.99236279069767441</c:v>
                </c:pt>
                <c:pt idx="194">
                  <c:v>0.99244651162790709</c:v>
                </c:pt>
                <c:pt idx="195">
                  <c:v>0.99253023255813955</c:v>
                </c:pt>
                <c:pt idx="196">
                  <c:v>0.99260465116279084</c:v>
                </c:pt>
                <c:pt idx="197">
                  <c:v>0.9926883720930233</c:v>
                </c:pt>
                <c:pt idx="198">
                  <c:v>0.99277209302325575</c:v>
                </c:pt>
                <c:pt idx="199">
                  <c:v>0.99283720930232555</c:v>
                </c:pt>
                <c:pt idx="200">
                  <c:v>0.99290232558139535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0CF-46FC-908D-3E63D4DA260C}"/>
            </c:ext>
          </c:extLst>
        </c:ser>
        <c:ser>
          <c:idx val="2"/>
          <c:order val="2"/>
          <c:tx>
            <c:strRef>
              <c:f>'Rate Radius vs Time'!$L$1</c:f>
              <c:strCache>
                <c:ptCount val="1"/>
                <c:pt idx="0">
                  <c:v>Radius Statistics: Dragon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'Rate Radius vs Time'!$J$2:$J$202</c:f>
              <c:numCache>
                <c:formatCode>General</c:formatCode>
                <c:ptCount val="201"/>
                <c:pt idx="1">
                  <c:v>94</c:v>
                </c:pt>
                <c:pt idx="2">
                  <c:v>180</c:v>
                </c:pt>
                <c:pt idx="3">
                  <c:v>274</c:v>
                </c:pt>
                <c:pt idx="4">
                  <c:v>369</c:v>
                </c:pt>
                <c:pt idx="5">
                  <c:v>457</c:v>
                </c:pt>
                <c:pt idx="6">
                  <c:v>551</c:v>
                </c:pt>
                <c:pt idx="7">
                  <c:v>644</c:v>
                </c:pt>
                <c:pt idx="8">
                  <c:v>739</c:v>
                </c:pt>
                <c:pt idx="9">
                  <c:v>835</c:v>
                </c:pt>
                <c:pt idx="10">
                  <c:v>930</c:v>
                </c:pt>
                <c:pt idx="11">
                  <c:v>1023</c:v>
                </c:pt>
                <c:pt idx="12">
                  <c:v>1118</c:v>
                </c:pt>
                <c:pt idx="13">
                  <c:v>1215</c:v>
                </c:pt>
                <c:pt idx="14">
                  <c:v>1311</c:v>
                </c:pt>
                <c:pt idx="15">
                  <c:v>1403</c:v>
                </c:pt>
                <c:pt idx="16">
                  <c:v>1495</c:v>
                </c:pt>
                <c:pt idx="17">
                  <c:v>1589</c:v>
                </c:pt>
                <c:pt idx="18">
                  <c:v>1685</c:v>
                </c:pt>
                <c:pt idx="19">
                  <c:v>1780</c:v>
                </c:pt>
                <c:pt idx="20">
                  <c:v>1876</c:v>
                </c:pt>
                <c:pt idx="21">
                  <c:v>1969</c:v>
                </c:pt>
                <c:pt idx="22">
                  <c:v>2063</c:v>
                </c:pt>
                <c:pt idx="23">
                  <c:v>2163</c:v>
                </c:pt>
                <c:pt idx="24">
                  <c:v>2261</c:v>
                </c:pt>
                <c:pt idx="25">
                  <c:v>2357</c:v>
                </c:pt>
                <c:pt idx="26">
                  <c:v>2459</c:v>
                </c:pt>
                <c:pt idx="27">
                  <c:v>2559</c:v>
                </c:pt>
                <c:pt idx="28">
                  <c:v>2656</c:v>
                </c:pt>
                <c:pt idx="29">
                  <c:v>2752</c:v>
                </c:pt>
                <c:pt idx="30">
                  <c:v>2848</c:v>
                </c:pt>
                <c:pt idx="31">
                  <c:v>2944</c:v>
                </c:pt>
                <c:pt idx="32">
                  <c:v>3040</c:v>
                </c:pt>
                <c:pt idx="33">
                  <c:v>3139</c:v>
                </c:pt>
                <c:pt idx="34">
                  <c:v>3235</c:v>
                </c:pt>
                <c:pt idx="35">
                  <c:v>3332</c:v>
                </c:pt>
                <c:pt idx="36">
                  <c:v>3429</c:v>
                </c:pt>
                <c:pt idx="37">
                  <c:v>3525</c:v>
                </c:pt>
                <c:pt idx="38">
                  <c:v>3624</c:v>
                </c:pt>
                <c:pt idx="39">
                  <c:v>3721</c:v>
                </c:pt>
                <c:pt idx="40">
                  <c:v>3815</c:v>
                </c:pt>
                <c:pt idx="41">
                  <c:v>3914</c:v>
                </c:pt>
                <c:pt idx="42">
                  <c:v>4013</c:v>
                </c:pt>
                <c:pt idx="43">
                  <c:v>4111</c:v>
                </c:pt>
                <c:pt idx="44">
                  <c:v>4211</c:v>
                </c:pt>
                <c:pt idx="45">
                  <c:v>4305</c:v>
                </c:pt>
                <c:pt idx="46">
                  <c:v>4403</c:v>
                </c:pt>
                <c:pt idx="47">
                  <c:v>4498</c:v>
                </c:pt>
                <c:pt idx="48">
                  <c:v>4596</c:v>
                </c:pt>
                <c:pt idx="49">
                  <c:v>4694</c:v>
                </c:pt>
                <c:pt idx="50">
                  <c:v>4793</c:v>
                </c:pt>
                <c:pt idx="51">
                  <c:v>4895</c:v>
                </c:pt>
                <c:pt idx="52">
                  <c:v>4995</c:v>
                </c:pt>
                <c:pt idx="53">
                  <c:v>5094</c:v>
                </c:pt>
                <c:pt idx="54">
                  <c:v>5197</c:v>
                </c:pt>
                <c:pt idx="55">
                  <c:v>5295</c:v>
                </c:pt>
                <c:pt idx="56">
                  <c:v>5399</c:v>
                </c:pt>
                <c:pt idx="57">
                  <c:v>5491</c:v>
                </c:pt>
                <c:pt idx="58">
                  <c:v>5585</c:v>
                </c:pt>
                <c:pt idx="59">
                  <c:v>5684</c:v>
                </c:pt>
                <c:pt idx="60">
                  <c:v>5783</c:v>
                </c:pt>
                <c:pt idx="61">
                  <c:v>5883</c:v>
                </c:pt>
                <c:pt idx="62">
                  <c:v>5985</c:v>
                </c:pt>
                <c:pt idx="63">
                  <c:v>6094</c:v>
                </c:pt>
                <c:pt idx="64">
                  <c:v>6200</c:v>
                </c:pt>
                <c:pt idx="65">
                  <c:v>6300</c:v>
                </c:pt>
                <c:pt idx="66">
                  <c:v>6404</c:v>
                </c:pt>
                <c:pt idx="67">
                  <c:v>6502</c:v>
                </c:pt>
                <c:pt idx="68">
                  <c:v>6603</c:v>
                </c:pt>
                <c:pt idx="69">
                  <c:v>6706</c:v>
                </c:pt>
                <c:pt idx="70">
                  <c:v>6810</c:v>
                </c:pt>
                <c:pt idx="71">
                  <c:v>6910</c:v>
                </c:pt>
                <c:pt idx="72">
                  <c:v>7007</c:v>
                </c:pt>
                <c:pt idx="73">
                  <c:v>7108</c:v>
                </c:pt>
                <c:pt idx="74">
                  <c:v>7204</c:v>
                </c:pt>
                <c:pt idx="75">
                  <c:v>7300</c:v>
                </c:pt>
                <c:pt idx="76">
                  <c:v>7396</c:v>
                </c:pt>
                <c:pt idx="77">
                  <c:v>7499</c:v>
                </c:pt>
                <c:pt idx="78">
                  <c:v>7601</c:v>
                </c:pt>
                <c:pt idx="79">
                  <c:v>7700</c:v>
                </c:pt>
                <c:pt idx="80">
                  <c:v>7800</c:v>
                </c:pt>
                <c:pt idx="81">
                  <c:v>7892</c:v>
                </c:pt>
                <c:pt idx="82">
                  <c:v>7987</c:v>
                </c:pt>
                <c:pt idx="83">
                  <c:v>8086</c:v>
                </c:pt>
                <c:pt idx="84">
                  <c:v>8184</c:v>
                </c:pt>
                <c:pt idx="85">
                  <c:v>8281</c:v>
                </c:pt>
                <c:pt idx="86">
                  <c:v>8378</c:v>
                </c:pt>
                <c:pt idx="87">
                  <c:v>8475</c:v>
                </c:pt>
                <c:pt idx="88">
                  <c:v>8569</c:v>
                </c:pt>
                <c:pt idx="89">
                  <c:v>8670</c:v>
                </c:pt>
                <c:pt idx="90">
                  <c:v>8769</c:v>
                </c:pt>
                <c:pt idx="91">
                  <c:v>8870</c:v>
                </c:pt>
                <c:pt idx="92">
                  <c:v>8966</c:v>
                </c:pt>
                <c:pt idx="93">
                  <c:v>9062</c:v>
                </c:pt>
                <c:pt idx="94">
                  <c:v>9163</c:v>
                </c:pt>
                <c:pt idx="95">
                  <c:v>9267</c:v>
                </c:pt>
                <c:pt idx="96">
                  <c:v>9369</c:v>
                </c:pt>
                <c:pt idx="97">
                  <c:v>9468</c:v>
                </c:pt>
                <c:pt idx="98">
                  <c:v>9566</c:v>
                </c:pt>
                <c:pt idx="99">
                  <c:v>9664</c:v>
                </c:pt>
                <c:pt idx="100">
                  <c:v>9762</c:v>
                </c:pt>
                <c:pt idx="101">
                  <c:v>9863</c:v>
                </c:pt>
                <c:pt idx="102">
                  <c:v>9964</c:v>
                </c:pt>
                <c:pt idx="103">
                  <c:v>10065</c:v>
                </c:pt>
                <c:pt idx="104">
                  <c:v>10163</c:v>
                </c:pt>
                <c:pt idx="105">
                  <c:v>10261</c:v>
                </c:pt>
                <c:pt idx="106">
                  <c:v>10362</c:v>
                </c:pt>
                <c:pt idx="107">
                  <c:v>10462</c:v>
                </c:pt>
                <c:pt idx="108">
                  <c:v>10557</c:v>
                </c:pt>
                <c:pt idx="109">
                  <c:v>10656</c:v>
                </c:pt>
                <c:pt idx="110">
                  <c:v>10752</c:v>
                </c:pt>
                <c:pt idx="111">
                  <c:v>10858</c:v>
                </c:pt>
                <c:pt idx="112">
                  <c:v>10957</c:v>
                </c:pt>
                <c:pt idx="113">
                  <c:v>11055</c:v>
                </c:pt>
                <c:pt idx="114">
                  <c:v>11154</c:v>
                </c:pt>
                <c:pt idx="115">
                  <c:v>11253</c:v>
                </c:pt>
                <c:pt idx="116">
                  <c:v>11355</c:v>
                </c:pt>
                <c:pt idx="117">
                  <c:v>11451</c:v>
                </c:pt>
                <c:pt idx="118">
                  <c:v>11549</c:v>
                </c:pt>
                <c:pt idx="119">
                  <c:v>11650</c:v>
                </c:pt>
                <c:pt idx="120">
                  <c:v>11745</c:v>
                </c:pt>
                <c:pt idx="121">
                  <c:v>11846</c:v>
                </c:pt>
                <c:pt idx="122">
                  <c:v>11943</c:v>
                </c:pt>
                <c:pt idx="123">
                  <c:v>12048</c:v>
                </c:pt>
                <c:pt idx="124">
                  <c:v>12153</c:v>
                </c:pt>
                <c:pt idx="125">
                  <c:v>12252</c:v>
                </c:pt>
                <c:pt idx="126">
                  <c:v>12349</c:v>
                </c:pt>
                <c:pt idx="127">
                  <c:v>12457</c:v>
                </c:pt>
                <c:pt idx="128">
                  <c:v>12557</c:v>
                </c:pt>
                <c:pt idx="129">
                  <c:v>12653</c:v>
                </c:pt>
                <c:pt idx="130">
                  <c:v>12749</c:v>
                </c:pt>
                <c:pt idx="131">
                  <c:v>12854</c:v>
                </c:pt>
                <c:pt idx="132">
                  <c:v>12953</c:v>
                </c:pt>
                <c:pt idx="133">
                  <c:v>13048</c:v>
                </c:pt>
                <c:pt idx="134">
                  <c:v>13143</c:v>
                </c:pt>
                <c:pt idx="135">
                  <c:v>13246</c:v>
                </c:pt>
                <c:pt idx="136">
                  <c:v>13350</c:v>
                </c:pt>
                <c:pt idx="137">
                  <c:v>13447</c:v>
                </c:pt>
                <c:pt idx="138">
                  <c:v>13550</c:v>
                </c:pt>
                <c:pt idx="139">
                  <c:v>13654</c:v>
                </c:pt>
                <c:pt idx="140">
                  <c:v>13760</c:v>
                </c:pt>
                <c:pt idx="141">
                  <c:v>13864</c:v>
                </c:pt>
                <c:pt idx="142">
                  <c:v>13964</c:v>
                </c:pt>
                <c:pt idx="143">
                  <c:v>14062</c:v>
                </c:pt>
                <c:pt idx="144">
                  <c:v>14163</c:v>
                </c:pt>
                <c:pt idx="145">
                  <c:v>14267</c:v>
                </c:pt>
                <c:pt idx="146">
                  <c:v>14366</c:v>
                </c:pt>
                <c:pt idx="147">
                  <c:v>14467</c:v>
                </c:pt>
                <c:pt idx="148">
                  <c:v>14566</c:v>
                </c:pt>
                <c:pt idx="149">
                  <c:v>14664</c:v>
                </c:pt>
                <c:pt idx="150">
                  <c:v>14766</c:v>
                </c:pt>
                <c:pt idx="151">
                  <c:v>14864</c:v>
                </c:pt>
                <c:pt idx="152">
                  <c:v>14970</c:v>
                </c:pt>
                <c:pt idx="153">
                  <c:v>15066</c:v>
                </c:pt>
                <c:pt idx="154">
                  <c:v>15163</c:v>
                </c:pt>
                <c:pt idx="155">
                  <c:v>15259</c:v>
                </c:pt>
                <c:pt idx="156">
                  <c:v>15359</c:v>
                </c:pt>
                <c:pt idx="157">
                  <c:v>15458</c:v>
                </c:pt>
                <c:pt idx="158">
                  <c:v>15560</c:v>
                </c:pt>
                <c:pt idx="159">
                  <c:v>15662</c:v>
                </c:pt>
                <c:pt idx="160">
                  <c:v>15760</c:v>
                </c:pt>
                <c:pt idx="161">
                  <c:v>15862</c:v>
                </c:pt>
                <c:pt idx="162">
                  <c:v>15965</c:v>
                </c:pt>
                <c:pt idx="163">
                  <c:v>16068</c:v>
                </c:pt>
                <c:pt idx="164">
                  <c:v>16169</c:v>
                </c:pt>
                <c:pt idx="165">
                  <c:v>16266</c:v>
                </c:pt>
                <c:pt idx="166">
                  <c:v>16362</c:v>
                </c:pt>
                <c:pt idx="167">
                  <c:v>16458</c:v>
                </c:pt>
                <c:pt idx="168">
                  <c:v>16560</c:v>
                </c:pt>
                <c:pt idx="169">
                  <c:v>16657</c:v>
                </c:pt>
                <c:pt idx="170">
                  <c:v>16756</c:v>
                </c:pt>
                <c:pt idx="171">
                  <c:v>16852</c:v>
                </c:pt>
                <c:pt idx="172">
                  <c:v>16952</c:v>
                </c:pt>
                <c:pt idx="173">
                  <c:v>17055</c:v>
                </c:pt>
                <c:pt idx="174">
                  <c:v>17156</c:v>
                </c:pt>
                <c:pt idx="175">
                  <c:v>17252</c:v>
                </c:pt>
                <c:pt idx="176">
                  <c:v>17355</c:v>
                </c:pt>
                <c:pt idx="177">
                  <c:v>17454</c:v>
                </c:pt>
                <c:pt idx="178">
                  <c:v>17551</c:v>
                </c:pt>
                <c:pt idx="179">
                  <c:v>17647</c:v>
                </c:pt>
                <c:pt idx="180">
                  <c:v>17749</c:v>
                </c:pt>
                <c:pt idx="181">
                  <c:v>17848</c:v>
                </c:pt>
                <c:pt idx="182">
                  <c:v>17946</c:v>
                </c:pt>
                <c:pt idx="183">
                  <c:v>18041</c:v>
                </c:pt>
                <c:pt idx="184">
                  <c:v>18139</c:v>
                </c:pt>
                <c:pt idx="185">
                  <c:v>18234</c:v>
                </c:pt>
                <c:pt idx="186">
                  <c:v>18333</c:v>
                </c:pt>
                <c:pt idx="187">
                  <c:v>18436</c:v>
                </c:pt>
                <c:pt idx="188">
                  <c:v>18533</c:v>
                </c:pt>
                <c:pt idx="189">
                  <c:v>18635</c:v>
                </c:pt>
                <c:pt idx="190">
                  <c:v>18736</c:v>
                </c:pt>
                <c:pt idx="191">
                  <c:v>18831</c:v>
                </c:pt>
                <c:pt idx="192">
                  <c:v>18931</c:v>
                </c:pt>
                <c:pt idx="193">
                  <c:v>19030</c:v>
                </c:pt>
                <c:pt idx="194">
                  <c:v>19127</c:v>
                </c:pt>
                <c:pt idx="195">
                  <c:v>19225</c:v>
                </c:pt>
                <c:pt idx="196">
                  <c:v>19323</c:v>
                </c:pt>
                <c:pt idx="197">
                  <c:v>19421</c:v>
                </c:pt>
                <c:pt idx="198">
                  <c:v>19517</c:v>
                </c:pt>
                <c:pt idx="199">
                  <c:v>19612</c:v>
                </c:pt>
                <c:pt idx="200">
                  <c:v>19712</c:v>
                </c:pt>
              </c:numCache>
            </c:numRef>
          </c:xVal>
          <c:yVal>
            <c:numRef>
              <c:f>'Rate Radius vs Time'!$L$2:$L$202</c:f>
              <c:numCache>
                <c:formatCode>General</c:formatCode>
                <c:ptCount val="201"/>
                <c:pt idx="1">
                  <c:v>0.75316448598130836</c:v>
                </c:pt>
                <c:pt idx="2">
                  <c:v>0.81159719626168214</c:v>
                </c:pt>
                <c:pt idx="3">
                  <c:v>0.84509532710280366</c:v>
                </c:pt>
                <c:pt idx="4">
                  <c:v>0.86344392523364477</c:v>
                </c:pt>
                <c:pt idx="5">
                  <c:v>0.87942523364485969</c:v>
                </c:pt>
                <c:pt idx="6">
                  <c:v>0.89010841121495321</c:v>
                </c:pt>
                <c:pt idx="7">
                  <c:v>0.89947196261682238</c:v>
                </c:pt>
                <c:pt idx="8">
                  <c:v>0.90693271028037381</c:v>
                </c:pt>
                <c:pt idx="9">
                  <c:v>0.91268691588785034</c:v>
                </c:pt>
                <c:pt idx="10">
                  <c:v>0.91767383177570083</c:v>
                </c:pt>
                <c:pt idx="11">
                  <c:v>0.92234859813084114</c:v>
                </c:pt>
                <c:pt idx="12">
                  <c:v>0.92601869158878503</c:v>
                </c:pt>
                <c:pt idx="13">
                  <c:v>0.92946074766355136</c:v>
                </c:pt>
                <c:pt idx="14">
                  <c:v>0.93234392523364484</c:v>
                </c:pt>
                <c:pt idx="15">
                  <c:v>0.93543925233644853</c:v>
                </c:pt>
                <c:pt idx="16">
                  <c:v>0.93838317757009337</c:v>
                </c:pt>
                <c:pt idx="17">
                  <c:v>0.94085046728971955</c:v>
                </c:pt>
                <c:pt idx="18">
                  <c:v>0.94311214953271028</c:v>
                </c:pt>
                <c:pt idx="19">
                  <c:v>0.94503738317757002</c:v>
                </c:pt>
                <c:pt idx="20">
                  <c:v>0.94686915887850465</c:v>
                </c:pt>
                <c:pt idx="21">
                  <c:v>0.94852336448598129</c:v>
                </c:pt>
                <c:pt idx="22">
                  <c:v>0.9502336448598131</c:v>
                </c:pt>
                <c:pt idx="23">
                  <c:v>0.95157943925233635</c:v>
                </c:pt>
                <c:pt idx="24">
                  <c:v>0.95295327102803729</c:v>
                </c:pt>
                <c:pt idx="25">
                  <c:v>0.95425233644859808</c:v>
                </c:pt>
                <c:pt idx="26">
                  <c:v>0.9555233644859813</c:v>
                </c:pt>
                <c:pt idx="27">
                  <c:v>0.9566542056074766</c:v>
                </c:pt>
                <c:pt idx="28">
                  <c:v>0.95776635514018682</c:v>
                </c:pt>
                <c:pt idx="29">
                  <c:v>0.95887850467289715</c:v>
                </c:pt>
                <c:pt idx="30">
                  <c:v>0.95986915887850466</c:v>
                </c:pt>
                <c:pt idx="31">
                  <c:v>0.9608130841121495</c:v>
                </c:pt>
                <c:pt idx="32">
                  <c:v>0.96169158878504668</c:v>
                </c:pt>
                <c:pt idx="33">
                  <c:v>0.96261682242990654</c:v>
                </c:pt>
                <c:pt idx="34">
                  <c:v>0.96348598130841112</c:v>
                </c:pt>
                <c:pt idx="35">
                  <c:v>0.96429906542056076</c:v>
                </c:pt>
                <c:pt idx="36">
                  <c:v>0.96503738317756993</c:v>
                </c:pt>
                <c:pt idx="37">
                  <c:v>0.9658037383177569</c:v>
                </c:pt>
                <c:pt idx="38">
                  <c:v>0.96646728971962603</c:v>
                </c:pt>
                <c:pt idx="39">
                  <c:v>0.96714018691588777</c:v>
                </c:pt>
                <c:pt idx="40">
                  <c:v>0.96777570093457943</c:v>
                </c:pt>
                <c:pt idx="41">
                  <c:v>0.96848598130841124</c:v>
                </c:pt>
                <c:pt idx="42">
                  <c:v>0.96915887850467275</c:v>
                </c:pt>
                <c:pt idx="43">
                  <c:v>0.9698037383177569</c:v>
                </c:pt>
                <c:pt idx="44">
                  <c:v>0.97030841121495315</c:v>
                </c:pt>
                <c:pt idx="45">
                  <c:v>0.97085981308411218</c:v>
                </c:pt>
                <c:pt idx="46">
                  <c:v>0.97132710280373824</c:v>
                </c:pt>
                <c:pt idx="47">
                  <c:v>0.97188785046728965</c:v>
                </c:pt>
                <c:pt idx="48">
                  <c:v>0.97236448598130831</c:v>
                </c:pt>
                <c:pt idx="49">
                  <c:v>0.97289719626168214</c:v>
                </c:pt>
                <c:pt idx="50">
                  <c:v>0.97336448598130842</c:v>
                </c:pt>
                <c:pt idx="51">
                  <c:v>0.97375700934579434</c:v>
                </c:pt>
                <c:pt idx="52">
                  <c:v>0.97416822429906536</c:v>
                </c:pt>
                <c:pt idx="53">
                  <c:v>0.97460747663551384</c:v>
                </c:pt>
                <c:pt idx="54">
                  <c:v>0.97502803738317745</c:v>
                </c:pt>
                <c:pt idx="55">
                  <c:v>0.97543925233644857</c:v>
                </c:pt>
                <c:pt idx="56">
                  <c:v>0.975822429906542</c:v>
                </c:pt>
                <c:pt idx="57">
                  <c:v>0.97622429906542041</c:v>
                </c:pt>
                <c:pt idx="58">
                  <c:v>0.97663551401869142</c:v>
                </c:pt>
                <c:pt idx="59">
                  <c:v>0.97698130841121478</c:v>
                </c:pt>
                <c:pt idx="60">
                  <c:v>0.97730841121495315</c:v>
                </c:pt>
                <c:pt idx="61">
                  <c:v>0.97764485981308391</c:v>
                </c:pt>
                <c:pt idx="62">
                  <c:v>0.97799999999999987</c:v>
                </c:pt>
                <c:pt idx="63">
                  <c:v>0.97833644859813085</c:v>
                </c:pt>
                <c:pt idx="64">
                  <c:v>0.9786728971962616</c:v>
                </c:pt>
                <c:pt idx="65">
                  <c:v>0.97901869158878496</c:v>
                </c:pt>
                <c:pt idx="66">
                  <c:v>0.97937383177570092</c:v>
                </c:pt>
                <c:pt idx="67">
                  <c:v>0.9797009345794393</c:v>
                </c:pt>
                <c:pt idx="68">
                  <c:v>0.97995327102803742</c:v>
                </c:pt>
                <c:pt idx="69">
                  <c:v>0.98028037383177558</c:v>
                </c:pt>
                <c:pt idx="70">
                  <c:v>0.98057009345794388</c:v>
                </c:pt>
                <c:pt idx="71">
                  <c:v>0.9808317757009346</c:v>
                </c:pt>
                <c:pt idx="72">
                  <c:v>0.9811214953271028</c:v>
                </c:pt>
                <c:pt idx="73">
                  <c:v>0.98136448598130832</c:v>
                </c:pt>
                <c:pt idx="74">
                  <c:v>0.98164485981308403</c:v>
                </c:pt>
                <c:pt idx="75">
                  <c:v>0.98192523364485973</c:v>
                </c:pt>
                <c:pt idx="76">
                  <c:v>0.98216822429906547</c:v>
                </c:pt>
                <c:pt idx="77">
                  <c:v>0.98240186915887839</c:v>
                </c:pt>
                <c:pt idx="78">
                  <c:v>0.98265420560747652</c:v>
                </c:pt>
                <c:pt idx="79">
                  <c:v>0.98290654205607464</c:v>
                </c:pt>
                <c:pt idx="80">
                  <c:v>0.9831121495327102</c:v>
                </c:pt>
                <c:pt idx="81">
                  <c:v>0.98335514018691583</c:v>
                </c:pt>
                <c:pt idx="82">
                  <c:v>0.98357943925233637</c:v>
                </c:pt>
                <c:pt idx="83">
                  <c:v>0.9838224299065419</c:v>
                </c:pt>
                <c:pt idx="84">
                  <c:v>0.98404672897196244</c:v>
                </c:pt>
                <c:pt idx="85">
                  <c:v>0.98424299065420551</c:v>
                </c:pt>
                <c:pt idx="86">
                  <c:v>0.98446728971962605</c:v>
                </c:pt>
                <c:pt idx="87">
                  <c:v>0.9846915887850467</c:v>
                </c:pt>
                <c:pt idx="88">
                  <c:v>0.98491588785046724</c:v>
                </c:pt>
                <c:pt idx="89">
                  <c:v>0.98514953271028038</c:v>
                </c:pt>
                <c:pt idx="90">
                  <c:v>0.98534579439252323</c:v>
                </c:pt>
                <c:pt idx="91">
                  <c:v>0.9855607476635514</c:v>
                </c:pt>
                <c:pt idx="92">
                  <c:v>0.98576635514018685</c:v>
                </c:pt>
                <c:pt idx="93">
                  <c:v>0.98594392523364471</c:v>
                </c:pt>
                <c:pt idx="94">
                  <c:v>0.9861214953271028</c:v>
                </c:pt>
                <c:pt idx="95">
                  <c:v>0.98630841121495327</c:v>
                </c:pt>
                <c:pt idx="96">
                  <c:v>0.98648598130841103</c:v>
                </c:pt>
                <c:pt idx="97">
                  <c:v>0.98664485981308403</c:v>
                </c:pt>
                <c:pt idx="98">
                  <c:v>0.98683177570093439</c:v>
                </c:pt>
                <c:pt idx="99">
                  <c:v>0.98699999999999988</c:v>
                </c:pt>
                <c:pt idx="100">
                  <c:v>0.98717757009345797</c:v>
                </c:pt>
                <c:pt idx="101">
                  <c:v>0.98733644859813063</c:v>
                </c:pt>
                <c:pt idx="102">
                  <c:v>0.98748598130841125</c:v>
                </c:pt>
                <c:pt idx="103">
                  <c:v>0.98764485981308414</c:v>
                </c:pt>
                <c:pt idx="104">
                  <c:v>0.98780373831775703</c:v>
                </c:pt>
                <c:pt idx="105">
                  <c:v>0.98796261682242992</c:v>
                </c:pt>
                <c:pt idx="106">
                  <c:v>0.98812149532710281</c:v>
                </c:pt>
                <c:pt idx="107">
                  <c:v>0.98828037383177569</c:v>
                </c:pt>
                <c:pt idx="108">
                  <c:v>0.98843925233644858</c:v>
                </c:pt>
                <c:pt idx="109">
                  <c:v>0.98858878504672887</c:v>
                </c:pt>
                <c:pt idx="110">
                  <c:v>0.98875700934579436</c:v>
                </c:pt>
                <c:pt idx="111">
                  <c:v>0.98889719626168215</c:v>
                </c:pt>
                <c:pt idx="112">
                  <c:v>0.98903738317757006</c:v>
                </c:pt>
                <c:pt idx="113">
                  <c:v>0.98918691588785035</c:v>
                </c:pt>
                <c:pt idx="114">
                  <c:v>0.98931775700934577</c:v>
                </c:pt>
                <c:pt idx="115">
                  <c:v>0.98944859813084107</c:v>
                </c:pt>
                <c:pt idx="116">
                  <c:v>0.98958878504672887</c:v>
                </c:pt>
                <c:pt idx="117">
                  <c:v>0.98971962616822418</c:v>
                </c:pt>
                <c:pt idx="118">
                  <c:v>0.98985981308411208</c:v>
                </c:pt>
                <c:pt idx="119">
                  <c:v>0.98999999999999988</c:v>
                </c:pt>
                <c:pt idx="120">
                  <c:v>0.99013084112149519</c:v>
                </c:pt>
                <c:pt idx="121">
                  <c:v>0.990252336448598</c:v>
                </c:pt>
                <c:pt idx="122">
                  <c:v>0.99036448598130833</c:v>
                </c:pt>
                <c:pt idx="123">
                  <c:v>0.99049532710280375</c:v>
                </c:pt>
                <c:pt idx="124">
                  <c:v>0.99060747663551396</c:v>
                </c:pt>
                <c:pt idx="125">
                  <c:v>0.99073831775700927</c:v>
                </c:pt>
                <c:pt idx="126">
                  <c:v>0.99085981308411208</c:v>
                </c:pt>
                <c:pt idx="127">
                  <c:v>0.99097196261682241</c:v>
                </c:pt>
                <c:pt idx="128">
                  <c:v>0.99108411214953263</c:v>
                </c:pt>
                <c:pt idx="129">
                  <c:v>0.99121495327102793</c:v>
                </c:pt>
                <c:pt idx="130">
                  <c:v>0.99132710280373837</c:v>
                </c:pt>
                <c:pt idx="131">
                  <c:v>0.99144859813084119</c:v>
                </c:pt>
                <c:pt idx="132">
                  <c:v>0.99155140186915869</c:v>
                </c:pt>
                <c:pt idx="133">
                  <c:v>0.99167289719626173</c:v>
                </c:pt>
                <c:pt idx="134">
                  <c:v>0.99178504672897194</c:v>
                </c:pt>
                <c:pt idx="135">
                  <c:v>0.99189719626168227</c:v>
                </c:pt>
                <c:pt idx="136">
                  <c:v>0.99200934579439248</c:v>
                </c:pt>
                <c:pt idx="137">
                  <c:v>0.9921214953271027</c:v>
                </c:pt>
                <c:pt idx="138">
                  <c:v>0.99221495327102793</c:v>
                </c:pt>
                <c:pt idx="139">
                  <c:v>0.99230841121495328</c:v>
                </c:pt>
                <c:pt idx="140">
                  <c:v>0.99242056074766349</c:v>
                </c:pt>
                <c:pt idx="141">
                  <c:v>0.99250467289719613</c:v>
                </c:pt>
                <c:pt idx="142">
                  <c:v>0.99260747663551396</c:v>
                </c:pt>
                <c:pt idx="143">
                  <c:v>0.99271962616822429</c:v>
                </c:pt>
                <c:pt idx="144">
                  <c:v>0.99281308411214952</c:v>
                </c:pt>
                <c:pt idx="145">
                  <c:v>0.99291588785046714</c:v>
                </c:pt>
                <c:pt idx="146">
                  <c:v>0.99300934579439237</c:v>
                </c:pt>
                <c:pt idx="147">
                  <c:v>0.99310280373831761</c:v>
                </c:pt>
                <c:pt idx="148">
                  <c:v>0.99321495327102804</c:v>
                </c:pt>
                <c:pt idx="149">
                  <c:v>0.99329906542056068</c:v>
                </c:pt>
                <c:pt idx="150">
                  <c:v>0.99339252336448591</c:v>
                </c:pt>
                <c:pt idx="151">
                  <c:v>0.99347663551401866</c:v>
                </c:pt>
                <c:pt idx="152">
                  <c:v>0.9935514018691588</c:v>
                </c:pt>
                <c:pt idx="153">
                  <c:v>0.99364485981308404</c:v>
                </c:pt>
                <c:pt idx="154">
                  <c:v>0.99373831775700916</c:v>
                </c:pt>
                <c:pt idx="155">
                  <c:v>0.99382242990654202</c:v>
                </c:pt>
                <c:pt idx="156">
                  <c:v>0.99390654205607465</c:v>
                </c:pt>
                <c:pt idx="157">
                  <c:v>0.99399999999999988</c:v>
                </c:pt>
                <c:pt idx="158">
                  <c:v>0.99408411214953252</c:v>
                </c:pt>
                <c:pt idx="159">
                  <c:v>0.99415887850467277</c:v>
                </c:pt>
                <c:pt idx="160">
                  <c:v>0.99423364485981303</c:v>
                </c:pt>
                <c:pt idx="161">
                  <c:v>0.99431775700934566</c:v>
                </c:pt>
                <c:pt idx="162">
                  <c:v>0.9944018691588784</c:v>
                </c:pt>
                <c:pt idx="163">
                  <c:v>0.99447663551401866</c:v>
                </c:pt>
                <c:pt idx="164">
                  <c:v>0.99455140186915891</c:v>
                </c:pt>
                <c:pt idx="165">
                  <c:v>0.99463551401869155</c:v>
                </c:pt>
                <c:pt idx="166">
                  <c:v>0.99471962616822418</c:v>
                </c:pt>
                <c:pt idx="167">
                  <c:v>0.99481308411214942</c:v>
                </c:pt>
                <c:pt idx="168">
                  <c:v>0.99487850467289707</c:v>
                </c:pt>
                <c:pt idx="169">
                  <c:v>0.99496261682242992</c:v>
                </c:pt>
                <c:pt idx="170">
                  <c:v>0.99503738317756996</c:v>
                </c:pt>
                <c:pt idx="171">
                  <c:v>0.99513084112149519</c:v>
                </c:pt>
                <c:pt idx="172">
                  <c:v>0.99519626168224284</c:v>
                </c:pt>
                <c:pt idx="173">
                  <c:v>0.9952616822429905</c:v>
                </c:pt>
                <c:pt idx="174">
                  <c:v>0.99533644859813075</c:v>
                </c:pt>
                <c:pt idx="175">
                  <c:v>0.99541121495327101</c:v>
                </c:pt>
                <c:pt idx="176">
                  <c:v>0.99548598130841115</c:v>
                </c:pt>
                <c:pt idx="177">
                  <c:v>0.9955514018691588</c:v>
                </c:pt>
                <c:pt idx="178">
                  <c:v>0.99561682242990646</c:v>
                </c:pt>
                <c:pt idx="179">
                  <c:v>0.99568224299065411</c:v>
                </c:pt>
                <c:pt idx="180">
                  <c:v>0.99575700934579436</c:v>
                </c:pt>
                <c:pt idx="181">
                  <c:v>0.99582242990654213</c:v>
                </c:pt>
                <c:pt idx="182">
                  <c:v>0.99589719626168216</c:v>
                </c:pt>
                <c:pt idx="183">
                  <c:v>0.99596261682242981</c:v>
                </c:pt>
                <c:pt idx="184">
                  <c:v>0.99603738317757007</c:v>
                </c:pt>
                <c:pt idx="185">
                  <c:v>0.99610280373831772</c:v>
                </c:pt>
                <c:pt idx="186">
                  <c:v>0.99617757009345775</c:v>
                </c:pt>
                <c:pt idx="187">
                  <c:v>0.99624299065420552</c:v>
                </c:pt>
                <c:pt idx="188">
                  <c:v>0.99631775700934577</c:v>
                </c:pt>
                <c:pt idx="189">
                  <c:v>0.99637383177570082</c:v>
                </c:pt>
                <c:pt idx="190">
                  <c:v>0.99644859813084108</c:v>
                </c:pt>
                <c:pt idx="191">
                  <c:v>0.99652336448598111</c:v>
                </c:pt>
                <c:pt idx="192">
                  <c:v>0.99658878504672888</c:v>
                </c:pt>
                <c:pt idx="193">
                  <c:v>0.99666355140186913</c:v>
                </c:pt>
                <c:pt idx="194">
                  <c:v>0.99672897196261678</c:v>
                </c:pt>
                <c:pt idx="195">
                  <c:v>0.99677570093457946</c:v>
                </c:pt>
                <c:pt idx="196">
                  <c:v>0.99685046728971949</c:v>
                </c:pt>
                <c:pt idx="197">
                  <c:v>0.99691588785046725</c:v>
                </c:pt>
                <c:pt idx="198">
                  <c:v>0.99698130841121491</c:v>
                </c:pt>
                <c:pt idx="199">
                  <c:v>0.99704672897196256</c:v>
                </c:pt>
                <c:pt idx="200">
                  <c:v>0.99711214953271021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0CF-46FC-908D-3E63D4DA260C}"/>
            </c:ext>
          </c:extLst>
        </c:ser>
        <c:ser>
          <c:idx val="5"/>
          <c:order val="5"/>
          <c:tx>
            <c:strRef>
              <c:f>'Rate Radius vs Time'!$S$1</c:f>
              <c:strCache>
                <c:ptCount val="1"/>
                <c:pt idx="0">
                  <c:v>Radius Statistics: Buddha</c:v>
                </c:pt>
              </c:strCache>
            </c:strRef>
          </c:tx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'Rate Radius vs Time'!$Q$2:$Q$202</c:f>
              <c:numCache>
                <c:formatCode>General</c:formatCode>
                <c:ptCount val="201"/>
                <c:pt idx="1">
                  <c:v>111</c:v>
                </c:pt>
                <c:pt idx="2">
                  <c:v>223</c:v>
                </c:pt>
                <c:pt idx="3">
                  <c:v>333</c:v>
                </c:pt>
                <c:pt idx="4">
                  <c:v>446</c:v>
                </c:pt>
                <c:pt idx="5">
                  <c:v>559</c:v>
                </c:pt>
                <c:pt idx="6">
                  <c:v>663</c:v>
                </c:pt>
                <c:pt idx="7">
                  <c:v>780</c:v>
                </c:pt>
                <c:pt idx="8">
                  <c:v>887</c:v>
                </c:pt>
                <c:pt idx="9">
                  <c:v>1009</c:v>
                </c:pt>
                <c:pt idx="10">
                  <c:v>1122</c:v>
                </c:pt>
                <c:pt idx="11">
                  <c:v>1229</c:v>
                </c:pt>
                <c:pt idx="12">
                  <c:v>1337</c:v>
                </c:pt>
                <c:pt idx="13">
                  <c:v>1452</c:v>
                </c:pt>
                <c:pt idx="14">
                  <c:v>1559</c:v>
                </c:pt>
                <c:pt idx="15">
                  <c:v>1660</c:v>
                </c:pt>
                <c:pt idx="16">
                  <c:v>1760</c:v>
                </c:pt>
                <c:pt idx="17">
                  <c:v>1864</c:v>
                </c:pt>
                <c:pt idx="18">
                  <c:v>1971</c:v>
                </c:pt>
                <c:pt idx="19">
                  <c:v>2069</c:v>
                </c:pt>
                <c:pt idx="20">
                  <c:v>2171</c:v>
                </c:pt>
                <c:pt idx="21">
                  <c:v>2270</c:v>
                </c:pt>
                <c:pt idx="22">
                  <c:v>2375</c:v>
                </c:pt>
                <c:pt idx="23">
                  <c:v>2482</c:v>
                </c:pt>
                <c:pt idx="24">
                  <c:v>2594</c:v>
                </c:pt>
                <c:pt idx="25">
                  <c:v>2700</c:v>
                </c:pt>
                <c:pt idx="26">
                  <c:v>2814</c:v>
                </c:pt>
                <c:pt idx="27">
                  <c:v>2916</c:v>
                </c:pt>
                <c:pt idx="28">
                  <c:v>3034</c:v>
                </c:pt>
                <c:pt idx="29">
                  <c:v>3152</c:v>
                </c:pt>
                <c:pt idx="30">
                  <c:v>3255</c:v>
                </c:pt>
                <c:pt idx="31">
                  <c:v>3363</c:v>
                </c:pt>
                <c:pt idx="32">
                  <c:v>3461</c:v>
                </c:pt>
                <c:pt idx="33">
                  <c:v>3569</c:v>
                </c:pt>
                <c:pt idx="34">
                  <c:v>3680</c:v>
                </c:pt>
                <c:pt idx="35">
                  <c:v>3795</c:v>
                </c:pt>
                <c:pt idx="36">
                  <c:v>3905</c:v>
                </c:pt>
                <c:pt idx="37">
                  <c:v>4007</c:v>
                </c:pt>
                <c:pt idx="38">
                  <c:v>4113</c:v>
                </c:pt>
                <c:pt idx="39">
                  <c:v>4226</c:v>
                </c:pt>
                <c:pt idx="40">
                  <c:v>4339</c:v>
                </c:pt>
                <c:pt idx="41">
                  <c:v>4447</c:v>
                </c:pt>
                <c:pt idx="42">
                  <c:v>4563</c:v>
                </c:pt>
                <c:pt idx="43">
                  <c:v>4672</c:v>
                </c:pt>
                <c:pt idx="44">
                  <c:v>4777</c:v>
                </c:pt>
                <c:pt idx="45">
                  <c:v>4881</c:v>
                </c:pt>
                <c:pt idx="46">
                  <c:v>4996</c:v>
                </c:pt>
                <c:pt idx="47">
                  <c:v>5101</c:v>
                </c:pt>
                <c:pt idx="48">
                  <c:v>5202</c:v>
                </c:pt>
                <c:pt idx="49">
                  <c:v>5314</c:v>
                </c:pt>
                <c:pt idx="50">
                  <c:v>5424</c:v>
                </c:pt>
                <c:pt idx="51">
                  <c:v>5537</c:v>
                </c:pt>
                <c:pt idx="52">
                  <c:v>5658</c:v>
                </c:pt>
                <c:pt idx="53">
                  <c:v>5755</c:v>
                </c:pt>
                <c:pt idx="54">
                  <c:v>5856</c:v>
                </c:pt>
                <c:pt idx="55">
                  <c:v>5958</c:v>
                </c:pt>
                <c:pt idx="56">
                  <c:v>6057</c:v>
                </c:pt>
                <c:pt idx="57">
                  <c:v>6163</c:v>
                </c:pt>
                <c:pt idx="58">
                  <c:v>6258</c:v>
                </c:pt>
                <c:pt idx="59">
                  <c:v>6357</c:v>
                </c:pt>
                <c:pt idx="60">
                  <c:v>6458</c:v>
                </c:pt>
                <c:pt idx="61">
                  <c:v>6555</c:v>
                </c:pt>
                <c:pt idx="62">
                  <c:v>6654</c:v>
                </c:pt>
                <c:pt idx="63">
                  <c:v>6757</c:v>
                </c:pt>
                <c:pt idx="64">
                  <c:v>6857</c:v>
                </c:pt>
                <c:pt idx="65">
                  <c:v>6952</c:v>
                </c:pt>
                <c:pt idx="66">
                  <c:v>7054</c:v>
                </c:pt>
                <c:pt idx="67">
                  <c:v>7158</c:v>
                </c:pt>
                <c:pt idx="68">
                  <c:v>7264</c:v>
                </c:pt>
                <c:pt idx="69">
                  <c:v>7363</c:v>
                </c:pt>
                <c:pt idx="70">
                  <c:v>7461</c:v>
                </c:pt>
                <c:pt idx="71">
                  <c:v>7559</c:v>
                </c:pt>
                <c:pt idx="72">
                  <c:v>7660</c:v>
                </c:pt>
                <c:pt idx="73">
                  <c:v>7759</c:v>
                </c:pt>
                <c:pt idx="74">
                  <c:v>7855</c:v>
                </c:pt>
                <c:pt idx="75">
                  <c:v>7955</c:v>
                </c:pt>
                <c:pt idx="76">
                  <c:v>8058</c:v>
                </c:pt>
                <c:pt idx="77">
                  <c:v>8152</c:v>
                </c:pt>
                <c:pt idx="78">
                  <c:v>8254</c:v>
                </c:pt>
                <c:pt idx="79">
                  <c:v>8351</c:v>
                </c:pt>
                <c:pt idx="80">
                  <c:v>8449</c:v>
                </c:pt>
                <c:pt idx="81">
                  <c:v>8541</c:v>
                </c:pt>
                <c:pt idx="82">
                  <c:v>8640</c:v>
                </c:pt>
                <c:pt idx="83">
                  <c:v>8731</c:v>
                </c:pt>
                <c:pt idx="84">
                  <c:v>8836</c:v>
                </c:pt>
                <c:pt idx="85">
                  <c:v>8936</c:v>
                </c:pt>
                <c:pt idx="86">
                  <c:v>9034</c:v>
                </c:pt>
                <c:pt idx="87">
                  <c:v>9131</c:v>
                </c:pt>
                <c:pt idx="88">
                  <c:v>9231</c:v>
                </c:pt>
                <c:pt idx="89">
                  <c:v>9328</c:v>
                </c:pt>
                <c:pt idx="90">
                  <c:v>9425</c:v>
                </c:pt>
                <c:pt idx="91">
                  <c:v>9522</c:v>
                </c:pt>
                <c:pt idx="92">
                  <c:v>9618</c:v>
                </c:pt>
                <c:pt idx="93">
                  <c:v>9723</c:v>
                </c:pt>
                <c:pt idx="94">
                  <c:v>9834</c:v>
                </c:pt>
                <c:pt idx="95">
                  <c:v>9934</c:v>
                </c:pt>
                <c:pt idx="96">
                  <c:v>10033</c:v>
                </c:pt>
                <c:pt idx="97">
                  <c:v>10137</c:v>
                </c:pt>
                <c:pt idx="98">
                  <c:v>10235</c:v>
                </c:pt>
                <c:pt idx="99">
                  <c:v>10330</c:v>
                </c:pt>
                <c:pt idx="100">
                  <c:v>10431</c:v>
                </c:pt>
                <c:pt idx="101">
                  <c:v>10533</c:v>
                </c:pt>
                <c:pt idx="102">
                  <c:v>10632</c:v>
                </c:pt>
                <c:pt idx="103">
                  <c:v>10739</c:v>
                </c:pt>
                <c:pt idx="104">
                  <c:v>10854</c:v>
                </c:pt>
                <c:pt idx="105">
                  <c:v>10950</c:v>
                </c:pt>
                <c:pt idx="106">
                  <c:v>11049</c:v>
                </c:pt>
                <c:pt idx="107">
                  <c:v>11146</c:v>
                </c:pt>
                <c:pt idx="108">
                  <c:v>11247</c:v>
                </c:pt>
                <c:pt idx="109">
                  <c:v>11349</c:v>
                </c:pt>
                <c:pt idx="110">
                  <c:v>11448</c:v>
                </c:pt>
                <c:pt idx="111">
                  <c:v>11546</c:v>
                </c:pt>
                <c:pt idx="112">
                  <c:v>11640</c:v>
                </c:pt>
                <c:pt idx="113">
                  <c:v>11746</c:v>
                </c:pt>
                <c:pt idx="114">
                  <c:v>11848</c:v>
                </c:pt>
                <c:pt idx="115">
                  <c:v>11942</c:v>
                </c:pt>
                <c:pt idx="116">
                  <c:v>12046</c:v>
                </c:pt>
                <c:pt idx="117">
                  <c:v>12148</c:v>
                </c:pt>
                <c:pt idx="118">
                  <c:v>12247</c:v>
                </c:pt>
                <c:pt idx="119">
                  <c:v>12351</c:v>
                </c:pt>
                <c:pt idx="120">
                  <c:v>12455</c:v>
                </c:pt>
                <c:pt idx="121">
                  <c:v>12546</c:v>
                </c:pt>
                <c:pt idx="122">
                  <c:v>12645</c:v>
                </c:pt>
                <c:pt idx="123">
                  <c:v>12738</c:v>
                </c:pt>
                <c:pt idx="124">
                  <c:v>12837</c:v>
                </c:pt>
                <c:pt idx="125">
                  <c:v>12931</c:v>
                </c:pt>
                <c:pt idx="126">
                  <c:v>13028</c:v>
                </c:pt>
                <c:pt idx="127">
                  <c:v>13140</c:v>
                </c:pt>
                <c:pt idx="128">
                  <c:v>13243</c:v>
                </c:pt>
                <c:pt idx="129">
                  <c:v>13344</c:v>
                </c:pt>
                <c:pt idx="130">
                  <c:v>13447</c:v>
                </c:pt>
                <c:pt idx="131">
                  <c:v>13547</c:v>
                </c:pt>
                <c:pt idx="132">
                  <c:v>13646</c:v>
                </c:pt>
                <c:pt idx="133">
                  <c:v>13749</c:v>
                </c:pt>
                <c:pt idx="134">
                  <c:v>13860</c:v>
                </c:pt>
                <c:pt idx="135">
                  <c:v>13962</c:v>
                </c:pt>
                <c:pt idx="136">
                  <c:v>14062</c:v>
                </c:pt>
                <c:pt idx="137">
                  <c:v>14161</c:v>
                </c:pt>
                <c:pt idx="138">
                  <c:v>14260</c:v>
                </c:pt>
                <c:pt idx="139">
                  <c:v>14369</c:v>
                </c:pt>
                <c:pt idx="140">
                  <c:v>14466</c:v>
                </c:pt>
                <c:pt idx="141">
                  <c:v>14562</c:v>
                </c:pt>
                <c:pt idx="142">
                  <c:v>14658</c:v>
                </c:pt>
                <c:pt idx="143">
                  <c:v>14755</c:v>
                </c:pt>
                <c:pt idx="144">
                  <c:v>14860</c:v>
                </c:pt>
                <c:pt idx="145">
                  <c:v>14953</c:v>
                </c:pt>
                <c:pt idx="146">
                  <c:v>15047</c:v>
                </c:pt>
                <c:pt idx="147">
                  <c:v>15152</c:v>
                </c:pt>
                <c:pt idx="148">
                  <c:v>15263</c:v>
                </c:pt>
                <c:pt idx="149">
                  <c:v>15359</c:v>
                </c:pt>
                <c:pt idx="150">
                  <c:v>15461</c:v>
                </c:pt>
                <c:pt idx="151">
                  <c:v>15564</c:v>
                </c:pt>
                <c:pt idx="152">
                  <c:v>15669</c:v>
                </c:pt>
                <c:pt idx="153">
                  <c:v>15772</c:v>
                </c:pt>
                <c:pt idx="154">
                  <c:v>15867</c:v>
                </c:pt>
                <c:pt idx="155">
                  <c:v>15966</c:v>
                </c:pt>
                <c:pt idx="156">
                  <c:v>16065</c:v>
                </c:pt>
                <c:pt idx="157">
                  <c:v>16171</c:v>
                </c:pt>
                <c:pt idx="158">
                  <c:v>16266</c:v>
                </c:pt>
                <c:pt idx="159">
                  <c:v>16366</c:v>
                </c:pt>
                <c:pt idx="160">
                  <c:v>16470</c:v>
                </c:pt>
                <c:pt idx="161">
                  <c:v>16575</c:v>
                </c:pt>
                <c:pt idx="162">
                  <c:v>16677</c:v>
                </c:pt>
                <c:pt idx="163">
                  <c:v>16779</c:v>
                </c:pt>
                <c:pt idx="164">
                  <c:v>16878</c:v>
                </c:pt>
                <c:pt idx="165">
                  <c:v>16975</c:v>
                </c:pt>
                <c:pt idx="166">
                  <c:v>17080</c:v>
                </c:pt>
                <c:pt idx="167">
                  <c:v>17192</c:v>
                </c:pt>
                <c:pt idx="168">
                  <c:v>17303</c:v>
                </c:pt>
                <c:pt idx="169">
                  <c:v>17395</c:v>
                </c:pt>
                <c:pt idx="170">
                  <c:v>17495</c:v>
                </c:pt>
                <c:pt idx="171">
                  <c:v>17598</c:v>
                </c:pt>
                <c:pt idx="172">
                  <c:v>17700</c:v>
                </c:pt>
                <c:pt idx="173">
                  <c:v>17800</c:v>
                </c:pt>
                <c:pt idx="174">
                  <c:v>17901</c:v>
                </c:pt>
                <c:pt idx="175">
                  <c:v>18002</c:v>
                </c:pt>
                <c:pt idx="176">
                  <c:v>18095</c:v>
                </c:pt>
                <c:pt idx="177">
                  <c:v>18205</c:v>
                </c:pt>
                <c:pt idx="178">
                  <c:v>18316</c:v>
                </c:pt>
                <c:pt idx="179">
                  <c:v>18413</c:v>
                </c:pt>
                <c:pt idx="180">
                  <c:v>18520</c:v>
                </c:pt>
                <c:pt idx="181">
                  <c:v>18618</c:v>
                </c:pt>
                <c:pt idx="182">
                  <c:v>18718</c:v>
                </c:pt>
                <c:pt idx="183">
                  <c:v>18816</c:v>
                </c:pt>
                <c:pt idx="184">
                  <c:v>18917</c:v>
                </c:pt>
                <c:pt idx="185">
                  <c:v>19018</c:v>
                </c:pt>
                <c:pt idx="186">
                  <c:v>19127</c:v>
                </c:pt>
                <c:pt idx="187">
                  <c:v>19226</c:v>
                </c:pt>
                <c:pt idx="188">
                  <c:v>19329</c:v>
                </c:pt>
                <c:pt idx="189">
                  <c:v>19428</c:v>
                </c:pt>
                <c:pt idx="190">
                  <c:v>19531</c:v>
                </c:pt>
                <c:pt idx="191">
                  <c:v>19633</c:v>
                </c:pt>
                <c:pt idx="192">
                  <c:v>19728</c:v>
                </c:pt>
                <c:pt idx="193">
                  <c:v>19829</c:v>
                </c:pt>
                <c:pt idx="194">
                  <c:v>19936</c:v>
                </c:pt>
                <c:pt idx="195">
                  <c:v>20033</c:v>
                </c:pt>
                <c:pt idx="196">
                  <c:v>20147</c:v>
                </c:pt>
                <c:pt idx="197">
                  <c:v>20249</c:v>
                </c:pt>
                <c:pt idx="198">
                  <c:v>20352</c:v>
                </c:pt>
                <c:pt idx="199">
                  <c:v>20454</c:v>
                </c:pt>
                <c:pt idx="200">
                  <c:v>20555</c:v>
                </c:pt>
              </c:numCache>
            </c:numRef>
          </c:xVal>
          <c:yVal>
            <c:numRef>
              <c:f>'Rate Radius vs Time'!$S$2:$S$202</c:f>
              <c:numCache>
                <c:formatCode>General</c:formatCode>
                <c:ptCount val="201"/>
                <c:pt idx="0">
                  <c:v>0</c:v>
                </c:pt>
                <c:pt idx="1">
                  <c:v>0.77743364485981303</c:v>
                </c:pt>
                <c:pt idx="2">
                  <c:v>0.83790841121495319</c:v>
                </c:pt>
                <c:pt idx="3">
                  <c:v>0.86689813084112144</c:v>
                </c:pt>
                <c:pt idx="4">
                  <c:v>0.88240841121495328</c:v>
                </c:pt>
                <c:pt idx="5">
                  <c:v>0.89559626168224293</c:v>
                </c:pt>
                <c:pt idx="6">
                  <c:v>0.90459999999999985</c:v>
                </c:pt>
                <c:pt idx="7">
                  <c:v>0.91176168224299059</c:v>
                </c:pt>
                <c:pt idx="8">
                  <c:v>0.91735327102803732</c:v>
                </c:pt>
                <c:pt idx="9">
                  <c:v>0.92204766355140177</c:v>
                </c:pt>
                <c:pt idx="10">
                  <c:v>0.92611214953271026</c:v>
                </c:pt>
                <c:pt idx="11">
                  <c:v>0.93009158878504672</c:v>
                </c:pt>
                <c:pt idx="12">
                  <c:v>0.93362803738317757</c:v>
                </c:pt>
                <c:pt idx="13">
                  <c:v>0.93670093457943915</c:v>
                </c:pt>
                <c:pt idx="14">
                  <c:v>0.93944859813084103</c:v>
                </c:pt>
                <c:pt idx="15">
                  <c:v>0.94187850467289724</c:v>
                </c:pt>
                <c:pt idx="16">
                  <c:v>0.94415887850467295</c:v>
                </c:pt>
                <c:pt idx="17">
                  <c:v>0.94619626168224291</c:v>
                </c:pt>
                <c:pt idx="18">
                  <c:v>0.94802803738317742</c:v>
                </c:pt>
                <c:pt idx="19">
                  <c:v>0.9497850467289719</c:v>
                </c:pt>
                <c:pt idx="20">
                  <c:v>0.95142990654205606</c:v>
                </c:pt>
                <c:pt idx="21">
                  <c:v>0.9529439252336448</c:v>
                </c:pt>
                <c:pt idx="22">
                  <c:v>0.95438317757009339</c:v>
                </c:pt>
                <c:pt idx="23">
                  <c:v>0.95568224299065418</c:v>
                </c:pt>
                <c:pt idx="24">
                  <c:v>0.95690654205607473</c:v>
                </c:pt>
                <c:pt idx="25">
                  <c:v>0.95802803738317754</c:v>
                </c:pt>
                <c:pt idx="26">
                  <c:v>0.95915887850467285</c:v>
                </c:pt>
                <c:pt idx="27">
                  <c:v>0.96019626168224292</c:v>
                </c:pt>
                <c:pt idx="28">
                  <c:v>0.96120560747663542</c:v>
                </c:pt>
                <c:pt idx="29">
                  <c:v>0.96209345794392509</c:v>
                </c:pt>
                <c:pt idx="30">
                  <c:v>0.96299065420560737</c:v>
                </c:pt>
                <c:pt idx="31">
                  <c:v>0.96379439252336452</c:v>
                </c:pt>
                <c:pt idx="32">
                  <c:v>0.96461682242990654</c:v>
                </c:pt>
                <c:pt idx="33">
                  <c:v>0.96541121495327109</c:v>
                </c:pt>
                <c:pt idx="34">
                  <c:v>0.96614953271028026</c:v>
                </c:pt>
                <c:pt idx="35">
                  <c:v>0.96680373831775701</c:v>
                </c:pt>
                <c:pt idx="36">
                  <c:v>0.96747663551401852</c:v>
                </c:pt>
                <c:pt idx="37">
                  <c:v>0.96808411214953261</c:v>
                </c:pt>
                <c:pt idx="38">
                  <c:v>0.96868224299065409</c:v>
                </c:pt>
                <c:pt idx="39">
                  <c:v>0.96927102803738319</c:v>
                </c:pt>
                <c:pt idx="40">
                  <c:v>0.9698037383177569</c:v>
                </c:pt>
                <c:pt idx="41">
                  <c:v>0.97035514018691593</c:v>
                </c:pt>
                <c:pt idx="42">
                  <c:v>0.97088785046728976</c:v>
                </c:pt>
                <c:pt idx="43">
                  <c:v>0.97140186915887849</c:v>
                </c:pt>
                <c:pt idx="44">
                  <c:v>0.97189719626168225</c:v>
                </c:pt>
                <c:pt idx="45">
                  <c:v>0.97239252336448589</c:v>
                </c:pt>
                <c:pt idx="46">
                  <c:v>0.97284112149532698</c:v>
                </c:pt>
                <c:pt idx="47">
                  <c:v>0.9732429906542055</c:v>
                </c:pt>
                <c:pt idx="48">
                  <c:v>0.97367289719626171</c:v>
                </c:pt>
                <c:pt idx="49">
                  <c:v>0.97414018691588777</c:v>
                </c:pt>
                <c:pt idx="50">
                  <c:v>0.9745233644859812</c:v>
                </c:pt>
                <c:pt idx="51">
                  <c:v>0.97491588785046734</c:v>
                </c:pt>
                <c:pt idx="52">
                  <c:v>0.97532710280373835</c:v>
                </c:pt>
                <c:pt idx="53">
                  <c:v>0.97569158878504669</c:v>
                </c:pt>
                <c:pt idx="54">
                  <c:v>0.97606542056074752</c:v>
                </c:pt>
                <c:pt idx="55">
                  <c:v>0.9763925233644859</c:v>
                </c:pt>
                <c:pt idx="56">
                  <c:v>0.97673831775700926</c:v>
                </c:pt>
                <c:pt idx="57">
                  <c:v>0.97706542056074763</c:v>
                </c:pt>
                <c:pt idx="58">
                  <c:v>0.97740186915887839</c:v>
                </c:pt>
                <c:pt idx="59">
                  <c:v>0.97773831775700937</c:v>
                </c:pt>
                <c:pt idx="60">
                  <c:v>0.97805607476635503</c:v>
                </c:pt>
                <c:pt idx="61">
                  <c:v>0.97835514018691583</c:v>
                </c:pt>
                <c:pt idx="62">
                  <c:v>0.97863551401869153</c:v>
                </c:pt>
                <c:pt idx="63">
                  <c:v>0.97893457943925233</c:v>
                </c:pt>
                <c:pt idx="64">
                  <c:v>0.97920560747663543</c:v>
                </c:pt>
                <c:pt idx="65">
                  <c:v>0.97947663551401876</c:v>
                </c:pt>
                <c:pt idx="66">
                  <c:v>0.97974766355140175</c:v>
                </c:pt>
                <c:pt idx="67">
                  <c:v>0.98003738317757005</c:v>
                </c:pt>
                <c:pt idx="68">
                  <c:v>0.98029906542056078</c:v>
                </c:pt>
                <c:pt idx="69">
                  <c:v>0.98057009345794388</c:v>
                </c:pt>
                <c:pt idx="70">
                  <c:v>0.9808411214953271</c:v>
                </c:pt>
                <c:pt idx="71">
                  <c:v>0.98108411214953273</c:v>
                </c:pt>
                <c:pt idx="72">
                  <c:v>0.98131775700934587</c:v>
                </c:pt>
                <c:pt idx="73">
                  <c:v>0.98155140186915879</c:v>
                </c:pt>
                <c:pt idx="74">
                  <c:v>0.98179439252336431</c:v>
                </c:pt>
                <c:pt idx="75">
                  <c:v>0.98203738317757006</c:v>
                </c:pt>
                <c:pt idx="76">
                  <c:v>0.98224299065420551</c:v>
                </c:pt>
                <c:pt idx="77">
                  <c:v>0.98246728971962605</c:v>
                </c:pt>
                <c:pt idx="78">
                  <c:v>0.98267289719626172</c:v>
                </c:pt>
                <c:pt idx="79">
                  <c:v>0.98287850467289706</c:v>
                </c:pt>
                <c:pt idx="80">
                  <c:v>0.98305607476635515</c:v>
                </c:pt>
                <c:pt idx="81">
                  <c:v>0.9832710280373832</c:v>
                </c:pt>
                <c:pt idx="82">
                  <c:v>0.98345794392523356</c:v>
                </c:pt>
                <c:pt idx="83">
                  <c:v>0.98364485981308403</c:v>
                </c:pt>
                <c:pt idx="84">
                  <c:v>0.9838317757009345</c:v>
                </c:pt>
                <c:pt idx="85">
                  <c:v>0.98402803738317757</c:v>
                </c:pt>
                <c:pt idx="86">
                  <c:v>0.98420560747663544</c:v>
                </c:pt>
                <c:pt idx="87">
                  <c:v>0.98439252336448579</c:v>
                </c:pt>
                <c:pt idx="88">
                  <c:v>0.98457943925233649</c:v>
                </c:pt>
                <c:pt idx="89">
                  <c:v>0.98473831775700937</c:v>
                </c:pt>
                <c:pt idx="90">
                  <c:v>0.98492523364485984</c:v>
                </c:pt>
                <c:pt idx="91">
                  <c:v>0.98507476635514013</c:v>
                </c:pt>
                <c:pt idx="92">
                  <c:v>0.98524299065420562</c:v>
                </c:pt>
                <c:pt idx="93">
                  <c:v>0.98542990654205609</c:v>
                </c:pt>
                <c:pt idx="94">
                  <c:v>0.98559813084112136</c:v>
                </c:pt>
                <c:pt idx="95">
                  <c:v>0.98575700934579424</c:v>
                </c:pt>
                <c:pt idx="96">
                  <c:v>0.98591588785046713</c:v>
                </c:pt>
                <c:pt idx="97">
                  <c:v>0.98607476635514002</c:v>
                </c:pt>
                <c:pt idx="98">
                  <c:v>0.98623364485981291</c:v>
                </c:pt>
                <c:pt idx="99">
                  <c:v>0.98638317757009353</c:v>
                </c:pt>
                <c:pt idx="100">
                  <c:v>0.98654205607476642</c:v>
                </c:pt>
                <c:pt idx="101">
                  <c:v>0.9866822429906541</c:v>
                </c:pt>
                <c:pt idx="102">
                  <c:v>0.98681308411214952</c:v>
                </c:pt>
                <c:pt idx="103">
                  <c:v>0.98695327102803743</c:v>
                </c:pt>
                <c:pt idx="104">
                  <c:v>0.98707476635514013</c:v>
                </c:pt>
                <c:pt idx="105">
                  <c:v>0.98720560747663555</c:v>
                </c:pt>
                <c:pt idx="106">
                  <c:v>0.98732710280373825</c:v>
                </c:pt>
                <c:pt idx="107">
                  <c:v>0.98746728971962605</c:v>
                </c:pt>
                <c:pt idx="108">
                  <c:v>0.98760747663551396</c:v>
                </c:pt>
                <c:pt idx="109">
                  <c:v>0.98772897196261678</c:v>
                </c:pt>
                <c:pt idx="110">
                  <c:v>0.98785981308411208</c:v>
                </c:pt>
                <c:pt idx="111">
                  <c:v>0.9879719626168223</c:v>
                </c:pt>
                <c:pt idx="112">
                  <c:v>0.98809345794392522</c:v>
                </c:pt>
                <c:pt idx="113">
                  <c:v>0.98821495327102804</c:v>
                </c:pt>
                <c:pt idx="114">
                  <c:v>0.98833644859813075</c:v>
                </c:pt>
                <c:pt idx="115">
                  <c:v>0.98843925233644858</c:v>
                </c:pt>
                <c:pt idx="116">
                  <c:v>0.9885514018691588</c:v>
                </c:pt>
                <c:pt idx="117">
                  <c:v>0.98864485981308403</c:v>
                </c:pt>
                <c:pt idx="118">
                  <c:v>0.98877570093457934</c:v>
                </c:pt>
                <c:pt idx="119">
                  <c:v>0.98886915887850457</c:v>
                </c:pt>
                <c:pt idx="120">
                  <c:v>0.98899065420560739</c:v>
                </c:pt>
                <c:pt idx="121">
                  <c:v>0.98909345794392522</c:v>
                </c:pt>
                <c:pt idx="122">
                  <c:v>0.98918691588785035</c:v>
                </c:pt>
                <c:pt idx="123">
                  <c:v>0.98929906542056079</c:v>
                </c:pt>
                <c:pt idx="124">
                  <c:v>0.98938317757009342</c:v>
                </c:pt>
                <c:pt idx="125">
                  <c:v>0.98947663551401865</c:v>
                </c:pt>
                <c:pt idx="126">
                  <c:v>0.98957943925233649</c:v>
                </c:pt>
                <c:pt idx="127">
                  <c:v>0.98967289719626172</c:v>
                </c:pt>
                <c:pt idx="128">
                  <c:v>0.98976635514018685</c:v>
                </c:pt>
                <c:pt idx="129">
                  <c:v>0.98986915887850468</c:v>
                </c:pt>
                <c:pt idx="130">
                  <c:v>0.98995327102803732</c:v>
                </c:pt>
                <c:pt idx="131">
                  <c:v>0.99005607476635515</c:v>
                </c:pt>
                <c:pt idx="132">
                  <c:v>0.99016822429906537</c:v>
                </c:pt>
                <c:pt idx="133">
                  <c:v>0.99027102803738321</c:v>
                </c:pt>
                <c:pt idx="134">
                  <c:v>0.99035514018691584</c:v>
                </c:pt>
                <c:pt idx="135">
                  <c:v>0.99045794392523356</c:v>
                </c:pt>
                <c:pt idx="136">
                  <c:v>0.9905420560747662</c:v>
                </c:pt>
                <c:pt idx="137">
                  <c:v>0.99063551401869143</c:v>
                </c:pt>
                <c:pt idx="138">
                  <c:v>0.99072897196261667</c:v>
                </c:pt>
                <c:pt idx="139">
                  <c:v>0.9908224299065419</c:v>
                </c:pt>
                <c:pt idx="140">
                  <c:v>0.99090654205607476</c:v>
                </c:pt>
                <c:pt idx="141">
                  <c:v>0.99099065420560739</c:v>
                </c:pt>
                <c:pt idx="142">
                  <c:v>0.99108411214953263</c:v>
                </c:pt>
                <c:pt idx="143">
                  <c:v>0.99116822429906548</c:v>
                </c:pt>
                <c:pt idx="144">
                  <c:v>0.99126168224299072</c:v>
                </c:pt>
                <c:pt idx="145">
                  <c:v>0.99133644859813075</c:v>
                </c:pt>
                <c:pt idx="146">
                  <c:v>0.99142990654205598</c:v>
                </c:pt>
                <c:pt idx="147">
                  <c:v>0.99152336448598122</c:v>
                </c:pt>
                <c:pt idx="148">
                  <c:v>0.99160747663551407</c:v>
                </c:pt>
                <c:pt idx="149">
                  <c:v>0.99170093457943931</c:v>
                </c:pt>
                <c:pt idx="150">
                  <c:v>0.99179439252336443</c:v>
                </c:pt>
                <c:pt idx="151">
                  <c:v>0.99186915887850458</c:v>
                </c:pt>
                <c:pt idx="152">
                  <c:v>0.99195327102803743</c:v>
                </c:pt>
                <c:pt idx="153">
                  <c:v>0.99202803738317746</c:v>
                </c:pt>
                <c:pt idx="154">
                  <c:v>0.99211214953271032</c:v>
                </c:pt>
                <c:pt idx="155">
                  <c:v>0.99217757009345797</c:v>
                </c:pt>
                <c:pt idx="156">
                  <c:v>0.992252336448598</c:v>
                </c:pt>
                <c:pt idx="157">
                  <c:v>0.99232710280373826</c:v>
                </c:pt>
                <c:pt idx="158">
                  <c:v>0.99242056074766349</c:v>
                </c:pt>
                <c:pt idx="159">
                  <c:v>0.99248598130841115</c:v>
                </c:pt>
                <c:pt idx="160">
                  <c:v>0.99257943925233638</c:v>
                </c:pt>
                <c:pt idx="161">
                  <c:v>0.99264485981308404</c:v>
                </c:pt>
                <c:pt idx="162">
                  <c:v>0.9927102803738318</c:v>
                </c:pt>
                <c:pt idx="163">
                  <c:v>0.99277570093457945</c:v>
                </c:pt>
                <c:pt idx="164">
                  <c:v>0.99284112149532711</c:v>
                </c:pt>
                <c:pt idx="165">
                  <c:v>0.99291588785046714</c:v>
                </c:pt>
                <c:pt idx="166">
                  <c:v>0.99298130841121479</c:v>
                </c:pt>
                <c:pt idx="167">
                  <c:v>0.99305607476635505</c:v>
                </c:pt>
                <c:pt idx="168">
                  <c:v>0.99313084112149541</c:v>
                </c:pt>
                <c:pt idx="169">
                  <c:v>0.99320560747663544</c:v>
                </c:pt>
                <c:pt idx="170">
                  <c:v>0.9932710280373831</c:v>
                </c:pt>
                <c:pt idx="171">
                  <c:v>0.99333644859813075</c:v>
                </c:pt>
                <c:pt idx="172">
                  <c:v>0.9934018691588784</c:v>
                </c:pt>
                <c:pt idx="173">
                  <c:v>0.99346728971962617</c:v>
                </c:pt>
                <c:pt idx="174">
                  <c:v>0.99353271028037382</c:v>
                </c:pt>
                <c:pt idx="17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F0CF-46FC-908D-3E63D4DA260C}"/>
            </c:ext>
          </c:extLst>
        </c:ser>
        <c:ser>
          <c:idx val="7"/>
          <c:order val="7"/>
          <c:tx>
            <c:strRef>
              <c:f>'Rate Radius vs Time'!$Y$1</c:f>
              <c:strCache>
                <c:ptCount val="1"/>
                <c:pt idx="0">
                  <c:v>Radius Statistics: XYZRGB Dragon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'Rate Radius vs Time'!$W$2:$W$202</c:f>
              <c:numCache>
                <c:formatCode>General</c:formatCode>
                <c:ptCount val="201"/>
                <c:pt idx="1">
                  <c:v>91</c:v>
                </c:pt>
                <c:pt idx="2">
                  <c:v>166</c:v>
                </c:pt>
                <c:pt idx="3">
                  <c:v>249</c:v>
                </c:pt>
                <c:pt idx="4">
                  <c:v>330</c:v>
                </c:pt>
                <c:pt idx="5">
                  <c:v>409</c:v>
                </c:pt>
                <c:pt idx="6">
                  <c:v>490</c:v>
                </c:pt>
                <c:pt idx="7">
                  <c:v>569</c:v>
                </c:pt>
                <c:pt idx="8">
                  <c:v>648</c:v>
                </c:pt>
                <c:pt idx="9">
                  <c:v>734</c:v>
                </c:pt>
                <c:pt idx="10">
                  <c:v>818</c:v>
                </c:pt>
                <c:pt idx="11">
                  <c:v>895</c:v>
                </c:pt>
                <c:pt idx="12">
                  <c:v>972</c:v>
                </c:pt>
                <c:pt idx="13">
                  <c:v>1050</c:v>
                </c:pt>
                <c:pt idx="14">
                  <c:v>1140</c:v>
                </c:pt>
                <c:pt idx="15">
                  <c:v>1218</c:v>
                </c:pt>
                <c:pt idx="16">
                  <c:v>1301</c:v>
                </c:pt>
                <c:pt idx="17">
                  <c:v>1385</c:v>
                </c:pt>
                <c:pt idx="18">
                  <c:v>1468</c:v>
                </c:pt>
                <c:pt idx="19">
                  <c:v>1548</c:v>
                </c:pt>
                <c:pt idx="20">
                  <c:v>1632</c:v>
                </c:pt>
                <c:pt idx="21">
                  <c:v>1713</c:v>
                </c:pt>
                <c:pt idx="22">
                  <c:v>1792</c:v>
                </c:pt>
                <c:pt idx="23">
                  <c:v>1878</c:v>
                </c:pt>
                <c:pt idx="24">
                  <c:v>1962</c:v>
                </c:pt>
                <c:pt idx="25">
                  <c:v>2049</c:v>
                </c:pt>
                <c:pt idx="26">
                  <c:v>2130</c:v>
                </c:pt>
                <c:pt idx="27">
                  <c:v>2214</c:v>
                </c:pt>
                <c:pt idx="28">
                  <c:v>2301</c:v>
                </c:pt>
                <c:pt idx="29">
                  <c:v>2381</c:v>
                </c:pt>
                <c:pt idx="30">
                  <c:v>2465</c:v>
                </c:pt>
                <c:pt idx="31">
                  <c:v>2554</c:v>
                </c:pt>
                <c:pt idx="32">
                  <c:v>2637</c:v>
                </c:pt>
                <c:pt idx="33">
                  <c:v>2718</c:v>
                </c:pt>
                <c:pt idx="34">
                  <c:v>2804</c:v>
                </c:pt>
                <c:pt idx="35">
                  <c:v>2890</c:v>
                </c:pt>
                <c:pt idx="36">
                  <c:v>2976</c:v>
                </c:pt>
                <c:pt idx="37">
                  <c:v>3061</c:v>
                </c:pt>
                <c:pt idx="38">
                  <c:v>3145</c:v>
                </c:pt>
                <c:pt idx="39">
                  <c:v>3231</c:v>
                </c:pt>
                <c:pt idx="40">
                  <c:v>3313</c:v>
                </c:pt>
                <c:pt idx="41">
                  <c:v>3399</c:v>
                </c:pt>
                <c:pt idx="42">
                  <c:v>3486</c:v>
                </c:pt>
                <c:pt idx="43">
                  <c:v>3571</c:v>
                </c:pt>
                <c:pt idx="44">
                  <c:v>3654</c:v>
                </c:pt>
                <c:pt idx="45">
                  <c:v>3741</c:v>
                </c:pt>
                <c:pt idx="46">
                  <c:v>3833</c:v>
                </c:pt>
                <c:pt idx="47">
                  <c:v>3915</c:v>
                </c:pt>
                <c:pt idx="48">
                  <c:v>4001</c:v>
                </c:pt>
                <c:pt idx="49">
                  <c:v>4086</c:v>
                </c:pt>
                <c:pt idx="50">
                  <c:v>4177</c:v>
                </c:pt>
                <c:pt idx="51">
                  <c:v>4258</c:v>
                </c:pt>
                <c:pt idx="52">
                  <c:v>4344</c:v>
                </c:pt>
                <c:pt idx="53">
                  <c:v>4431</c:v>
                </c:pt>
                <c:pt idx="54">
                  <c:v>4515</c:v>
                </c:pt>
                <c:pt idx="55">
                  <c:v>4596</c:v>
                </c:pt>
                <c:pt idx="56">
                  <c:v>4676</c:v>
                </c:pt>
                <c:pt idx="57">
                  <c:v>4763</c:v>
                </c:pt>
                <c:pt idx="58">
                  <c:v>4850</c:v>
                </c:pt>
                <c:pt idx="59">
                  <c:v>4932</c:v>
                </c:pt>
                <c:pt idx="60">
                  <c:v>5013</c:v>
                </c:pt>
                <c:pt idx="61">
                  <c:v>5106</c:v>
                </c:pt>
                <c:pt idx="62">
                  <c:v>5189</c:v>
                </c:pt>
                <c:pt idx="63">
                  <c:v>5274</c:v>
                </c:pt>
                <c:pt idx="64">
                  <c:v>5358</c:v>
                </c:pt>
                <c:pt idx="65">
                  <c:v>5446</c:v>
                </c:pt>
                <c:pt idx="66">
                  <c:v>5528</c:v>
                </c:pt>
                <c:pt idx="67">
                  <c:v>5618</c:v>
                </c:pt>
                <c:pt idx="68">
                  <c:v>5701</c:v>
                </c:pt>
                <c:pt idx="69">
                  <c:v>5783</c:v>
                </c:pt>
                <c:pt idx="70">
                  <c:v>5864</c:v>
                </c:pt>
                <c:pt idx="71">
                  <c:v>5947</c:v>
                </c:pt>
                <c:pt idx="72">
                  <c:v>6028</c:v>
                </c:pt>
                <c:pt idx="73">
                  <c:v>6114</c:v>
                </c:pt>
                <c:pt idx="74">
                  <c:v>6195</c:v>
                </c:pt>
                <c:pt idx="75">
                  <c:v>6283</c:v>
                </c:pt>
                <c:pt idx="76">
                  <c:v>6371</c:v>
                </c:pt>
                <c:pt idx="77">
                  <c:v>6460</c:v>
                </c:pt>
                <c:pt idx="78">
                  <c:v>6542</c:v>
                </c:pt>
                <c:pt idx="79">
                  <c:v>6630</c:v>
                </c:pt>
                <c:pt idx="80">
                  <c:v>6714</c:v>
                </c:pt>
                <c:pt idx="81">
                  <c:v>6790</c:v>
                </c:pt>
                <c:pt idx="82">
                  <c:v>6876</c:v>
                </c:pt>
                <c:pt idx="83">
                  <c:v>6966</c:v>
                </c:pt>
                <c:pt idx="84">
                  <c:v>7048</c:v>
                </c:pt>
                <c:pt idx="85">
                  <c:v>7135</c:v>
                </c:pt>
                <c:pt idx="86">
                  <c:v>7223</c:v>
                </c:pt>
                <c:pt idx="87">
                  <c:v>7306</c:v>
                </c:pt>
                <c:pt idx="88">
                  <c:v>7393</c:v>
                </c:pt>
                <c:pt idx="89">
                  <c:v>7475</c:v>
                </c:pt>
                <c:pt idx="90">
                  <c:v>7566</c:v>
                </c:pt>
                <c:pt idx="91">
                  <c:v>7659</c:v>
                </c:pt>
                <c:pt idx="92">
                  <c:v>7743</c:v>
                </c:pt>
                <c:pt idx="93">
                  <c:v>7829</c:v>
                </c:pt>
                <c:pt idx="94">
                  <c:v>7915</c:v>
                </c:pt>
                <c:pt idx="95">
                  <c:v>8003</c:v>
                </c:pt>
                <c:pt idx="96">
                  <c:v>8086</c:v>
                </c:pt>
                <c:pt idx="97">
                  <c:v>8168</c:v>
                </c:pt>
                <c:pt idx="98">
                  <c:v>8250</c:v>
                </c:pt>
                <c:pt idx="99">
                  <c:v>8335</c:v>
                </c:pt>
                <c:pt idx="100">
                  <c:v>8418</c:v>
                </c:pt>
                <c:pt idx="101">
                  <c:v>8502</c:v>
                </c:pt>
                <c:pt idx="102">
                  <c:v>8588</c:v>
                </c:pt>
                <c:pt idx="103">
                  <c:v>8673</c:v>
                </c:pt>
                <c:pt idx="104">
                  <c:v>8764</c:v>
                </c:pt>
                <c:pt idx="105">
                  <c:v>8848</c:v>
                </c:pt>
                <c:pt idx="106">
                  <c:v>8939</c:v>
                </c:pt>
                <c:pt idx="107">
                  <c:v>9027</c:v>
                </c:pt>
                <c:pt idx="108">
                  <c:v>9108</c:v>
                </c:pt>
                <c:pt idx="109">
                  <c:v>9192</c:v>
                </c:pt>
                <c:pt idx="110">
                  <c:v>9274</c:v>
                </c:pt>
                <c:pt idx="111">
                  <c:v>9363</c:v>
                </c:pt>
                <c:pt idx="112">
                  <c:v>9452</c:v>
                </c:pt>
                <c:pt idx="113">
                  <c:v>9537</c:v>
                </c:pt>
                <c:pt idx="114">
                  <c:v>9618</c:v>
                </c:pt>
                <c:pt idx="115">
                  <c:v>9703</c:v>
                </c:pt>
                <c:pt idx="116">
                  <c:v>9789</c:v>
                </c:pt>
                <c:pt idx="117">
                  <c:v>9869</c:v>
                </c:pt>
                <c:pt idx="118">
                  <c:v>9952</c:v>
                </c:pt>
                <c:pt idx="119">
                  <c:v>10036</c:v>
                </c:pt>
                <c:pt idx="120">
                  <c:v>10117</c:v>
                </c:pt>
                <c:pt idx="121">
                  <c:v>10199</c:v>
                </c:pt>
                <c:pt idx="122">
                  <c:v>10289</c:v>
                </c:pt>
                <c:pt idx="123">
                  <c:v>10371</c:v>
                </c:pt>
                <c:pt idx="124">
                  <c:v>10450</c:v>
                </c:pt>
                <c:pt idx="125">
                  <c:v>10534</c:v>
                </c:pt>
                <c:pt idx="126">
                  <c:v>10620</c:v>
                </c:pt>
                <c:pt idx="127">
                  <c:v>10708</c:v>
                </c:pt>
                <c:pt idx="128">
                  <c:v>10788</c:v>
                </c:pt>
                <c:pt idx="129">
                  <c:v>10872</c:v>
                </c:pt>
                <c:pt idx="130">
                  <c:v>10960</c:v>
                </c:pt>
                <c:pt idx="131">
                  <c:v>11048</c:v>
                </c:pt>
                <c:pt idx="132">
                  <c:v>11132</c:v>
                </c:pt>
                <c:pt idx="133">
                  <c:v>11217</c:v>
                </c:pt>
                <c:pt idx="134">
                  <c:v>11301</c:v>
                </c:pt>
                <c:pt idx="135">
                  <c:v>11386</c:v>
                </c:pt>
                <c:pt idx="136">
                  <c:v>11470</c:v>
                </c:pt>
                <c:pt idx="137">
                  <c:v>11554</c:v>
                </c:pt>
                <c:pt idx="138">
                  <c:v>11639</c:v>
                </c:pt>
                <c:pt idx="139">
                  <c:v>11719</c:v>
                </c:pt>
                <c:pt idx="140">
                  <c:v>11808</c:v>
                </c:pt>
                <c:pt idx="141">
                  <c:v>11890</c:v>
                </c:pt>
                <c:pt idx="142">
                  <c:v>11971</c:v>
                </c:pt>
                <c:pt idx="143">
                  <c:v>12058</c:v>
                </c:pt>
                <c:pt idx="144">
                  <c:v>12142</c:v>
                </c:pt>
                <c:pt idx="145">
                  <c:v>12232</c:v>
                </c:pt>
                <c:pt idx="146">
                  <c:v>12317</c:v>
                </c:pt>
                <c:pt idx="147">
                  <c:v>12409</c:v>
                </c:pt>
                <c:pt idx="148">
                  <c:v>12492</c:v>
                </c:pt>
                <c:pt idx="149">
                  <c:v>12585</c:v>
                </c:pt>
                <c:pt idx="150">
                  <c:v>12677</c:v>
                </c:pt>
                <c:pt idx="151">
                  <c:v>12767</c:v>
                </c:pt>
                <c:pt idx="152">
                  <c:v>12860</c:v>
                </c:pt>
                <c:pt idx="153">
                  <c:v>12949</c:v>
                </c:pt>
                <c:pt idx="154">
                  <c:v>13039</c:v>
                </c:pt>
                <c:pt idx="155">
                  <c:v>13127</c:v>
                </c:pt>
                <c:pt idx="156">
                  <c:v>13210</c:v>
                </c:pt>
                <c:pt idx="157">
                  <c:v>13293</c:v>
                </c:pt>
                <c:pt idx="158">
                  <c:v>13377</c:v>
                </c:pt>
                <c:pt idx="159">
                  <c:v>13461</c:v>
                </c:pt>
                <c:pt idx="160">
                  <c:v>13549</c:v>
                </c:pt>
                <c:pt idx="161">
                  <c:v>13632</c:v>
                </c:pt>
                <c:pt idx="162">
                  <c:v>13724</c:v>
                </c:pt>
                <c:pt idx="163">
                  <c:v>13812</c:v>
                </c:pt>
                <c:pt idx="164">
                  <c:v>13892</c:v>
                </c:pt>
                <c:pt idx="165">
                  <c:v>13982</c:v>
                </c:pt>
                <c:pt idx="166">
                  <c:v>14062</c:v>
                </c:pt>
                <c:pt idx="167">
                  <c:v>14150</c:v>
                </c:pt>
                <c:pt idx="168">
                  <c:v>14236</c:v>
                </c:pt>
                <c:pt idx="169">
                  <c:v>14329</c:v>
                </c:pt>
                <c:pt idx="170">
                  <c:v>14411</c:v>
                </c:pt>
                <c:pt idx="171">
                  <c:v>14496</c:v>
                </c:pt>
                <c:pt idx="172">
                  <c:v>14581</c:v>
                </c:pt>
                <c:pt idx="173">
                  <c:v>14660</c:v>
                </c:pt>
                <c:pt idx="174">
                  <c:v>14749</c:v>
                </c:pt>
                <c:pt idx="175">
                  <c:v>14841</c:v>
                </c:pt>
                <c:pt idx="176">
                  <c:v>14927</c:v>
                </c:pt>
                <c:pt idx="177">
                  <c:v>15007</c:v>
                </c:pt>
                <c:pt idx="178">
                  <c:v>15089</c:v>
                </c:pt>
                <c:pt idx="179">
                  <c:v>15172</c:v>
                </c:pt>
                <c:pt idx="180">
                  <c:v>15258</c:v>
                </c:pt>
                <c:pt idx="181">
                  <c:v>15348</c:v>
                </c:pt>
                <c:pt idx="182">
                  <c:v>15431</c:v>
                </c:pt>
                <c:pt idx="183">
                  <c:v>15515</c:v>
                </c:pt>
                <c:pt idx="184">
                  <c:v>15599</c:v>
                </c:pt>
                <c:pt idx="185">
                  <c:v>15684</c:v>
                </c:pt>
                <c:pt idx="186">
                  <c:v>15765</c:v>
                </c:pt>
                <c:pt idx="187">
                  <c:v>15846</c:v>
                </c:pt>
                <c:pt idx="188">
                  <c:v>15932</c:v>
                </c:pt>
                <c:pt idx="189">
                  <c:v>16020</c:v>
                </c:pt>
                <c:pt idx="190">
                  <c:v>16103</c:v>
                </c:pt>
                <c:pt idx="191">
                  <c:v>16191</c:v>
                </c:pt>
                <c:pt idx="192">
                  <c:v>16274</c:v>
                </c:pt>
                <c:pt idx="193">
                  <c:v>16356</c:v>
                </c:pt>
                <c:pt idx="194">
                  <c:v>16441</c:v>
                </c:pt>
                <c:pt idx="195">
                  <c:v>16525</c:v>
                </c:pt>
                <c:pt idx="196">
                  <c:v>16614</c:v>
                </c:pt>
                <c:pt idx="197">
                  <c:v>16704</c:v>
                </c:pt>
                <c:pt idx="198">
                  <c:v>16790</c:v>
                </c:pt>
                <c:pt idx="199">
                  <c:v>16874</c:v>
                </c:pt>
                <c:pt idx="200">
                  <c:v>16962</c:v>
                </c:pt>
              </c:numCache>
            </c:numRef>
          </c:xVal>
          <c:yVal>
            <c:numRef>
              <c:f>'Rate Radius vs Time'!$Y$2:$Y$202</c:f>
              <c:numCache>
                <c:formatCode>General</c:formatCode>
                <c:ptCount val="201"/>
                <c:pt idx="1">
                  <c:v>0.72263831775700926</c:v>
                </c:pt>
                <c:pt idx="2">
                  <c:v>0.79828224299065409</c:v>
                </c:pt>
                <c:pt idx="3">
                  <c:v>0.83562897196261676</c:v>
                </c:pt>
                <c:pt idx="4">
                  <c:v>0.85748037383177567</c:v>
                </c:pt>
                <c:pt idx="5">
                  <c:v>0.87303271028037377</c:v>
                </c:pt>
                <c:pt idx="6">
                  <c:v>0.88485887850467282</c:v>
                </c:pt>
                <c:pt idx="7">
                  <c:v>0.89403364485981307</c:v>
                </c:pt>
                <c:pt idx="8">
                  <c:v>0.90144766355140182</c:v>
                </c:pt>
                <c:pt idx="9">
                  <c:v>0.9075261682242991</c:v>
                </c:pt>
                <c:pt idx="10">
                  <c:v>0.91265514018691585</c:v>
                </c:pt>
                <c:pt idx="11">
                  <c:v>0.9172317757009345</c:v>
                </c:pt>
                <c:pt idx="12">
                  <c:v>0.92138971962616811</c:v>
                </c:pt>
                <c:pt idx="13">
                  <c:v>0.92483831775700931</c:v>
                </c:pt>
                <c:pt idx="14">
                  <c:v>0.92789906542056066</c:v>
                </c:pt>
                <c:pt idx="15">
                  <c:v>0.93073084112149529</c:v>
                </c:pt>
                <c:pt idx="16">
                  <c:v>0.9333457943925233</c:v>
                </c:pt>
                <c:pt idx="17">
                  <c:v>0.93565420560747659</c:v>
                </c:pt>
                <c:pt idx="18">
                  <c:v>0.93770093457943915</c:v>
                </c:pt>
                <c:pt idx="19">
                  <c:v>0.93967289719626157</c:v>
                </c:pt>
                <c:pt idx="20">
                  <c:v>0.9416355140186915</c:v>
                </c:pt>
                <c:pt idx="21">
                  <c:v>0.94331775700934573</c:v>
                </c:pt>
                <c:pt idx="22">
                  <c:v>0.94499999999999995</c:v>
                </c:pt>
                <c:pt idx="23">
                  <c:v>0.94651401869158869</c:v>
                </c:pt>
                <c:pt idx="24">
                  <c:v>0.94788785046728974</c:v>
                </c:pt>
                <c:pt idx="25">
                  <c:v>0.94922429906542061</c:v>
                </c:pt>
                <c:pt idx="26">
                  <c:v>0.95056074766355125</c:v>
                </c:pt>
                <c:pt idx="27">
                  <c:v>0.9516542056074766</c:v>
                </c:pt>
                <c:pt idx="28">
                  <c:v>0.95270093457943916</c:v>
                </c:pt>
                <c:pt idx="29">
                  <c:v>0.95372897196261663</c:v>
                </c:pt>
                <c:pt idx="30">
                  <c:v>0.95467289719626169</c:v>
                </c:pt>
                <c:pt idx="31">
                  <c:v>0.95557009345794375</c:v>
                </c:pt>
                <c:pt idx="32">
                  <c:v>0.95646728971962613</c:v>
                </c:pt>
                <c:pt idx="33">
                  <c:v>0.95732710280373834</c:v>
                </c:pt>
                <c:pt idx="34">
                  <c:v>0.95821495327102801</c:v>
                </c:pt>
                <c:pt idx="35">
                  <c:v>0.95891588785046733</c:v>
                </c:pt>
                <c:pt idx="36">
                  <c:v>0.95971962616822415</c:v>
                </c:pt>
                <c:pt idx="37">
                  <c:v>0.96048598130841112</c:v>
                </c:pt>
                <c:pt idx="38">
                  <c:v>0.96123364485981311</c:v>
                </c:pt>
                <c:pt idx="39">
                  <c:v>0.96184112149532697</c:v>
                </c:pt>
                <c:pt idx="40">
                  <c:v>0.96255140186915888</c:v>
                </c:pt>
                <c:pt idx="41">
                  <c:v>0.96311214953271018</c:v>
                </c:pt>
                <c:pt idx="42">
                  <c:v>0.96377570093457932</c:v>
                </c:pt>
                <c:pt idx="43">
                  <c:v>0.96431775700934574</c:v>
                </c:pt>
                <c:pt idx="44">
                  <c:v>0.96487850467289704</c:v>
                </c:pt>
                <c:pt idx="45">
                  <c:v>0.96548598130841112</c:v>
                </c:pt>
                <c:pt idx="46">
                  <c:v>0.96600934579439246</c:v>
                </c:pt>
                <c:pt idx="47">
                  <c:v>0.96651401869158871</c:v>
                </c:pt>
                <c:pt idx="48">
                  <c:v>0.96699065420560748</c:v>
                </c:pt>
                <c:pt idx="49">
                  <c:v>0.96747663551401852</c:v>
                </c:pt>
                <c:pt idx="50">
                  <c:v>0.96796261682242979</c:v>
                </c:pt>
                <c:pt idx="51">
                  <c:v>0.96840186915887838</c:v>
                </c:pt>
                <c:pt idx="52">
                  <c:v>0.96883177570093459</c:v>
                </c:pt>
                <c:pt idx="53">
                  <c:v>0.96927102803738319</c:v>
                </c:pt>
                <c:pt idx="54">
                  <c:v>0.96973831775700925</c:v>
                </c:pt>
                <c:pt idx="55">
                  <c:v>0.97015887850467286</c:v>
                </c:pt>
                <c:pt idx="56">
                  <c:v>0.97055140186915878</c:v>
                </c:pt>
                <c:pt idx="57">
                  <c:v>0.97088785046728976</c:v>
                </c:pt>
                <c:pt idx="58">
                  <c:v>0.97127102803738319</c:v>
                </c:pt>
                <c:pt idx="59">
                  <c:v>0.97165420560747662</c:v>
                </c:pt>
                <c:pt idx="60">
                  <c:v>0.97200934579439235</c:v>
                </c:pt>
                <c:pt idx="61">
                  <c:v>0.97237383177570091</c:v>
                </c:pt>
                <c:pt idx="62">
                  <c:v>0.97272897196261687</c:v>
                </c:pt>
                <c:pt idx="63">
                  <c:v>0.97303738317757005</c:v>
                </c:pt>
                <c:pt idx="64">
                  <c:v>0.97339252336448601</c:v>
                </c:pt>
                <c:pt idx="65">
                  <c:v>0.97370093457943918</c:v>
                </c:pt>
                <c:pt idx="66">
                  <c:v>0.97401869158878496</c:v>
                </c:pt>
                <c:pt idx="67">
                  <c:v>0.97430841121495326</c:v>
                </c:pt>
                <c:pt idx="68">
                  <c:v>0.97460747663551384</c:v>
                </c:pt>
                <c:pt idx="69">
                  <c:v>0.97488785046728954</c:v>
                </c:pt>
                <c:pt idx="70">
                  <c:v>0.97520560747663532</c:v>
                </c:pt>
                <c:pt idx="71">
                  <c:v>0.97547663551401864</c:v>
                </c:pt>
                <c:pt idx="72">
                  <c:v>0.97577570093457933</c:v>
                </c:pt>
                <c:pt idx="73">
                  <c:v>0.97605607476635514</c:v>
                </c:pt>
                <c:pt idx="74">
                  <c:v>0.97633644859813085</c:v>
                </c:pt>
                <c:pt idx="75">
                  <c:v>0.97659813084112157</c:v>
                </c:pt>
                <c:pt idx="76">
                  <c:v>0.97686915887850467</c:v>
                </c:pt>
                <c:pt idx="77">
                  <c:v>0.97709345794392521</c:v>
                </c:pt>
                <c:pt idx="78">
                  <c:v>0.97733644859813074</c:v>
                </c:pt>
                <c:pt idx="79">
                  <c:v>0.97757943925233648</c:v>
                </c:pt>
                <c:pt idx="80">
                  <c:v>0.97784112149532698</c:v>
                </c:pt>
                <c:pt idx="81">
                  <c:v>0.97812149532710269</c:v>
                </c:pt>
                <c:pt idx="82">
                  <c:v>0.97835514018691583</c:v>
                </c:pt>
                <c:pt idx="83">
                  <c:v>0.9785514018691589</c:v>
                </c:pt>
                <c:pt idx="84">
                  <c:v>0.97878504672897182</c:v>
                </c:pt>
                <c:pt idx="85">
                  <c:v>0.97899065420560738</c:v>
                </c:pt>
                <c:pt idx="86">
                  <c:v>0.97920560747663543</c:v>
                </c:pt>
                <c:pt idx="87">
                  <c:v>0.97941121495327099</c:v>
                </c:pt>
                <c:pt idx="88">
                  <c:v>0.97960747663551384</c:v>
                </c:pt>
                <c:pt idx="89">
                  <c:v>0.97983177570093438</c:v>
                </c:pt>
                <c:pt idx="90">
                  <c:v>0.98001869158878507</c:v>
                </c:pt>
                <c:pt idx="91">
                  <c:v>0.98022429906542052</c:v>
                </c:pt>
                <c:pt idx="92">
                  <c:v>0.98040186915887839</c:v>
                </c:pt>
                <c:pt idx="93">
                  <c:v>0.98058878504672897</c:v>
                </c:pt>
                <c:pt idx="94">
                  <c:v>0.98080373831775702</c:v>
                </c:pt>
                <c:pt idx="95">
                  <c:v>0.98096261682242991</c:v>
                </c:pt>
                <c:pt idx="96">
                  <c:v>0.98114953271028038</c:v>
                </c:pt>
                <c:pt idx="97">
                  <c:v>0.98132710280373825</c:v>
                </c:pt>
                <c:pt idx="98">
                  <c:v>0.98149532710280374</c:v>
                </c:pt>
                <c:pt idx="99">
                  <c:v>0.98166355140186923</c:v>
                </c:pt>
                <c:pt idx="100">
                  <c:v>0.98185046728971959</c:v>
                </c:pt>
                <c:pt idx="101">
                  <c:v>0.98200934579439259</c:v>
                </c:pt>
                <c:pt idx="102">
                  <c:v>0.98218691588785034</c:v>
                </c:pt>
                <c:pt idx="103">
                  <c:v>0.98236448598130821</c:v>
                </c:pt>
                <c:pt idx="104">
                  <c:v>0.9825420560747663</c:v>
                </c:pt>
                <c:pt idx="105">
                  <c:v>0.98271028037383179</c:v>
                </c:pt>
                <c:pt idx="106">
                  <c:v>0.98287850467289706</c:v>
                </c:pt>
                <c:pt idx="107">
                  <c:v>0.98300934579439248</c:v>
                </c:pt>
                <c:pt idx="108">
                  <c:v>0.98314953271028038</c:v>
                </c:pt>
                <c:pt idx="109">
                  <c:v>0.98329906542056067</c:v>
                </c:pt>
                <c:pt idx="110">
                  <c:v>0.98347663551401854</c:v>
                </c:pt>
                <c:pt idx="111">
                  <c:v>0.98360747663551396</c:v>
                </c:pt>
                <c:pt idx="112">
                  <c:v>0.98376635514018684</c:v>
                </c:pt>
                <c:pt idx="113">
                  <c:v>0.98389719626168215</c:v>
                </c:pt>
                <c:pt idx="114">
                  <c:v>0.98402803738317757</c:v>
                </c:pt>
                <c:pt idx="115">
                  <c:v>0.98417757009345785</c:v>
                </c:pt>
                <c:pt idx="116">
                  <c:v>0.98431775700934576</c:v>
                </c:pt>
                <c:pt idx="117">
                  <c:v>0.98443925233644858</c:v>
                </c:pt>
                <c:pt idx="118">
                  <c:v>0.98457943925233649</c:v>
                </c:pt>
                <c:pt idx="119">
                  <c:v>0.9846915887850467</c:v>
                </c:pt>
                <c:pt idx="120">
                  <c:v>0.98479439252336443</c:v>
                </c:pt>
                <c:pt idx="121">
                  <c:v>0.98493457943925222</c:v>
                </c:pt>
                <c:pt idx="122">
                  <c:v>0.98502803738317746</c:v>
                </c:pt>
                <c:pt idx="123">
                  <c:v>0.98515887850467276</c:v>
                </c:pt>
                <c:pt idx="124">
                  <c:v>0.98528037383177558</c:v>
                </c:pt>
                <c:pt idx="125">
                  <c:v>0.98539252336448591</c:v>
                </c:pt>
                <c:pt idx="126">
                  <c:v>0.98551401869158872</c:v>
                </c:pt>
                <c:pt idx="127">
                  <c:v>0.98563551401869154</c:v>
                </c:pt>
                <c:pt idx="128">
                  <c:v>0.98576635514018685</c:v>
                </c:pt>
                <c:pt idx="129">
                  <c:v>0.98588785046728966</c:v>
                </c:pt>
                <c:pt idx="130">
                  <c:v>0.98600934579439237</c:v>
                </c:pt>
                <c:pt idx="131">
                  <c:v>0.9861214953271028</c:v>
                </c:pt>
                <c:pt idx="132">
                  <c:v>0.98623364485981291</c:v>
                </c:pt>
                <c:pt idx="133">
                  <c:v>0.98636448598130833</c:v>
                </c:pt>
                <c:pt idx="134">
                  <c:v>0.98645794392523356</c:v>
                </c:pt>
                <c:pt idx="135">
                  <c:v>0.9865607476635514</c:v>
                </c:pt>
                <c:pt idx="136">
                  <c:v>0.98666355140186912</c:v>
                </c:pt>
                <c:pt idx="137">
                  <c:v>0.98676635514018674</c:v>
                </c:pt>
                <c:pt idx="138">
                  <c:v>0.98688785046728977</c:v>
                </c:pt>
                <c:pt idx="139">
                  <c:v>0.98699999999999988</c:v>
                </c:pt>
                <c:pt idx="140">
                  <c:v>0.98711214953271031</c:v>
                </c:pt>
                <c:pt idx="141">
                  <c:v>0.98722429906542053</c:v>
                </c:pt>
                <c:pt idx="142">
                  <c:v>0.98733644859813063</c:v>
                </c:pt>
                <c:pt idx="143">
                  <c:v>0.98743925233644847</c:v>
                </c:pt>
                <c:pt idx="144">
                  <c:v>0.9875327102803737</c:v>
                </c:pt>
                <c:pt idx="145">
                  <c:v>0.98760747663551396</c:v>
                </c:pt>
                <c:pt idx="146">
                  <c:v>0.98771028037383179</c:v>
                </c:pt>
                <c:pt idx="147">
                  <c:v>0.98781308411214941</c:v>
                </c:pt>
                <c:pt idx="148">
                  <c:v>0.98792523364485973</c:v>
                </c:pt>
                <c:pt idx="149">
                  <c:v>0.98800934579439237</c:v>
                </c:pt>
                <c:pt idx="150">
                  <c:v>0.98808411214953262</c:v>
                </c:pt>
                <c:pt idx="151">
                  <c:v>0.98816822429906537</c:v>
                </c:pt>
                <c:pt idx="152">
                  <c:v>0.98826168224299049</c:v>
                </c:pt>
                <c:pt idx="153">
                  <c:v>0.98835514018691573</c:v>
                </c:pt>
                <c:pt idx="154">
                  <c:v>0.98842990654205598</c:v>
                </c:pt>
                <c:pt idx="155">
                  <c:v>0.98852336448598122</c:v>
                </c:pt>
                <c:pt idx="156">
                  <c:v>0.98862616822429905</c:v>
                </c:pt>
                <c:pt idx="157">
                  <c:v>0.98871028037383168</c:v>
                </c:pt>
                <c:pt idx="158">
                  <c:v>0.98881308411214952</c:v>
                </c:pt>
                <c:pt idx="159">
                  <c:v>0.98890654205607476</c:v>
                </c:pt>
                <c:pt idx="160">
                  <c:v>0.98899999999999999</c:v>
                </c:pt>
                <c:pt idx="161">
                  <c:v>0.98909345794392522</c:v>
                </c:pt>
                <c:pt idx="162">
                  <c:v>0.98917757009345786</c:v>
                </c:pt>
                <c:pt idx="163">
                  <c:v>0.9892616822429906</c:v>
                </c:pt>
                <c:pt idx="164">
                  <c:v>0.98933644859813075</c:v>
                </c:pt>
                <c:pt idx="165">
                  <c:v>0.989411214953271</c:v>
                </c:pt>
                <c:pt idx="166">
                  <c:v>0.98948598130841126</c:v>
                </c:pt>
                <c:pt idx="167">
                  <c:v>0.98957009345794389</c:v>
                </c:pt>
                <c:pt idx="168">
                  <c:v>0.98966355140186912</c:v>
                </c:pt>
                <c:pt idx="169">
                  <c:v>0.98972897196261678</c:v>
                </c:pt>
                <c:pt idx="170">
                  <c:v>0.98980373831775703</c:v>
                </c:pt>
                <c:pt idx="171">
                  <c:v>0.98987850467289706</c:v>
                </c:pt>
                <c:pt idx="172">
                  <c:v>0.98996261682242992</c:v>
                </c:pt>
                <c:pt idx="173">
                  <c:v>0.99003738317756995</c:v>
                </c:pt>
                <c:pt idx="174">
                  <c:v>0.99011214953271021</c:v>
                </c:pt>
                <c:pt idx="175">
                  <c:v>0.99019626168224284</c:v>
                </c:pt>
                <c:pt idx="176">
                  <c:v>0.99027102803738321</c:v>
                </c:pt>
                <c:pt idx="177">
                  <c:v>0.99035514018691584</c:v>
                </c:pt>
                <c:pt idx="178">
                  <c:v>0.99041121495327089</c:v>
                </c:pt>
                <c:pt idx="179">
                  <c:v>0.99049532710280375</c:v>
                </c:pt>
                <c:pt idx="180">
                  <c:v>0.99057943925233638</c:v>
                </c:pt>
                <c:pt idx="181">
                  <c:v>0.99065420560747663</c:v>
                </c:pt>
                <c:pt idx="182">
                  <c:v>0.99073831775700927</c:v>
                </c:pt>
                <c:pt idx="183">
                  <c:v>0.99081308411214952</c:v>
                </c:pt>
                <c:pt idx="184">
                  <c:v>0.99087850467289718</c:v>
                </c:pt>
                <c:pt idx="185">
                  <c:v>0.99094392523364483</c:v>
                </c:pt>
                <c:pt idx="186">
                  <c:v>0.99101869158878497</c:v>
                </c:pt>
                <c:pt idx="187">
                  <c:v>0.99108411214953263</c:v>
                </c:pt>
                <c:pt idx="188">
                  <c:v>0.99114953271028028</c:v>
                </c:pt>
                <c:pt idx="189">
                  <c:v>0.99122429906542053</c:v>
                </c:pt>
                <c:pt idx="190">
                  <c:v>0.99129906542056057</c:v>
                </c:pt>
                <c:pt idx="191">
                  <c:v>0.99136448598130833</c:v>
                </c:pt>
                <c:pt idx="192">
                  <c:v>0.9914205607476636</c:v>
                </c:pt>
                <c:pt idx="193">
                  <c:v>0.99147663551401866</c:v>
                </c:pt>
                <c:pt idx="194">
                  <c:v>0.99154205607476631</c:v>
                </c:pt>
                <c:pt idx="195">
                  <c:v>0.99161682242990645</c:v>
                </c:pt>
                <c:pt idx="196">
                  <c:v>0.99168224299065411</c:v>
                </c:pt>
                <c:pt idx="197">
                  <c:v>0.99173831775700938</c:v>
                </c:pt>
                <c:pt idx="198">
                  <c:v>0.99181308411214941</c:v>
                </c:pt>
                <c:pt idx="199">
                  <c:v>0.9918598130841122</c:v>
                </c:pt>
                <c:pt idx="200">
                  <c:v>0.99191588785046725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0CF-46FC-908D-3E63D4DA2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0391072"/>
        <c:axId val="1036593440"/>
      </c:scatterChart>
      <c:valAx>
        <c:axId val="780382336"/>
        <c:scaling>
          <c:orientation val="minMax"/>
          <c:max val="2000"/>
        </c:scaling>
        <c:delete val="0"/>
        <c:axPos val="b"/>
        <c:majorGridlines>
          <c:spPr>
            <a:ln w="317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Linux Libertine" panose="02000503000000000000" pitchFamily="2" charset="0"/>
                    <a:ea typeface="Linux Libertine" panose="02000503000000000000" pitchFamily="2" charset="0"/>
                    <a:cs typeface="Linux Libertine" panose="02000503000000000000" pitchFamily="2" charset="0"/>
                  </a:defRPr>
                </a:pPr>
                <a:r>
                  <a:rPr lang="en-US"/>
                  <a:t>Time(ms)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3.4511653337583911E-3"/>
              <c:y val="0.927316375132185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defRPr>
            </a:pPr>
            <a:endParaRPr lang="zh-CN"/>
          </a:p>
        </c:txPr>
        <c:crossAx val="780385664"/>
        <c:crosses val="autoZero"/>
        <c:crossBetween val="midCat"/>
      </c:valAx>
      <c:valAx>
        <c:axId val="78038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Linux Libertine" panose="02000503000000000000" pitchFamily="2" charset="0"/>
                    <a:ea typeface="Linux Libertine" panose="02000503000000000000" pitchFamily="2" charset="0"/>
                    <a:cs typeface="Linux Libertine" panose="02000503000000000000" pitchFamily="2" charset="0"/>
                  </a:defRPr>
                </a:pPr>
                <a:r>
                  <a:rPr lang="en-US"/>
                  <a:t>Sample Rate (M samples per second)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defRPr>
              </a:pPr>
              <a:endParaRPr lang="zh-CN"/>
            </a:p>
          </c:txPr>
        </c:title>
        <c:numFmt formatCode="[&gt;999999]\ #,,&quot;M&quot;;#,&quot;K&quot;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defRPr>
            </a:pPr>
            <a:endParaRPr lang="zh-CN"/>
          </a:p>
        </c:txPr>
        <c:crossAx val="780382336"/>
        <c:crosses val="autoZero"/>
        <c:crossBetween val="midCat"/>
      </c:valAx>
      <c:valAx>
        <c:axId val="1036593440"/>
        <c:scaling>
          <c:orientation val="minMax"/>
          <c:max val="1"/>
          <c:min val="0.60000000000000009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Linux Libertine" panose="02000503000000000000" pitchFamily="2" charset="0"/>
                    <a:ea typeface="Linux Libertine" panose="02000503000000000000" pitchFamily="2" charset="0"/>
                    <a:cs typeface="Linux Libertine" panose="02000503000000000000" pitchFamily="2" charset="0"/>
                  </a:defRPr>
                </a:pPr>
                <a:r>
                  <a:rPr lang="en-US"/>
                  <a:t>Radius Statistics(</a:t>
                </a:r>
                <a:r>
                  <a:rPr lang="el-GR"/>
                  <a:t>ρ</a:t>
                </a:r>
                <a:r>
                  <a:rPr lang="en-US"/>
                  <a:t>/</a:t>
                </a:r>
                <a:r>
                  <a:rPr lang="el-GR"/>
                  <a:t>ρ</a:t>
                </a:r>
                <a:r>
                  <a:rPr lang="en-US"/>
                  <a:t>max)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0.96883567696106709"/>
              <c:y val="0.26900439826388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defRPr>
              </a:pPr>
              <a:endParaRPr lang="zh-CN"/>
            </a:p>
          </c:txPr>
        </c:title>
        <c:numFmt formatCode="0.0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defRPr>
            </a:pPr>
            <a:endParaRPr lang="zh-CN"/>
          </a:p>
        </c:txPr>
        <c:crossAx val="780391072"/>
        <c:crosses val="max"/>
        <c:crossBetween val="midCat"/>
      </c:valAx>
      <c:valAx>
        <c:axId val="780391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6593440"/>
        <c:crosses val="autoZero"/>
        <c:crossBetween val="midCat"/>
      </c:valAx>
      <c:spPr>
        <a:noFill/>
        <a:ln w="19050">
          <a:solidFill>
            <a:srgbClr val="7030A0"/>
          </a:solidFill>
        </a:ln>
        <a:effectLst/>
      </c:spPr>
    </c:plotArea>
    <c:legend>
      <c:legendPos val="b"/>
      <c:layout>
        <c:manualLayout>
          <c:xMode val="edge"/>
          <c:yMode val="edge"/>
          <c:x val="0.3522454629025254"/>
          <c:y val="0.31146454006998564"/>
          <c:w val="0.59283759364546817"/>
          <c:h val="0.42073897317871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Linux Libertine" panose="02000503000000000000" pitchFamily="2" charset="0"/>
          <a:ea typeface="Linux Libertine" panose="02000503000000000000" pitchFamily="2" charset="0"/>
          <a:cs typeface="Linux Libertine" panose="02000503000000000000" pitchFamily="2" charset="0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20649218361805E-2"/>
          <c:y val="5.0111106726937298E-2"/>
          <c:w val="0.92813441873389535"/>
          <c:h val="0.804668214814679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'Performance Vs Radius'!$G$66:$G$67</c:f>
              <c:strCache>
                <c:ptCount val="2"/>
                <c:pt idx="0">
                  <c:v>Ray Tracing Projection</c:v>
                </c:pt>
              </c:strCache>
            </c:strRef>
          </c:tx>
          <c:spPr>
            <a:pattFill prst="pct20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'Performance Vs Radius'!$F$68:$F$72</c:f>
              <c:strCache>
                <c:ptCount val="5"/>
                <c:pt idx="0">
                  <c:v>Bunny(5K)</c:v>
                </c:pt>
                <c:pt idx="1">
                  <c:v>Dragon (871K)</c:v>
                </c:pt>
                <c:pt idx="2">
                  <c:v>Buddha (1.1M)</c:v>
                </c:pt>
                <c:pt idx="3">
                  <c:v>XYZRGB Dragon(7.2M)
</c:v>
                </c:pt>
                <c:pt idx="4">
                  <c:v>Sponza(203K)</c:v>
                </c:pt>
              </c:strCache>
            </c:strRef>
          </c:cat>
          <c:val>
            <c:numRef>
              <c:f>'Performance Vs Radius'!$G$68:$G$72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91-4A50-897C-BC52ECBF60CE}"/>
            </c:ext>
          </c:extLst>
        </c:ser>
        <c:ser>
          <c:idx val="1"/>
          <c:order val="1"/>
          <c:tx>
            <c:strRef>
              <c:f>'Performance Vs Radius'!$H$66:$H$67</c:f>
              <c:strCache>
                <c:ptCount val="2"/>
                <c:pt idx="0">
                  <c:v>Rasterization Projection</c:v>
                </c:pt>
              </c:strCache>
            </c:strRef>
          </c:tx>
          <c:spPr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'Performance Vs Radius'!$F$68:$F$72</c:f>
              <c:strCache>
                <c:ptCount val="5"/>
                <c:pt idx="0">
                  <c:v>Bunny(5K)</c:v>
                </c:pt>
                <c:pt idx="1">
                  <c:v>Dragon (871K)</c:v>
                </c:pt>
                <c:pt idx="2">
                  <c:v>Buddha (1.1M)</c:v>
                </c:pt>
                <c:pt idx="3">
                  <c:v>XYZRGB Dragon(7.2M)
</c:v>
                </c:pt>
                <c:pt idx="4">
                  <c:v>Sponza(203K)</c:v>
                </c:pt>
              </c:strCache>
            </c:strRef>
          </c:cat>
          <c:val>
            <c:numRef>
              <c:f>'Performance Vs Radius'!$H$68:$H$72</c:f>
              <c:numCache>
                <c:formatCode>General</c:formatCode>
                <c:ptCount val="5"/>
                <c:pt idx="0">
                  <c:v>1.9</c:v>
                </c:pt>
                <c:pt idx="1">
                  <c:v>0.79</c:v>
                </c:pt>
                <c:pt idx="2">
                  <c:v>0.83</c:v>
                </c:pt>
                <c:pt idx="3">
                  <c:v>0.45</c:v>
                </c:pt>
                <c:pt idx="4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91-4A50-897C-BC52ECBF60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axId val="150759631"/>
        <c:axId val="150747151"/>
      </c:barChart>
      <c:catAx>
        <c:axId val="150759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defRPr>
            </a:pPr>
            <a:endParaRPr lang="zh-CN"/>
          </a:p>
        </c:txPr>
        <c:crossAx val="150747151"/>
        <c:crosses val="autoZero"/>
        <c:auto val="1"/>
        <c:lblAlgn val="ctr"/>
        <c:lblOffset val="100"/>
        <c:noMultiLvlLbl val="0"/>
      </c:catAx>
      <c:valAx>
        <c:axId val="150747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defRPr>
            </a:pPr>
            <a:endParaRPr lang="zh-CN"/>
          </a:p>
        </c:txPr>
        <c:crossAx val="150759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6530266761912"/>
          <c:y val="1.8975720124608915E-2"/>
          <c:w val="0.54141461231164012"/>
          <c:h val="0.31796878232994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600">
          <a:solidFill>
            <a:schemeClr val="tx1"/>
          </a:solidFill>
          <a:latin typeface="Linux Libertine" panose="02000503000000000000" pitchFamily="2" charset="0"/>
          <a:ea typeface="Linux Libertine" panose="02000503000000000000" pitchFamily="2" charset="0"/>
          <a:cs typeface="Linux Libertine" panose="02000503000000000000" pitchFamily="2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61C4F-7853-4AC6-AF50-74A7D3B60631}" type="datetimeFigureOut">
              <a:rPr lang="zh-CN" altLang="en-US" smtClean="0"/>
              <a:t>2018/8/11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D44D7-3DC3-4FFE-88CC-6E89D50AB9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768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037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680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, why not a pre-generated sphere or other shape to start as pattern.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330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Especially when you have to reconstruct some spatial data structure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161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One advantage of the algorithm is that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307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end of adaptive sampling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758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549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592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World is built upon the concept to</a:t>
            </a:r>
            <a:r>
              <a:rPr lang="en-US" altLang="zh-CN" baseline="0" dirty="0"/>
              <a:t> keep a distance and maintain your free space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78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Geometric techniques to ensure always sampling in gaps.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66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They take some serious look at how to parallelize this process.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847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Geometric techniques to ensure always sampling in gaps.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103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It is a well-studied field. Many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many</a:t>
            </a:r>
            <a:r>
              <a:rPr lang="en-US" altLang="zh-CN" baseline="0" dirty="0"/>
              <a:t> algorithms can do the job for you. </a:t>
            </a:r>
          </a:p>
          <a:p>
            <a:endParaRPr lang="en-US" altLang="zh-CN" baseline="0" dirty="0"/>
          </a:p>
          <a:p>
            <a:r>
              <a:rPr lang="en-US" altLang="zh-CN" dirty="0"/>
              <a:t>Choose a fast method to generate.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445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988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make this whole progress progressive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155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44D7-3DC3-4FFE-88CC-6E89D50AB91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43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935302"/>
            <a:ext cx="6477000" cy="198966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3001698"/>
            <a:ext cx="5715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89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6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53063" y="304271"/>
            <a:ext cx="1643063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3875" y="304271"/>
            <a:ext cx="4833938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0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1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907" y="1424783"/>
            <a:ext cx="657225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907" y="3824554"/>
            <a:ext cx="657225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5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3875" y="1521354"/>
            <a:ext cx="32385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7625" y="1521354"/>
            <a:ext cx="32385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86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7" y="304272"/>
            <a:ext cx="657225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868" y="1400969"/>
            <a:ext cx="3223617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868" y="2087563"/>
            <a:ext cx="3223617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57625" y="1400969"/>
            <a:ext cx="323949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57625" y="2087563"/>
            <a:ext cx="3239493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41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7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8" y="381000"/>
            <a:ext cx="2457648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493" y="822856"/>
            <a:ext cx="3857625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4868" y="1714500"/>
            <a:ext cx="2457648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82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8" y="381000"/>
            <a:ext cx="2457648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39493" y="822856"/>
            <a:ext cx="3857625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4868" y="1714500"/>
            <a:ext cx="2457648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7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C1CADD-42BF-44E1-A921-A8AC614486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42693" b="35781"/>
          <a:stretch/>
        </p:blipFill>
        <p:spPr>
          <a:xfrm>
            <a:off x="0" y="0"/>
            <a:ext cx="7620000" cy="57150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3875" y="304272"/>
            <a:ext cx="657225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875" y="1521354"/>
            <a:ext cx="657225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3875" y="5296960"/>
            <a:ext cx="17145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83E9C-6E1A-4CDD-8525-0D580CB3D93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25" y="5296960"/>
            <a:ext cx="257175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625" y="5296960"/>
            <a:ext cx="17145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4036D-6F83-40B1-B698-12FA6C1937EF}"/>
              </a:ext>
            </a:extLst>
          </p:cNvPr>
          <p:cNvSpPr txBox="1"/>
          <p:nvPr userDrawn="1"/>
        </p:nvSpPr>
        <p:spPr>
          <a:xfrm>
            <a:off x="6902282" y="142358"/>
            <a:ext cx="717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  <a:effectLst/>
                <a:latin typeface="Tw Cen MT Condensed Extra Bold" panose="020B0803020202020204" pitchFamily="34" charset="0"/>
              </a:rPr>
              <a:t>2018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ABE231-B085-4DE7-A603-01EDCE757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r="11530"/>
          <a:stretch/>
        </p:blipFill>
        <p:spPr>
          <a:xfrm>
            <a:off x="6255719" y="78858"/>
            <a:ext cx="73489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7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7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2" Type="http://schemas.openxmlformats.org/officeDocument/2006/relationships/image" Target="../media/image8.pn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7.png"/><Relationship Id="rId5" Type="http://schemas.openxmlformats.org/officeDocument/2006/relationships/image" Target="../media/image20.jpeg"/><Relationship Id="rId15" Type="http://schemas.openxmlformats.org/officeDocument/2006/relationships/image" Target="../media/image29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jpeg"/><Relationship Id="rId14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0C29B-4268-4AE9-91F6-F704547D8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438" y="1415852"/>
            <a:ext cx="7223125" cy="1727398"/>
          </a:xfrm>
        </p:spPr>
        <p:txBody>
          <a:bodyPr anchor="b">
            <a:normAutofit fontScale="90000"/>
          </a:bodyPr>
          <a:lstStyle/>
          <a:p>
            <a:r>
              <a:rPr lang="en-US" altLang="zh-CN" b="1" dirty="0"/>
              <a:t>Fast Generation of Poisson-Disk Samples on Mesh Surfaces</a:t>
            </a:r>
            <a:br>
              <a:rPr lang="en-US" altLang="zh-CN" b="1" dirty="0"/>
            </a:br>
            <a:r>
              <a:rPr lang="en-US" altLang="zh-CN" b="1" dirty="0"/>
              <a:t>by Progressive Sample Projection</a:t>
            </a:r>
            <a:r>
              <a:rPr lang="en-US" altLang="zh-CN" sz="2400" dirty="0"/>
              <a:t> </a:t>
            </a:r>
            <a:br>
              <a:rPr lang="en-US" altLang="zh-CN" sz="2400" dirty="0"/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2272E-4112-4CD6-BDCA-E94D781C1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0" y="3230563"/>
            <a:ext cx="5715000" cy="769938"/>
          </a:xfrm>
        </p:spPr>
        <p:txBody>
          <a:bodyPr/>
          <a:lstStyle/>
          <a:p>
            <a:r>
              <a:rPr lang="en-US" dirty="0"/>
              <a:t>Tong WANG, Reiji SUDA</a:t>
            </a:r>
          </a:p>
          <a:p>
            <a:r>
              <a:rPr lang="en-US" altLang="zh-CN" dirty="0"/>
              <a:t>University of Tokyo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8"/>
    </mc:Choice>
    <mc:Fallback xmlns="">
      <p:transition spd="slow" advTm="1837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Parallelize elimination process</a:t>
            </a:r>
            <a:endParaRPr lang="zh-CN" altLang="en-US" dirty="0"/>
          </a:p>
        </p:txBody>
      </p:sp>
      <p:grpSp>
        <p:nvGrpSpPr>
          <p:cNvPr id="172" name="组合 171"/>
          <p:cNvGrpSpPr/>
          <p:nvPr/>
        </p:nvGrpSpPr>
        <p:grpSpPr>
          <a:xfrm>
            <a:off x="278739" y="3675868"/>
            <a:ext cx="7919310" cy="1333536"/>
            <a:chOff x="233019" y="2192508"/>
            <a:chExt cx="7919310" cy="1333536"/>
          </a:xfrm>
        </p:grpSpPr>
        <p:sp>
          <p:nvSpPr>
            <p:cNvPr id="10" name="内容占位符 2"/>
            <p:cNvSpPr txBox="1">
              <a:spLocks/>
            </p:cNvSpPr>
            <p:nvPr/>
          </p:nvSpPr>
          <p:spPr>
            <a:xfrm>
              <a:off x="4075956" y="2236697"/>
              <a:ext cx="2129966" cy="29159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dirty="0">
                  <a:solidFill>
                    <a:schemeClr val="tx1"/>
                  </a:solidFill>
                  <a:latin typeface="+mj-lt"/>
                </a:rPr>
                <a:t>Phase group 2</a:t>
              </a:r>
              <a:endParaRPr lang="zh-CN" altLang="en-US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162495" y="3212019"/>
              <a:ext cx="329274" cy="31402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491769" y="3212019"/>
              <a:ext cx="329274" cy="3140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821042" y="3212019"/>
              <a:ext cx="329274" cy="31402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150316" y="3212019"/>
              <a:ext cx="329274" cy="3140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479589" y="3212019"/>
              <a:ext cx="329274" cy="31402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808863" y="3212019"/>
              <a:ext cx="329274" cy="3140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3138136" y="3212019"/>
              <a:ext cx="329274" cy="31402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467410" y="3212019"/>
              <a:ext cx="329274" cy="3140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796684" y="3212019"/>
              <a:ext cx="329274" cy="3140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125957" y="3212019"/>
              <a:ext cx="329274" cy="3140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455231" y="3212019"/>
              <a:ext cx="329274" cy="31402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4784504" y="3212019"/>
              <a:ext cx="329274" cy="3140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113778" y="3212019"/>
              <a:ext cx="329274" cy="31402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443052" y="3212019"/>
              <a:ext cx="329274" cy="3140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772325" y="3212019"/>
              <a:ext cx="329274" cy="31402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101599" y="3212019"/>
              <a:ext cx="329274" cy="3140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430872" y="3212019"/>
              <a:ext cx="329274" cy="31402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433037" y="3212018"/>
              <a:ext cx="329274" cy="31402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 rot="10800000">
              <a:off x="3796686" y="3212021"/>
              <a:ext cx="329274" cy="31402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1295416" y="3235144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1217265" y="3380594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1556321" y="3309461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1704826" y="3268398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1974410" y="3380592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2581191" y="3251068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2178037" y="3251068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2021141" y="3251068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1841561" y="3292130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326293" y="3222655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2314952" y="3417599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2741376" y="3413528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3037074" y="3281002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3166182" y="3227417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3334558" y="3402853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3605521" y="3333193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77330" y="3326260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3977330" y="3408021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4174242" y="3292130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4292946" y="3402853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4620085" y="3380592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4548510" y="3251068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4471761" y="3370945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4920838" y="3281001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5205122" y="3373427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5513827" y="3251068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5369754" y="3427963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5291308" y="3220812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5838983" y="3266536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5894352" y="3421633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6162066" y="3333193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6027663" y="3268398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6668798" y="3268398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6443049" y="3302939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6549447" y="3412008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6316252" y="3399731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6503816" y="3235141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6629460" y="3366957"/>
              <a:ext cx="86115" cy="82126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2" name="矩形 131"/>
            <p:cNvSpPr/>
            <p:nvPr/>
          </p:nvSpPr>
          <p:spPr>
            <a:xfrm>
              <a:off x="812783" y="2217312"/>
              <a:ext cx="315379" cy="30077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133" name="内容占位符 2"/>
            <p:cNvSpPr txBox="1">
              <a:spLocks/>
            </p:cNvSpPr>
            <p:nvPr/>
          </p:nvSpPr>
          <p:spPr>
            <a:xfrm>
              <a:off x="1087841" y="2259228"/>
              <a:ext cx="7064488" cy="29159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dirty="0">
                  <a:solidFill>
                    <a:schemeClr val="tx1"/>
                  </a:solidFill>
                  <a:latin typeface="+mj-lt"/>
                </a:rPr>
                <a:t>Phase group 1</a:t>
              </a:r>
              <a:endParaRPr lang="zh-CN" altLang="en-US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4" name="矩形 133"/>
            <p:cNvSpPr/>
            <p:nvPr/>
          </p:nvSpPr>
          <p:spPr>
            <a:xfrm rot="10800000">
              <a:off x="3771167" y="2192508"/>
              <a:ext cx="315379" cy="3007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cxnSp>
          <p:nvCxnSpPr>
            <p:cNvPr id="135" name="直接箭头连接符 134"/>
            <p:cNvCxnSpPr/>
            <p:nvPr/>
          </p:nvCxnSpPr>
          <p:spPr>
            <a:xfrm>
              <a:off x="1295416" y="2820500"/>
              <a:ext cx="0" cy="340313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箭头连接符 135"/>
            <p:cNvCxnSpPr/>
            <p:nvPr/>
          </p:nvCxnSpPr>
          <p:spPr>
            <a:xfrm>
              <a:off x="1642435" y="2825099"/>
              <a:ext cx="0" cy="34031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箭头连接符 136"/>
            <p:cNvCxnSpPr/>
            <p:nvPr/>
          </p:nvCxnSpPr>
          <p:spPr>
            <a:xfrm>
              <a:off x="1986812" y="2820500"/>
              <a:ext cx="0" cy="340313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箭头连接符 137"/>
            <p:cNvCxnSpPr/>
            <p:nvPr/>
          </p:nvCxnSpPr>
          <p:spPr>
            <a:xfrm>
              <a:off x="2314952" y="2820500"/>
              <a:ext cx="0" cy="34031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箭头连接符 138"/>
            <p:cNvCxnSpPr/>
            <p:nvPr/>
          </p:nvCxnSpPr>
          <p:spPr>
            <a:xfrm>
              <a:off x="2628979" y="2825099"/>
              <a:ext cx="0" cy="340313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箭头连接符 139"/>
            <p:cNvCxnSpPr/>
            <p:nvPr/>
          </p:nvCxnSpPr>
          <p:spPr>
            <a:xfrm>
              <a:off x="2975998" y="2829697"/>
              <a:ext cx="0" cy="34031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箭头连接符 140"/>
            <p:cNvCxnSpPr/>
            <p:nvPr/>
          </p:nvCxnSpPr>
          <p:spPr>
            <a:xfrm>
              <a:off x="3320374" y="2825099"/>
              <a:ext cx="0" cy="340313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箭头连接符 141"/>
            <p:cNvCxnSpPr/>
            <p:nvPr/>
          </p:nvCxnSpPr>
          <p:spPr>
            <a:xfrm>
              <a:off x="3648514" y="2825099"/>
              <a:ext cx="0" cy="34031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箭头连接符 142"/>
            <p:cNvCxnSpPr/>
            <p:nvPr/>
          </p:nvCxnSpPr>
          <p:spPr>
            <a:xfrm>
              <a:off x="3971746" y="2820500"/>
              <a:ext cx="0" cy="340313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箭头连接符 143"/>
            <p:cNvCxnSpPr/>
            <p:nvPr/>
          </p:nvCxnSpPr>
          <p:spPr>
            <a:xfrm>
              <a:off x="4318765" y="2825099"/>
              <a:ext cx="0" cy="34031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箭头连接符 144"/>
            <p:cNvCxnSpPr/>
            <p:nvPr/>
          </p:nvCxnSpPr>
          <p:spPr>
            <a:xfrm>
              <a:off x="4663142" y="2820500"/>
              <a:ext cx="0" cy="340313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箭头连接符 145"/>
            <p:cNvCxnSpPr/>
            <p:nvPr/>
          </p:nvCxnSpPr>
          <p:spPr>
            <a:xfrm>
              <a:off x="4991281" y="2820500"/>
              <a:ext cx="0" cy="34031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箭头连接符 146"/>
            <p:cNvCxnSpPr/>
            <p:nvPr/>
          </p:nvCxnSpPr>
          <p:spPr>
            <a:xfrm>
              <a:off x="5285930" y="2815901"/>
              <a:ext cx="0" cy="340313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箭头连接符 147"/>
            <p:cNvCxnSpPr/>
            <p:nvPr/>
          </p:nvCxnSpPr>
          <p:spPr>
            <a:xfrm>
              <a:off x="5632949" y="2820500"/>
              <a:ext cx="0" cy="34031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箭头连接符 148"/>
            <p:cNvCxnSpPr/>
            <p:nvPr/>
          </p:nvCxnSpPr>
          <p:spPr>
            <a:xfrm>
              <a:off x="5977325" y="2815901"/>
              <a:ext cx="0" cy="340313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箭头连接符 149"/>
            <p:cNvCxnSpPr/>
            <p:nvPr/>
          </p:nvCxnSpPr>
          <p:spPr>
            <a:xfrm>
              <a:off x="6305465" y="2815901"/>
              <a:ext cx="0" cy="34031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箭头连接符 150"/>
            <p:cNvCxnSpPr/>
            <p:nvPr/>
          </p:nvCxnSpPr>
          <p:spPr>
            <a:xfrm>
              <a:off x="6624495" y="2822121"/>
              <a:ext cx="0" cy="340313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内容占位符 2"/>
            <p:cNvSpPr txBox="1">
              <a:spLocks/>
            </p:cNvSpPr>
            <p:nvPr/>
          </p:nvSpPr>
          <p:spPr>
            <a:xfrm>
              <a:off x="233019" y="2548425"/>
              <a:ext cx="926403" cy="4730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1200" dirty="0">
                  <a:solidFill>
                    <a:schemeClr val="tx1"/>
                  </a:solidFill>
                  <a:latin typeface="+mj-lt"/>
                </a:rPr>
                <a:t>Threads Assignment</a:t>
              </a:r>
              <a:endParaRPr lang="zh-CN" altLang="en-US" sz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3" name="矩形 152"/>
            <p:cNvSpPr/>
            <p:nvPr/>
          </p:nvSpPr>
          <p:spPr>
            <a:xfrm>
              <a:off x="1154191" y="2608396"/>
              <a:ext cx="28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1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54" name="矩形 153"/>
            <p:cNvSpPr/>
            <p:nvPr/>
          </p:nvSpPr>
          <p:spPr>
            <a:xfrm>
              <a:off x="1500294" y="2608396"/>
              <a:ext cx="28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1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55" name="矩形 154"/>
            <p:cNvSpPr/>
            <p:nvPr/>
          </p:nvSpPr>
          <p:spPr>
            <a:xfrm>
              <a:off x="1842476" y="2608396"/>
              <a:ext cx="28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2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56" name="矩形 155"/>
            <p:cNvSpPr/>
            <p:nvPr/>
          </p:nvSpPr>
          <p:spPr>
            <a:xfrm>
              <a:off x="2169459" y="2599618"/>
              <a:ext cx="28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2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57" name="矩形 156"/>
            <p:cNvSpPr/>
            <p:nvPr/>
          </p:nvSpPr>
          <p:spPr>
            <a:xfrm>
              <a:off x="2507832" y="2602766"/>
              <a:ext cx="28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3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58" name="矩形 157"/>
            <p:cNvSpPr/>
            <p:nvPr/>
          </p:nvSpPr>
          <p:spPr>
            <a:xfrm>
              <a:off x="2834745" y="2599766"/>
              <a:ext cx="28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3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>
              <a:off x="3172068" y="2602337"/>
              <a:ext cx="28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4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>
              <a:off x="3520517" y="2599618"/>
              <a:ext cx="28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4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>
              <a:off x="3839581" y="2595216"/>
              <a:ext cx="17492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5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62" name="矩形 161"/>
            <p:cNvSpPr/>
            <p:nvPr/>
          </p:nvSpPr>
          <p:spPr>
            <a:xfrm>
              <a:off x="4175643" y="2595215"/>
              <a:ext cx="28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5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63" name="矩形 162"/>
            <p:cNvSpPr/>
            <p:nvPr/>
          </p:nvSpPr>
          <p:spPr>
            <a:xfrm>
              <a:off x="4522575" y="2596398"/>
              <a:ext cx="28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6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64" name="矩形 163"/>
            <p:cNvSpPr/>
            <p:nvPr/>
          </p:nvSpPr>
          <p:spPr>
            <a:xfrm>
              <a:off x="4852266" y="2595639"/>
              <a:ext cx="2283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6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65" name="矩形 164"/>
            <p:cNvSpPr/>
            <p:nvPr/>
          </p:nvSpPr>
          <p:spPr>
            <a:xfrm>
              <a:off x="5157330" y="2595214"/>
              <a:ext cx="2267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7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66" name="矩形 165"/>
            <p:cNvSpPr/>
            <p:nvPr/>
          </p:nvSpPr>
          <p:spPr>
            <a:xfrm>
              <a:off x="5512303" y="2596398"/>
              <a:ext cx="28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7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67" name="矩形 166"/>
            <p:cNvSpPr/>
            <p:nvPr/>
          </p:nvSpPr>
          <p:spPr>
            <a:xfrm>
              <a:off x="5848421" y="2595879"/>
              <a:ext cx="28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8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68" name="矩形 167"/>
            <p:cNvSpPr/>
            <p:nvPr/>
          </p:nvSpPr>
          <p:spPr>
            <a:xfrm>
              <a:off x="6176832" y="2592961"/>
              <a:ext cx="28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8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69" name="矩形 168"/>
            <p:cNvSpPr/>
            <p:nvPr/>
          </p:nvSpPr>
          <p:spPr>
            <a:xfrm>
              <a:off x="6493728" y="2591939"/>
              <a:ext cx="28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+mj-lt"/>
                  <a:cs typeface="Segoe UI Light" panose="020B0502040204020203" pitchFamily="34" charset="0"/>
                </a:rPr>
                <a:t>9</a:t>
              </a:r>
              <a:endParaRPr lang="zh-CN" altLang="en-US" sz="1200" b="1" dirty="0">
                <a:latin typeface="+mj-lt"/>
                <a:cs typeface="Segoe UI Light" panose="020B0502040204020203" pitchFamily="34" charset="0"/>
              </a:endParaRPr>
            </a:p>
          </p:txBody>
        </p:sp>
      </p:grpSp>
      <p:sp>
        <p:nvSpPr>
          <p:cNvPr id="173" name="内容占位符 2"/>
          <p:cNvSpPr>
            <a:spLocks noGrp="1"/>
          </p:cNvSpPr>
          <p:nvPr>
            <p:ph idx="1"/>
          </p:nvPr>
        </p:nvSpPr>
        <p:spPr>
          <a:xfrm>
            <a:off x="523875" y="1521354"/>
            <a:ext cx="6572250" cy="1901459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j-lt"/>
              </a:rPr>
              <a:t>Use phase groups.</a:t>
            </a:r>
            <a:r>
              <a:rPr lang="zh-CN" altLang="en-US" dirty="0">
                <a:latin typeface="+mj-lt"/>
              </a:rPr>
              <a:t>（</a:t>
            </a:r>
            <a:r>
              <a:rPr lang="en-US" altLang="zh-CN" dirty="0"/>
              <a:t>[Bowers et al . 2010 ] </a:t>
            </a:r>
            <a:endParaRPr lang="en-US" altLang="zh-CN" dirty="0">
              <a:latin typeface="+mj-lt"/>
            </a:endParaRPr>
          </a:p>
          <a:p>
            <a:pPr lvl="1"/>
            <a:r>
              <a:rPr lang="en-US" altLang="zh-CN" dirty="0">
                <a:latin typeface="+mj-lt"/>
              </a:rPr>
              <a:t>Divide space to phase groups.</a:t>
            </a:r>
          </a:p>
          <a:p>
            <a:pPr lvl="1"/>
            <a:r>
              <a:rPr lang="en-US" altLang="zh-CN" dirty="0">
                <a:latin typeface="+mj-lt"/>
              </a:rPr>
              <a:t>Threads processing in the same phase group is isolated and have no interaction with other threads.</a:t>
            </a:r>
          </a:p>
          <a:p>
            <a:pPr lvl="1"/>
            <a:r>
              <a:rPr lang="en-US" altLang="zh-CN" dirty="0">
                <a:latin typeface="+mj-lt"/>
              </a:rPr>
              <a:t>Lower parallelism, some unfavorable bias.</a:t>
            </a:r>
          </a:p>
          <a:p>
            <a:pPr lvl="1"/>
            <a:endParaRPr lang="en-US" altLang="zh-C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7869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Parallelize elimination process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3875" y="1521355"/>
            <a:ext cx="6572250" cy="434362"/>
          </a:xfrm>
        </p:spPr>
        <p:txBody>
          <a:bodyPr/>
          <a:lstStyle/>
          <a:p>
            <a:r>
              <a:rPr lang="en-US" altLang="zh-CN" dirty="0"/>
              <a:t>Use priority ([Ying et al . 2013])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436161" y="2705682"/>
            <a:ext cx="1986846" cy="1986847"/>
          </a:xfrm>
          <a:prstGeom prst="ellipse">
            <a:avLst/>
          </a:prstGeom>
          <a:solidFill>
            <a:srgbClr val="E2F0D9">
              <a:alpha val="20000"/>
            </a:srgb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7496" y="2181957"/>
            <a:ext cx="1986846" cy="1986847"/>
          </a:xfrm>
          <a:prstGeom prst="ellipse">
            <a:avLst/>
          </a:prstGeom>
          <a:solidFill>
            <a:srgbClr val="E2F0D9">
              <a:alpha val="20000"/>
            </a:srgb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865920" y="2181957"/>
            <a:ext cx="1986846" cy="1986847"/>
          </a:xfrm>
          <a:prstGeom prst="ellipse">
            <a:avLst/>
          </a:prstGeom>
          <a:solidFill>
            <a:srgbClr val="E2F0D9">
              <a:alpha val="20000"/>
            </a:srgb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583957" y="2611900"/>
            <a:ext cx="1986846" cy="1986847"/>
          </a:xfrm>
          <a:prstGeom prst="ellipse">
            <a:avLst/>
          </a:prstGeom>
          <a:solidFill>
            <a:srgbClr val="E2F0D9">
              <a:alpha val="20000"/>
            </a:srgb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114585" y="2705682"/>
            <a:ext cx="1986846" cy="1986847"/>
          </a:xfrm>
          <a:prstGeom prst="ellipse">
            <a:avLst/>
          </a:prstGeom>
          <a:solidFill>
            <a:srgbClr val="E2F0D9">
              <a:alpha val="20000"/>
            </a:srgb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41971BC-E7BD-4662-8D7E-7C834401F45A}"/>
              </a:ext>
            </a:extLst>
          </p:cNvPr>
          <p:cNvSpPr/>
          <p:nvPr/>
        </p:nvSpPr>
        <p:spPr>
          <a:xfrm>
            <a:off x="5030728" y="3632579"/>
            <a:ext cx="133054" cy="1330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441971BC-E7BD-4662-8D7E-7C834401F45A}"/>
              </a:ext>
            </a:extLst>
          </p:cNvPr>
          <p:cNvSpPr/>
          <p:nvPr/>
        </p:nvSpPr>
        <p:spPr>
          <a:xfrm>
            <a:off x="5787838" y="3130870"/>
            <a:ext cx="133054" cy="133054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441971BC-E7BD-4662-8D7E-7C834401F45A}"/>
              </a:ext>
            </a:extLst>
          </p:cNvPr>
          <p:cNvSpPr/>
          <p:nvPr/>
        </p:nvSpPr>
        <p:spPr>
          <a:xfrm>
            <a:off x="6500100" y="3627340"/>
            <a:ext cx="133054" cy="133054"/>
          </a:xfrm>
          <a:prstGeom prst="ellipse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41971BC-E7BD-4662-8D7E-7C834401F45A}"/>
              </a:ext>
            </a:extLst>
          </p:cNvPr>
          <p:cNvSpPr/>
          <p:nvPr/>
        </p:nvSpPr>
        <p:spPr>
          <a:xfrm>
            <a:off x="6310278" y="4438452"/>
            <a:ext cx="133054" cy="133054"/>
          </a:xfrm>
          <a:prstGeom prst="ellipse">
            <a:avLst/>
          </a:prstGeom>
          <a:solidFill>
            <a:srgbClr val="00FF00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57743" y="3254645"/>
            <a:ext cx="526297" cy="274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94333" y="3775022"/>
            <a:ext cx="444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P2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01469" y="4535502"/>
            <a:ext cx="542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P3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33154" y="3610563"/>
            <a:ext cx="523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P4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69528" y="2790398"/>
            <a:ext cx="1158947" cy="274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Priority: 2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28707" y="4276135"/>
            <a:ext cx="1191293" cy="274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Priority: 4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70372" y="3310901"/>
            <a:ext cx="1133599" cy="274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Priority: 3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5193794" y="3244376"/>
            <a:ext cx="594044" cy="3882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173184" y="3304093"/>
            <a:ext cx="1118964" cy="274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Priority: 1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5920531" y="3246526"/>
            <a:ext cx="581414" cy="39686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6405136" y="3787244"/>
            <a:ext cx="147005" cy="65996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441971BC-E7BD-4662-8D7E-7C834401F45A}"/>
              </a:ext>
            </a:extLst>
          </p:cNvPr>
          <p:cNvSpPr/>
          <p:nvPr/>
        </p:nvSpPr>
        <p:spPr>
          <a:xfrm>
            <a:off x="1373184" y="3619604"/>
            <a:ext cx="133054" cy="1330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441971BC-E7BD-4662-8D7E-7C834401F45A}"/>
              </a:ext>
            </a:extLst>
          </p:cNvPr>
          <p:cNvSpPr/>
          <p:nvPr/>
        </p:nvSpPr>
        <p:spPr>
          <a:xfrm>
            <a:off x="2130294" y="3117894"/>
            <a:ext cx="133054" cy="133054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41971BC-E7BD-4662-8D7E-7C834401F45A}"/>
              </a:ext>
            </a:extLst>
          </p:cNvPr>
          <p:cNvSpPr/>
          <p:nvPr/>
        </p:nvSpPr>
        <p:spPr>
          <a:xfrm>
            <a:off x="2842556" y="3614364"/>
            <a:ext cx="133054" cy="1330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441971BC-E7BD-4662-8D7E-7C834401F45A}"/>
              </a:ext>
            </a:extLst>
          </p:cNvPr>
          <p:cNvSpPr/>
          <p:nvPr/>
        </p:nvSpPr>
        <p:spPr>
          <a:xfrm>
            <a:off x="2652734" y="4425477"/>
            <a:ext cx="133054" cy="133054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000199" y="3241670"/>
            <a:ext cx="526297" cy="274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18555" y="3762047"/>
            <a:ext cx="462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P2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543925" y="4522527"/>
            <a:ext cx="504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P3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975610" y="3597588"/>
            <a:ext cx="445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P4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656903" y="2753130"/>
            <a:ext cx="1220966" cy="274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Priority: 2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799262" y="4324344"/>
            <a:ext cx="1171338" cy="274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Priority: 2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518732" y="3181095"/>
            <a:ext cx="1138274" cy="274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Priority: 1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90404" y="3211664"/>
            <a:ext cx="1102998" cy="274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Priority: 1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直接箭头连接符 35"/>
          <p:cNvCxnSpPr/>
          <p:nvPr/>
        </p:nvCxnSpPr>
        <p:spPr>
          <a:xfrm flipV="1">
            <a:off x="1515370" y="3244376"/>
            <a:ext cx="594044" cy="3882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cxnSpLocks/>
          </p:cNvCxnSpPr>
          <p:nvPr/>
        </p:nvCxnSpPr>
        <p:spPr>
          <a:xfrm>
            <a:off x="3911724" y="2002735"/>
            <a:ext cx="0" cy="3604315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279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Sampling mesh surfaces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3875" y="1215666"/>
            <a:ext cx="6572250" cy="4352014"/>
          </a:xfrm>
        </p:spPr>
        <p:txBody>
          <a:bodyPr>
            <a:normAutofit/>
          </a:bodyPr>
          <a:lstStyle/>
          <a:p>
            <a:r>
              <a:rPr lang="en-US" altLang="zh-CN" dirty="0"/>
              <a:t>Throwing darts in a clever way</a:t>
            </a:r>
          </a:p>
          <a:p>
            <a:pPr lvl="1"/>
            <a:r>
              <a:rPr lang="en-US" altLang="zh-CN" dirty="0"/>
              <a:t>Often unbiased, well defined.</a:t>
            </a:r>
          </a:p>
          <a:p>
            <a:pPr lvl="1"/>
            <a:r>
              <a:rPr lang="en-US" altLang="zh-CN" dirty="0"/>
              <a:t>Not so easy to parallelize.</a:t>
            </a:r>
          </a:p>
          <a:p>
            <a:pPr lvl="1"/>
            <a:r>
              <a:rPr lang="en-US" altLang="zh-CN" dirty="0"/>
              <a:t>Not very fast.</a:t>
            </a:r>
          </a:p>
          <a:p>
            <a:r>
              <a:rPr lang="en-US" altLang="zh-CN" dirty="0"/>
              <a:t>Relaxation</a:t>
            </a:r>
          </a:p>
          <a:p>
            <a:pPr lvl="1"/>
            <a:r>
              <a:rPr lang="en-US" altLang="zh-CN" dirty="0"/>
              <a:t>Can generate more favorable pattern.</a:t>
            </a:r>
          </a:p>
          <a:p>
            <a:pPr lvl="1"/>
            <a:r>
              <a:rPr lang="en-US" altLang="zh-CN" dirty="0"/>
              <a:t>Iterations, often slow.</a:t>
            </a:r>
          </a:p>
          <a:p>
            <a:r>
              <a:rPr lang="en-US" altLang="zh-CN" dirty="0"/>
              <a:t>Mass Elimination</a:t>
            </a:r>
          </a:p>
          <a:p>
            <a:pPr lvl="1"/>
            <a:r>
              <a:rPr lang="en-US" altLang="zh-CN" dirty="0"/>
              <a:t>Small bias.</a:t>
            </a:r>
          </a:p>
          <a:p>
            <a:pPr lvl="1"/>
            <a:r>
              <a:rPr lang="en-US" altLang="zh-CN" dirty="0"/>
              <a:t>Fast.</a:t>
            </a:r>
          </a:p>
          <a:p>
            <a:pPr lvl="1"/>
            <a:r>
              <a:rPr lang="en-US" altLang="zh-CN" dirty="0"/>
              <a:t>Low parallelism or irregular parallelization</a:t>
            </a:r>
          </a:p>
          <a:p>
            <a:r>
              <a:rPr lang="en-US" altLang="zh-CN" dirty="0">
                <a:solidFill>
                  <a:srgbClr val="00B0F0"/>
                </a:solidFill>
              </a:rPr>
              <a:t>Sample Projection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9182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Another parallel pattern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Draw inspiration form phase group:</a:t>
            </a:r>
          </a:p>
          <a:p>
            <a:pPr lvl="1"/>
            <a:r>
              <a:rPr lang="en-US" altLang="zh-CN" dirty="0"/>
              <a:t>Samples added should have no intra-batch conflicts</a:t>
            </a:r>
          </a:p>
          <a:p>
            <a:r>
              <a:rPr lang="en-US" altLang="zh-CN" dirty="0"/>
              <a:t>Draw inspiration from priority-based method:</a:t>
            </a:r>
          </a:p>
          <a:p>
            <a:pPr lvl="1"/>
            <a:r>
              <a:rPr lang="en-US" altLang="zh-CN" dirty="0"/>
              <a:t>Samples can have different priority.</a:t>
            </a:r>
          </a:p>
          <a:p>
            <a:r>
              <a:rPr lang="en-US" altLang="zh-CN" dirty="0"/>
              <a:t>Also form food baking: </a:t>
            </a:r>
          </a:p>
          <a:p>
            <a:pPr lvl="1"/>
            <a:r>
              <a:rPr lang="en-US" altLang="zh-CN" dirty="0"/>
              <a:t>Rotating food to get better coverage of heat.</a:t>
            </a:r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3867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/>
          <p:cNvSpPr/>
          <p:nvPr/>
        </p:nvSpPr>
        <p:spPr>
          <a:xfrm>
            <a:off x="0" y="0"/>
            <a:ext cx="7620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49" name="组合 148"/>
          <p:cNvGrpSpPr/>
          <p:nvPr/>
        </p:nvGrpSpPr>
        <p:grpSpPr>
          <a:xfrm>
            <a:off x="961460" y="117744"/>
            <a:ext cx="5697080" cy="5806806"/>
            <a:chOff x="1132243" y="317769"/>
            <a:chExt cx="4380688" cy="4465060"/>
          </a:xfrm>
        </p:grpSpPr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D5486BEE-ACBA-46EC-B40B-6852AC223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412" y="1330818"/>
              <a:ext cx="2294690" cy="2293572"/>
            </a:xfrm>
            <a:prstGeom prst="rect">
              <a:avLst/>
            </a:prstGeom>
          </p:spPr>
        </p:pic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87DC2FE7-B952-409F-AD6D-6AF13E61BF3A}"/>
                </a:ext>
              </a:extLst>
            </p:cNvPr>
            <p:cNvGrpSpPr/>
            <p:nvPr/>
          </p:nvGrpSpPr>
          <p:grpSpPr>
            <a:xfrm>
              <a:off x="3731883" y="2487691"/>
              <a:ext cx="1638996" cy="1541066"/>
              <a:chOff x="4084191" y="3787906"/>
              <a:chExt cx="1638996" cy="1541066"/>
            </a:xfrm>
          </p:grpSpPr>
          <p:cxnSp>
            <p:nvCxnSpPr>
              <p:cNvPr id="78" name="直接箭头连接符 77">
                <a:extLst>
                  <a:ext uri="{FF2B5EF4-FFF2-40B4-BE49-F238E27FC236}">
                    <a16:creationId xmlns:a16="http://schemas.microsoft.com/office/drawing/2014/main" id="{585F5354-968C-4F8D-A979-D80380A6F8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93779" y="3787906"/>
                <a:ext cx="510884" cy="336258"/>
              </a:xfrm>
              <a:prstGeom prst="straightConnector1">
                <a:avLst/>
              </a:prstGeom>
              <a:ln w="28575">
                <a:solidFill>
                  <a:srgbClr val="FF66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箭头连接符 78">
                <a:extLst>
                  <a:ext uri="{FF2B5EF4-FFF2-40B4-BE49-F238E27FC236}">
                    <a16:creationId xmlns:a16="http://schemas.microsoft.com/office/drawing/2014/main" id="{C4F93962-9E1D-401D-97F5-8B6ADB5B88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69759" y="4015980"/>
                <a:ext cx="510884" cy="336258"/>
              </a:xfrm>
              <a:prstGeom prst="straightConnector1">
                <a:avLst/>
              </a:prstGeom>
              <a:ln w="28575">
                <a:solidFill>
                  <a:srgbClr val="FF66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箭头连接符 79">
                <a:extLst>
                  <a:ext uri="{FF2B5EF4-FFF2-40B4-BE49-F238E27FC236}">
                    <a16:creationId xmlns:a16="http://schemas.microsoft.com/office/drawing/2014/main" id="{F4172611-22D1-4778-8A3D-58A2EFC3A0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03296" y="4210020"/>
                <a:ext cx="510884" cy="336258"/>
              </a:xfrm>
              <a:prstGeom prst="straightConnector1">
                <a:avLst/>
              </a:prstGeom>
              <a:ln w="28575">
                <a:solidFill>
                  <a:srgbClr val="FF66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箭头连接符 80">
                <a:extLst>
                  <a:ext uri="{FF2B5EF4-FFF2-40B4-BE49-F238E27FC236}">
                    <a16:creationId xmlns:a16="http://schemas.microsoft.com/office/drawing/2014/main" id="{3371AE41-106E-4EE4-949A-E550E4526C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62798" y="4560877"/>
                <a:ext cx="510884" cy="336258"/>
              </a:xfrm>
              <a:prstGeom prst="straightConnector1">
                <a:avLst/>
              </a:prstGeom>
              <a:ln w="28575">
                <a:solidFill>
                  <a:srgbClr val="FF66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箭头连接符 81">
                <a:extLst>
                  <a:ext uri="{FF2B5EF4-FFF2-40B4-BE49-F238E27FC236}">
                    <a16:creationId xmlns:a16="http://schemas.microsoft.com/office/drawing/2014/main" id="{FA93C5D8-9BEE-464A-B65B-3B43A96113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84191" y="4863076"/>
                <a:ext cx="510884" cy="336258"/>
              </a:xfrm>
              <a:prstGeom prst="straightConnector1">
                <a:avLst/>
              </a:prstGeom>
              <a:ln w="28575">
                <a:solidFill>
                  <a:srgbClr val="FF66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箭头连接符 82">
                <a:extLst>
                  <a:ext uri="{FF2B5EF4-FFF2-40B4-BE49-F238E27FC236}">
                    <a16:creationId xmlns:a16="http://schemas.microsoft.com/office/drawing/2014/main" id="{8A2B5A6B-BAE0-4B80-8EC3-2271D5D5D8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82895" y="4992714"/>
                <a:ext cx="510884" cy="336258"/>
              </a:xfrm>
              <a:prstGeom prst="straightConnector1">
                <a:avLst/>
              </a:prstGeom>
              <a:ln w="28575">
                <a:solidFill>
                  <a:srgbClr val="FF66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箭头连接符 83">
                <a:extLst>
                  <a:ext uri="{FF2B5EF4-FFF2-40B4-BE49-F238E27FC236}">
                    <a16:creationId xmlns:a16="http://schemas.microsoft.com/office/drawing/2014/main" id="{96F55066-5B05-4E41-A58E-768F10DAFA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37527" y="4605349"/>
                <a:ext cx="510884" cy="336258"/>
              </a:xfrm>
              <a:prstGeom prst="straightConnector1">
                <a:avLst/>
              </a:prstGeom>
              <a:ln w="28575">
                <a:solidFill>
                  <a:srgbClr val="FF66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箭头连接符 84">
                <a:extLst>
                  <a:ext uri="{FF2B5EF4-FFF2-40B4-BE49-F238E27FC236}">
                    <a16:creationId xmlns:a16="http://schemas.microsoft.com/office/drawing/2014/main" id="{D299A239-E951-4157-A8E2-A39D57790B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00551" y="4291415"/>
                <a:ext cx="510884" cy="336258"/>
              </a:xfrm>
              <a:prstGeom prst="straightConnector1">
                <a:avLst/>
              </a:prstGeom>
              <a:ln w="28575">
                <a:solidFill>
                  <a:srgbClr val="FF66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箭头连接符 85">
                <a:extLst>
                  <a:ext uri="{FF2B5EF4-FFF2-40B4-BE49-F238E27FC236}">
                    <a16:creationId xmlns:a16="http://schemas.microsoft.com/office/drawing/2014/main" id="{2303C56E-9611-4E47-9BE1-BCCC695A8A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303" y="4148235"/>
                <a:ext cx="510884" cy="336258"/>
              </a:xfrm>
              <a:prstGeom prst="straightConnector1">
                <a:avLst/>
              </a:prstGeom>
              <a:ln w="28575">
                <a:solidFill>
                  <a:srgbClr val="FF66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F391483A-B7E4-47D2-A104-E20DC28BC2BB}"/>
                </a:ext>
              </a:extLst>
            </p:cNvPr>
            <p:cNvGrpSpPr/>
            <p:nvPr/>
          </p:nvGrpSpPr>
          <p:grpSpPr>
            <a:xfrm>
              <a:off x="1358542" y="2383020"/>
              <a:ext cx="1497521" cy="1588462"/>
              <a:chOff x="1710850" y="3683235"/>
              <a:chExt cx="1497521" cy="1588462"/>
            </a:xfrm>
          </p:grpSpPr>
          <p:cxnSp>
            <p:nvCxnSpPr>
              <p:cNvPr id="88" name="直接箭头连接符 87">
                <a:extLst>
                  <a:ext uri="{FF2B5EF4-FFF2-40B4-BE49-F238E27FC236}">
                    <a16:creationId xmlns:a16="http://schemas.microsoft.com/office/drawing/2014/main" id="{5A720A3B-4653-4709-B181-647FC837FA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43082" y="3683235"/>
                <a:ext cx="512638" cy="308792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箭头连接符 88">
                <a:extLst>
                  <a:ext uri="{FF2B5EF4-FFF2-40B4-BE49-F238E27FC236}">
                    <a16:creationId xmlns:a16="http://schemas.microsoft.com/office/drawing/2014/main" id="{06AE60C4-EE97-458A-A624-AEC64BA88A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10850" y="4020545"/>
                <a:ext cx="512638" cy="308792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箭头连接符 89">
                <a:extLst>
                  <a:ext uri="{FF2B5EF4-FFF2-40B4-BE49-F238E27FC236}">
                    <a16:creationId xmlns:a16="http://schemas.microsoft.com/office/drawing/2014/main" id="{06E3D4DC-74CA-42AB-B5F4-E77D2C392E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10454" y="3976184"/>
                <a:ext cx="512638" cy="308792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箭头连接符 90">
                <a:extLst>
                  <a:ext uri="{FF2B5EF4-FFF2-40B4-BE49-F238E27FC236}">
                    <a16:creationId xmlns:a16="http://schemas.microsoft.com/office/drawing/2014/main" id="{44415D77-4432-4C95-9A92-507513F654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3704" y="4239637"/>
                <a:ext cx="512638" cy="308792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箭头连接符 91">
                <a:extLst>
                  <a:ext uri="{FF2B5EF4-FFF2-40B4-BE49-F238E27FC236}">
                    <a16:creationId xmlns:a16="http://schemas.microsoft.com/office/drawing/2014/main" id="{B3C19CDC-7E46-4EB6-9D8C-35F8653B28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43492" y="4487247"/>
                <a:ext cx="512638" cy="308792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箭头连接符 92">
                <a:extLst>
                  <a:ext uri="{FF2B5EF4-FFF2-40B4-BE49-F238E27FC236}">
                    <a16:creationId xmlns:a16="http://schemas.microsoft.com/office/drawing/2014/main" id="{EAD2FAE3-6EFF-4DF9-9F93-7A9AFB8469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76797" y="4520811"/>
                <a:ext cx="512638" cy="308792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箭头连接符 93">
                <a:extLst>
                  <a:ext uri="{FF2B5EF4-FFF2-40B4-BE49-F238E27FC236}">
                    <a16:creationId xmlns:a16="http://schemas.microsoft.com/office/drawing/2014/main" id="{2D901D9C-8EFA-4359-A905-2CF7640A62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95733" y="4863433"/>
                <a:ext cx="512638" cy="308792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箭头连接符 94">
                <a:extLst>
                  <a:ext uri="{FF2B5EF4-FFF2-40B4-BE49-F238E27FC236}">
                    <a16:creationId xmlns:a16="http://schemas.microsoft.com/office/drawing/2014/main" id="{8A0292FC-C9A6-48C8-A309-EA2110F198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83717" y="4962905"/>
                <a:ext cx="512638" cy="308792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AC582822-913E-4B55-B0FA-5CD13E329B41}"/>
                </a:ext>
              </a:extLst>
            </p:cNvPr>
            <p:cNvGrpSpPr/>
            <p:nvPr/>
          </p:nvGrpSpPr>
          <p:grpSpPr>
            <a:xfrm>
              <a:off x="2688515" y="655154"/>
              <a:ext cx="1414003" cy="1638719"/>
              <a:chOff x="3041303" y="2007210"/>
              <a:chExt cx="1414003" cy="2418499"/>
            </a:xfrm>
          </p:grpSpPr>
          <p:cxnSp>
            <p:nvCxnSpPr>
              <p:cNvPr id="97" name="直接箭头连接符 96">
                <a:extLst>
                  <a:ext uri="{FF2B5EF4-FFF2-40B4-BE49-F238E27FC236}">
                    <a16:creationId xmlns:a16="http://schemas.microsoft.com/office/drawing/2014/main" id="{78707276-AF99-4A61-A697-996E8293D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1303" y="2112433"/>
                <a:ext cx="5642" cy="117259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箭头连接符 97">
                <a:extLst>
                  <a:ext uri="{FF2B5EF4-FFF2-40B4-BE49-F238E27FC236}">
                    <a16:creationId xmlns:a16="http://schemas.microsoft.com/office/drawing/2014/main" id="{C0D6DA59-9733-4202-BB7F-E486C88A67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00451" y="2325425"/>
                <a:ext cx="3425" cy="1360478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箭头连接符 98">
                <a:extLst>
                  <a:ext uri="{FF2B5EF4-FFF2-40B4-BE49-F238E27FC236}">
                    <a16:creationId xmlns:a16="http://schemas.microsoft.com/office/drawing/2014/main" id="{CD1DEABF-C687-4CB1-A03C-D4AB59F8F4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46679" y="2763721"/>
                <a:ext cx="1" cy="113806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箭头连接符 99">
                <a:extLst>
                  <a:ext uri="{FF2B5EF4-FFF2-40B4-BE49-F238E27FC236}">
                    <a16:creationId xmlns:a16="http://schemas.microsoft.com/office/drawing/2014/main" id="{6CE6DE7B-7CAB-4385-9A1F-CAF1F58BB3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3659" y="2585077"/>
                <a:ext cx="0" cy="139627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箭头连接符 100">
                <a:extLst>
                  <a:ext uri="{FF2B5EF4-FFF2-40B4-BE49-F238E27FC236}">
                    <a16:creationId xmlns:a16="http://schemas.microsoft.com/office/drawing/2014/main" id="{6F63D8D6-6011-473A-AF5C-9C6355E5D7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8293" y="2367641"/>
                <a:ext cx="7013" cy="133276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箭头连接符 101">
                <a:extLst>
                  <a:ext uri="{FF2B5EF4-FFF2-40B4-BE49-F238E27FC236}">
                    <a16:creationId xmlns:a16="http://schemas.microsoft.com/office/drawing/2014/main" id="{E2921C60-0FAE-40DF-AF0B-79600A421C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0114" y="2924856"/>
                <a:ext cx="5679" cy="131713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箭头连接符 102">
                <a:extLst>
                  <a:ext uri="{FF2B5EF4-FFF2-40B4-BE49-F238E27FC236}">
                    <a16:creationId xmlns:a16="http://schemas.microsoft.com/office/drawing/2014/main" id="{D2A55454-005E-4DA1-9F97-0D7092EC9D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8009" y="2007210"/>
                <a:ext cx="2021" cy="13243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接箭头连接符 103">
                <a:extLst>
                  <a:ext uri="{FF2B5EF4-FFF2-40B4-BE49-F238E27FC236}">
                    <a16:creationId xmlns:a16="http://schemas.microsoft.com/office/drawing/2014/main" id="{09FFAAD9-4702-4718-B631-7366C0213C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4110" y="3138185"/>
                <a:ext cx="5540" cy="128752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5" name="直接箭头连接符 104">
              <a:extLst>
                <a:ext uri="{FF2B5EF4-FFF2-40B4-BE49-F238E27FC236}">
                  <a16:creationId xmlns:a16="http://schemas.microsoft.com/office/drawing/2014/main" id="{2CBD9E19-C7E5-4C31-B69D-59EEDBAC2E6E}"/>
                </a:ext>
              </a:extLst>
            </p:cNvPr>
            <p:cNvCxnSpPr>
              <a:cxnSpLocks/>
              <a:stCxn id="107" idx="3"/>
            </p:cNvCxnSpPr>
            <p:nvPr/>
          </p:nvCxnSpPr>
          <p:spPr>
            <a:xfrm flipH="1">
              <a:off x="1504466" y="2640229"/>
              <a:ext cx="1748550" cy="1053239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箭头连接符 105">
              <a:extLst>
                <a:ext uri="{FF2B5EF4-FFF2-40B4-BE49-F238E27FC236}">
                  <a16:creationId xmlns:a16="http://schemas.microsoft.com/office/drawing/2014/main" id="{6F2633D4-EAF0-4887-83DC-8F6CB71001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36859" y="317769"/>
              <a:ext cx="2" cy="2137624"/>
            </a:xfrm>
            <a:prstGeom prst="straightConnector1">
              <a:avLst/>
            </a:prstGeom>
            <a:noFill/>
            <a:ln w="76200">
              <a:solidFill>
                <a:srgbClr val="0000FF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3156D0A3-C506-484C-B23B-A8A45C517632}"/>
                </a:ext>
              </a:extLst>
            </p:cNvPr>
            <p:cNvSpPr/>
            <p:nvPr/>
          </p:nvSpPr>
          <p:spPr>
            <a:xfrm>
              <a:off x="3218003" y="2436161"/>
              <a:ext cx="239081" cy="23908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箭头连接符 107">
              <a:extLst>
                <a:ext uri="{FF2B5EF4-FFF2-40B4-BE49-F238E27FC236}">
                  <a16:creationId xmlns:a16="http://schemas.microsoft.com/office/drawing/2014/main" id="{2A8B03BF-2DA6-4CFE-AF0F-E046D87B4698}"/>
                </a:ext>
              </a:extLst>
            </p:cNvPr>
            <p:cNvCxnSpPr>
              <a:cxnSpLocks/>
              <a:stCxn id="107" idx="5"/>
            </p:cNvCxnSpPr>
            <p:nvPr/>
          </p:nvCxnSpPr>
          <p:spPr>
            <a:xfrm>
              <a:off x="3422071" y="2640229"/>
              <a:ext cx="1730283" cy="1138034"/>
            </a:xfrm>
            <a:prstGeom prst="straightConnector1">
              <a:avLst/>
            </a:prstGeom>
            <a:ln w="762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菱形 108">
              <a:extLst>
                <a:ext uri="{FF2B5EF4-FFF2-40B4-BE49-F238E27FC236}">
                  <a16:creationId xmlns:a16="http://schemas.microsoft.com/office/drawing/2014/main" id="{F47DA40A-4628-4915-8C16-B6213BDC3FC0}"/>
                </a:ext>
              </a:extLst>
            </p:cNvPr>
            <p:cNvSpPr/>
            <p:nvPr/>
          </p:nvSpPr>
          <p:spPr>
            <a:xfrm rot="3616312">
              <a:off x="533189" y="2642773"/>
              <a:ext cx="2653527" cy="1455420"/>
            </a:xfrm>
            <a:prstGeom prst="diamond">
              <a:avLst/>
            </a:prstGeom>
            <a:solidFill>
              <a:schemeClr val="bg1">
                <a:lumMod val="8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0" name="直接箭头连接符 109">
              <a:extLst>
                <a:ext uri="{FF2B5EF4-FFF2-40B4-BE49-F238E27FC236}">
                  <a16:creationId xmlns:a16="http://schemas.microsoft.com/office/drawing/2014/main" id="{73B8EF24-CE2B-4878-8246-510E4C512A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04466" y="3456066"/>
              <a:ext cx="392404" cy="236541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菱形 110">
              <a:extLst>
                <a:ext uri="{FF2B5EF4-FFF2-40B4-BE49-F238E27FC236}">
                  <a16:creationId xmlns:a16="http://schemas.microsoft.com/office/drawing/2014/main" id="{9B253D78-4AE8-4D69-A5CB-1D69786D6229}"/>
                </a:ext>
              </a:extLst>
            </p:cNvPr>
            <p:cNvSpPr/>
            <p:nvPr/>
          </p:nvSpPr>
          <p:spPr>
            <a:xfrm rot="7200000">
              <a:off x="3458457" y="2728356"/>
              <a:ext cx="2653527" cy="1455420"/>
            </a:xfrm>
            <a:prstGeom prst="diamond">
              <a:avLst/>
            </a:prstGeom>
            <a:solidFill>
              <a:schemeClr val="bg1">
                <a:lumMod val="8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2" name="直接箭头连接符 111">
              <a:extLst>
                <a:ext uri="{FF2B5EF4-FFF2-40B4-BE49-F238E27FC236}">
                  <a16:creationId xmlns:a16="http://schemas.microsoft.com/office/drawing/2014/main" id="{89CA20DC-5AF0-43EE-A0C7-F5F833D73D1C}"/>
                </a:ext>
              </a:extLst>
            </p:cNvPr>
            <p:cNvCxnSpPr>
              <a:cxnSpLocks/>
            </p:cNvCxnSpPr>
            <p:nvPr/>
          </p:nvCxnSpPr>
          <p:spPr>
            <a:xfrm>
              <a:off x="4785220" y="3530364"/>
              <a:ext cx="374000" cy="24789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菱形 112">
              <a:extLst>
                <a:ext uri="{FF2B5EF4-FFF2-40B4-BE49-F238E27FC236}">
                  <a16:creationId xmlns:a16="http://schemas.microsoft.com/office/drawing/2014/main" id="{F02F87A6-EAE8-4E64-8BE6-7B17EBA44719}"/>
                </a:ext>
              </a:extLst>
            </p:cNvPr>
            <p:cNvSpPr/>
            <p:nvPr/>
          </p:nvSpPr>
          <p:spPr>
            <a:xfrm rot="10800000">
              <a:off x="2016446" y="317769"/>
              <a:ext cx="2653527" cy="1455420"/>
            </a:xfrm>
            <a:prstGeom prst="diamond">
              <a:avLst/>
            </a:prstGeom>
            <a:solidFill>
              <a:schemeClr val="bg1">
                <a:lumMod val="8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FC4836A3-71B8-4E40-A097-E226A67E83B9}"/>
                </a:ext>
              </a:extLst>
            </p:cNvPr>
            <p:cNvGrpSpPr/>
            <p:nvPr/>
          </p:nvGrpSpPr>
          <p:grpSpPr>
            <a:xfrm>
              <a:off x="1286541" y="2602365"/>
              <a:ext cx="1098631" cy="1462135"/>
              <a:chOff x="1638849" y="3902580"/>
              <a:chExt cx="1098631" cy="1462135"/>
            </a:xfrm>
            <a:solidFill>
              <a:schemeClr val="accent6"/>
            </a:solidFill>
          </p:grpSpPr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AE4932D4-9807-41D9-BD03-F0E42AAC985C}"/>
                  </a:ext>
                </a:extLst>
              </p:cNvPr>
              <p:cNvSpPr/>
              <p:nvPr/>
            </p:nvSpPr>
            <p:spPr>
              <a:xfrm>
                <a:off x="1888600" y="3902580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683393A6-0889-4BCE-96A8-B355EA5E371A}"/>
                  </a:ext>
                </a:extLst>
              </p:cNvPr>
              <p:cNvSpPr/>
              <p:nvPr/>
            </p:nvSpPr>
            <p:spPr>
              <a:xfrm>
                <a:off x="1695677" y="4677528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10C1AD5C-C5B1-41FA-A67D-391582135AE7}"/>
                  </a:ext>
                </a:extLst>
              </p:cNvPr>
              <p:cNvSpPr/>
              <p:nvPr/>
            </p:nvSpPr>
            <p:spPr>
              <a:xfrm>
                <a:off x="1638849" y="4226547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9648CCD8-6D01-4F76-9D73-50AA0D77BFC9}"/>
                  </a:ext>
                </a:extLst>
              </p:cNvPr>
              <p:cNvSpPr/>
              <p:nvPr/>
            </p:nvSpPr>
            <p:spPr>
              <a:xfrm>
                <a:off x="1999293" y="4434748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60E697AF-841E-4117-922D-1489132389BE}"/>
                  </a:ext>
                </a:extLst>
              </p:cNvPr>
              <p:cNvSpPr/>
              <p:nvPr/>
            </p:nvSpPr>
            <p:spPr>
              <a:xfrm>
                <a:off x="2603053" y="4408594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07CC5649-CD29-4ED7-A149-CE62DE031360}"/>
                  </a:ext>
                </a:extLst>
              </p:cNvPr>
              <p:cNvSpPr/>
              <p:nvPr/>
            </p:nvSpPr>
            <p:spPr>
              <a:xfrm>
                <a:off x="2322147" y="4721757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id="{914C1A6C-78EF-4D6E-989F-11D25B0F281E}"/>
                  </a:ext>
                </a:extLst>
              </p:cNvPr>
              <p:cNvSpPr/>
              <p:nvPr/>
            </p:nvSpPr>
            <p:spPr>
              <a:xfrm>
                <a:off x="2237871" y="5162981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8D10A9CB-40BB-4654-97BB-0046392699FA}"/>
                  </a:ext>
                </a:extLst>
              </p:cNvPr>
              <p:cNvSpPr/>
              <p:nvPr/>
            </p:nvSpPr>
            <p:spPr>
              <a:xfrm>
                <a:off x="2634824" y="5078478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83678BE0-96D6-4AC9-8495-015FB3F37AE5}"/>
                  </a:ext>
                </a:extLst>
              </p:cNvPr>
              <p:cNvSpPr/>
              <p:nvPr/>
            </p:nvSpPr>
            <p:spPr>
              <a:xfrm>
                <a:off x="2260431" y="4184109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A0919ABB-3D17-4642-86CA-A40C8308D2D8}"/>
                </a:ext>
              </a:extLst>
            </p:cNvPr>
            <p:cNvGrpSpPr/>
            <p:nvPr/>
          </p:nvGrpSpPr>
          <p:grpSpPr>
            <a:xfrm rot="418747" flipH="1">
              <a:off x="4269702" y="2690473"/>
              <a:ext cx="1122253" cy="1462135"/>
              <a:chOff x="7471197" y="3174098"/>
              <a:chExt cx="1098631" cy="1462135"/>
            </a:xfrm>
            <a:solidFill>
              <a:srgbClr val="FF66CC"/>
            </a:solidFill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8C913DE7-3AE2-4F3F-A5A1-D17DA9826D72}"/>
                  </a:ext>
                </a:extLst>
              </p:cNvPr>
              <p:cNvSpPr/>
              <p:nvPr/>
            </p:nvSpPr>
            <p:spPr>
              <a:xfrm>
                <a:off x="7720948" y="3174098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6F386AE4-994E-4ED7-9F92-4B52A1B09068}"/>
                  </a:ext>
                </a:extLst>
              </p:cNvPr>
              <p:cNvSpPr/>
              <p:nvPr/>
            </p:nvSpPr>
            <p:spPr>
              <a:xfrm>
                <a:off x="7528025" y="3949046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CCAF0CBF-7203-475C-B285-5EB519FA5586}"/>
                  </a:ext>
                </a:extLst>
              </p:cNvPr>
              <p:cNvSpPr/>
              <p:nvPr/>
            </p:nvSpPr>
            <p:spPr>
              <a:xfrm>
                <a:off x="7471197" y="3498065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1D80CED2-B7BB-4171-8362-8BC05E3325A1}"/>
                  </a:ext>
                </a:extLst>
              </p:cNvPr>
              <p:cNvSpPr/>
              <p:nvPr/>
            </p:nvSpPr>
            <p:spPr>
              <a:xfrm>
                <a:off x="7831641" y="3706266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8EE4C213-5098-4822-8717-20F1C78FAA85}"/>
                  </a:ext>
                </a:extLst>
              </p:cNvPr>
              <p:cNvSpPr/>
              <p:nvPr/>
            </p:nvSpPr>
            <p:spPr>
              <a:xfrm>
                <a:off x="8435401" y="3680112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4E45AA00-B490-4CA7-BB0F-CDD9C65CBAAE}"/>
                  </a:ext>
                </a:extLst>
              </p:cNvPr>
              <p:cNvSpPr/>
              <p:nvPr/>
            </p:nvSpPr>
            <p:spPr>
              <a:xfrm>
                <a:off x="8154495" y="3993275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1A302003-16AD-4849-B38B-36B7BC5695A2}"/>
                  </a:ext>
                </a:extLst>
              </p:cNvPr>
              <p:cNvSpPr/>
              <p:nvPr/>
            </p:nvSpPr>
            <p:spPr>
              <a:xfrm>
                <a:off x="8070219" y="4434499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2BDF5770-D1D6-4A96-8999-EA6D53B70028}"/>
                  </a:ext>
                </a:extLst>
              </p:cNvPr>
              <p:cNvSpPr/>
              <p:nvPr/>
            </p:nvSpPr>
            <p:spPr>
              <a:xfrm>
                <a:off x="8467172" y="4349996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E375C2CF-A332-4630-ADE4-EC295EC8236F}"/>
                  </a:ext>
                </a:extLst>
              </p:cNvPr>
              <p:cNvSpPr/>
              <p:nvPr/>
            </p:nvSpPr>
            <p:spPr>
              <a:xfrm>
                <a:off x="8092779" y="3455627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4" name="组合 133">
              <a:extLst>
                <a:ext uri="{FF2B5EF4-FFF2-40B4-BE49-F238E27FC236}">
                  <a16:creationId xmlns:a16="http://schemas.microsoft.com/office/drawing/2014/main" id="{B7765C7A-B19C-4C4C-AFC6-3578789A0873}"/>
                </a:ext>
              </a:extLst>
            </p:cNvPr>
            <p:cNvGrpSpPr/>
            <p:nvPr/>
          </p:nvGrpSpPr>
          <p:grpSpPr>
            <a:xfrm rot="3810535" flipH="1">
              <a:off x="2843177" y="238688"/>
              <a:ext cx="1122253" cy="1462135"/>
              <a:chOff x="7471197" y="3174098"/>
              <a:chExt cx="1098631" cy="1462135"/>
            </a:xfrm>
            <a:solidFill>
              <a:srgbClr val="00B0F0"/>
            </a:solidFill>
          </p:grpSpPr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2399B40D-6AFA-4941-9E28-842BD68CD515}"/>
                  </a:ext>
                </a:extLst>
              </p:cNvPr>
              <p:cNvSpPr/>
              <p:nvPr/>
            </p:nvSpPr>
            <p:spPr>
              <a:xfrm>
                <a:off x="7720948" y="3174098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C41491A5-4648-4FC6-B097-A813A73C2F6B}"/>
                  </a:ext>
                </a:extLst>
              </p:cNvPr>
              <p:cNvSpPr/>
              <p:nvPr/>
            </p:nvSpPr>
            <p:spPr>
              <a:xfrm>
                <a:off x="7528025" y="3949046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381721FE-80B9-4778-B5B3-BF286CF0758B}"/>
                  </a:ext>
                </a:extLst>
              </p:cNvPr>
              <p:cNvSpPr/>
              <p:nvPr/>
            </p:nvSpPr>
            <p:spPr>
              <a:xfrm>
                <a:off x="7471197" y="3498065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93C9D1C-6D1C-49A4-B484-26B0799EF3AB}"/>
                  </a:ext>
                </a:extLst>
              </p:cNvPr>
              <p:cNvSpPr/>
              <p:nvPr/>
            </p:nvSpPr>
            <p:spPr>
              <a:xfrm>
                <a:off x="7831641" y="3706266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CB5AFCF6-0249-4238-BD32-0A04161725D4}"/>
                  </a:ext>
                </a:extLst>
              </p:cNvPr>
              <p:cNvSpPr/>
              <p:nvPr/>
            </p:nvSpPr>
            <p:spPr>
              <a:xfrm>
                <a:off x="8435401" y="3680112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54721BB3-F06C-4667-B87E-560B478DCA9E}"/>
                  </a:ext>
                </a:extLst>
              </p:cNvPr>
              <p:cNvSpPr/>
              <p:nvPr/>
            </p:nvSpPr>
            <p:spPr>
              <a:xfrm>
                <a:off x="8154495" y="3993275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F57ED67B-B8EB-4A3D-AABA-B110B4475CFC}"/>
                  </a:ext>
                </a:extLst>
              </p:cNvPr>
              <p:cNvSpPr/>
              <p:nvPr/>
            </p:nvSpPr>
            <p:spPr>
              <a:xfrm>
                <a:off x="8070219" y="4434499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5A2F89B6-4F37-48AB-B9AA-A6BB9375CE1C}"/>
                  </a:ext>
                </a:extLst>
              </p:cNvPr>
              <p:cNvSpPr/>
              <p:nvPr/>
            </p:nvSpPr>
            <p:spPr>
              <a:xfrm>
                <a:off x="8467172" y="4349996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41BBB0D-76E7-4A40-A7E3-9FFA7751F2DD}"/>
                  </a:ext>
                </a:extLst>
              </p:cNvPr>
              <p:cNvSpPr/>
              <p:nvPr/>
            </p:nvSpPr>
            <p:spPr>
              <a:xfrm>
                <a:off x="8092779" y="3455627"/>
                <a:ext cx="102656" cy="20173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44" name="直接箭头连接符 143">
              <a:extLst>
                <a:ext uri="{FF2B5EF4-FFF2-40B4-BE49-F238E27FC236}">
                  <a16:creationId xmlns:a16="http://schemas.microsoft.com/office/drawing/2014/main" id="{54C11CDC-56F9-462D-B90D-074B84AFF276}"/>
                </a:ext>
              </a:extLst>
            </p:cNvPr>
            <p:cNvCxnSpPr>
              <a:cxnSpLocks/>
              <a:endCxn id="113" idx="2"/>
            </p:cNvCxnSpPr>
            <p:nvPr/>
          </p:nvCxnSpPr>
          <p:spPr>
            <a:xfrm flipV="1">
              <a:off x="3343209" y="317769"/>
              <a:ext cx="0" cy="727712"/>
            </a:xfrm>
            <a:prstGeom prst="straightConnector1">
              <a:avLst/>
            </a:prstGeom>
            <a:noFill/>
            <a:ln w="762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箭头连接符 144">
              <a:extLst>
                <a:ext uri="{FF2B5EF4-FFF2-40B4-BE49-F238E27FC236}">
                  <a16:creationId xmlns:a16="http://schemas.microsoft.com/office/drawing/2014/main" id="{7BC96FD0-0BB8-483F-B429-8270A45338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0765" y="2910493"/>
              <a:ext cx="512638" cy="308792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>
              <a:extLst>
                <a:ext uri="{FF2B5EF4-FFF2-40B4-BE49-F238E27FC236}">
                  <a16:creationId xmlns:a16="http://schemas.microsoft.com/office/drawing/2014/main" id="{2308F0E9-C6D5-4310-B384-773EF789DF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6771" y="2869812"/>
              <a:ext cx="375073" cy="22205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146">
              <a:extLst>
                <a:ext uri="{FF2B5EF4-FFF2-40B4-BE49-F238E27FC236}">
                  <a16:creationId xmlns:a16="http://schemas.microsoft.com/office/drawing/2014/main" id="{E6ADCCFD-0D78-4FDB-860D-50CA6A49C9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00847" y="2887357"/>
              <a:ext cx="354807" cy="23574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>
              <a:extLst>
                <a:ext uri="{FF2B5EF4-FFF2-40B4-BE49-F238E27FC236}">
                  <a16:creationId xmlns:a16="http://schemas.microsoft.com/office/drawing/2014/main" id="{41368A11-A54A-4CC3-A6FB-C4A75E9D3B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7170" y="1758637"/>
              <a:ext cx="406" cy="396375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DD1F502-522C-4929-BD81-99BC592C4B35}"/>
              </a:ext>
            </a:extLst>
          </p:cNvPr>
          <p:cNvSpPr txBox="1"/>
          <p:nvPr/>
        </p:nvSpPr>
        <p:spPr>
          <a:xfrm>
            <a:off x="1131136" y="385906"/>
            <a:ext cx="1555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Sample Plane</a:t>
            </a:r>
          </a:p>
          <a:p>
            <a:r>
              <a:rPr lang="en-US" altLang="zh-CN" dirty="0"/>
              <a:t>(projector)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8416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Sample Projection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3875" y="1521354"/>
            <a:ext cx="6572250" cy="4060296"/>
          </a:xfrm>
        </p:spPr>
        <p:txBody>
          <a:bodyPr>
            <a:normAutofit/>
          </a:bodyPr>
          <a:lstStyle/>
          <a:p>
            <a:r>
              <a:rPr lang="en-US" altLang="zh-CN" dirty="0"/>
              <a:t>Prepare some 2D Poisson-disk sample patterns (projectors)</a:t>
            </a:r>
          </a:p>
          <a:p>
            <a:r>
              <a:rPr lang="en-US" altLang="zh-CN" dirty="0"/>
              <a:t>Project samples on the projectors towards mesh surfaces (using ray tracing).</a:t>
            </a:r>
          </a:p>
          <a:p>
            <a:r>
              <a:rPr lang="en-US" altLang="zh-CN" dirty="0"/>
              <a:t>Eliminate conflicts.</a:t>
            </a:r>
          </a:p>
          <a:p>
            <a:r>
              <a:rPr lang="en-US" altLang="zh-CN" dirty="0"/>
              <a:t>Rotate projectors.</a:t>
            </a:r>
          </a:p>
          <a:p>
            <a:r>
              <a:rPr lang="en-US" altLang="zh-CN" dirty="0"/>
              <a:t>Repeat.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6675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is needed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 pre-generated 2D Poisson-disk sample pattern of a specified radius to start with.</a:t>
            </a:r>
          </a:p>
          <a:p>
            <a:pPr lvl="1"/>
            <a:r>
              <a:rPr lang="en-US" altLang="zh-CN" dirty="0"/>
              <a:t>Quality of the 2D pattern will not affect too much on samples of projection space. </a:t>
            </a:r>
          </a:p>
          <a:p>
            <a:r>
              <a:rPr lang="en-US" altLang="zh-CN" dirty="0"/>
              <a:t>A fast ray tracer to do the projection.</a:t>
            </a:r>
          </a:p>
          <a:p>
            <a:pPr lvl="1"/>
            <a:r>
              <a:rPr lang="en-US" altLang="zh-CN" dirty="0" err="1"/>
              <a:t>Embree</a:t>
            </a:r>
            <a:r>
              <a:rPr lang="en-US" altLang="zh-CN" dirty="0"/>
              <a:t> or</a:t>
            </a:r>
          </a:p>
          <a:p>
            <a:pPr lvl="1"/>
            <a:r>
              <a:rPr lang="en-US" altLang="zh-CN" dirty="0" err="1"/>
              <a:t>OptiX</a:t>
            </a:r>
            <a:r>
              <a:rPr lang="en-US" altLang="zh-CN" dirty="0"/>
              <a:t> on NVIDIA GPUs.</a:t>
            </a:r>
          </a:p>
          <a:p>
            <a:pPr marL="380985" lvl="1" indent="0">
              <a:buNone/>
            </a:pPr>
            <a:endParaRPr lang="en-US" altLang="zh-CN" dirty="0"/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0383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5E0EC6-A4A9-435C-8A7C-2B7C2BDC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Overview of the algorithm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CC5AEB-4208-4E02-B1BA-E6CBBFC74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1. Build Orthogonal Ray Batch Group (ORBG).</a:t>
            </a:r>
          </a:p>
          <a:p>
            <a:r>
              <a:rPr lang="en-US" altLang="zh-CN" dirty="0"/>
              <a:t>2. Project samples onto mesh by tracing rays.</a:t>
            </a:r>
          </a:p>
          <a:p>
            <a:r>
              <a:rPr lang="en-US" altLang="zh-CN" dirty="0"/>
              <a:t>3. Eliminate conflicts.</a:t>
            </a:r>
          </a:p>
          <a:p>
            <a:r>
              <a:rPr lang="en-US" altLang="zh-CN" dirty="0"/>
              <a:t>4. If meets demand, break and output.</a:t>
            </a:r>
          </a:p>
          <a:p>
            <a:r>
              <a:rPr lang="en-US" altLang="zh-CN" dirty="0"/>
              <a:t>5. Else, rotate the ORBG, go to 2.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5810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3E3A75-F6D8-4D16-9700-4B37880D4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Orthogonal Ray Batch Group (ORBG)</a:t>
            </a:r>
            <a:endParaRPr lang="zh-CN" altLang="en-US" dirty="0"/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FE25E218-73ED-4E9D-9CB0-7BD37DDB81FC}"/>
              </a:ext>
            </a:extLst>
          </p:cNvPr>
          <p:cNvGrpSpPr/>
          <p:nvPr/>
        </p:nvGrpSpPr>
        <p:grpSpPr>
          <a:xfrm>
            <a:off x="859318" y="2439433"/>
            <a:ext cx="5574942" cy="2971295"/>
            <a:chOff x="344968" y="1648115"/>
            <a:chExt cx="4675691" cy="249201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B3D5B31-4273-4DD6-845C-9A81BC5CF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593" y="2195357"/>
              <a:ext cx="1537991" cy="153724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0EE945E-BAA4-4595-842D-4F1335D0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27" y="2014937"/>
              <a:ext cx="1838325" cy="1821090"/>
            </a:xfrm>
            <a:prstGeom prst="rect">
              <a:avLst/>
            </a:prstGeom>
          </p:spPr>
        </p:pic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78C7CAA9-2F1D-451B-AA43-CA270BD59133}"/>
                </a:ext>
              </a:extLst>
            </p:cNvPr>
            <p:cNvSpPr/>
            <p:nvPr/>
          </p:nvSpPr>
          <p:spPr>
            <a:xfrm rot="2700000">
              <a:off x="640510" y="2633345"/>
              <a:ext cx="107567" cy="153860"/>
            </a:xfrm>
            <a:prstGeom prst="ellipse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E64B8A18-C31E-4903-9AD3-22AA4530A39B}"/>
                </a:ext>
              </a:extLst>
            </p:cNvPr>
            <p:cNvSpPr/>
            <p:nvPr/>
          </p:nvSpPr>
          <p:spPr>
            <a:xfrm rot="20700000">
              <a:off x="1556734" y="3621388"/>
              <a:ext cx="107567" cy="153860"/>
            </a:xfrm>
            <a:prstGeom prst="ellipse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</a:endParaRPr>
            </a:p>
          </p:txBody>
        </p:sp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4A12BFF6-FC26-4D5E-8B7F-24DAD7929DD4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 flipV="1">
              <a:off x="1398588" y="2035482"/>
              <a:ext cx="2382" cy="799620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AB38D47A-3EC0-468B-A14F-80C66ADE68E9}"/>
                </a:ext>
              </a:extLst>
            </p:cNvPr>
            <p:cNvSpPr/>
            <p:nvPr/>
          </p:nvSpPr>
          <p:spPr>
            <a:xfrm>
              <a:off x="1281429" y="2835102"/>
              <a:ext cx="239081" cy="23908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</a:endParaRPr>
            </a:p>
          </p:txBody>
        </p: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A08E5C8A-49CF-44E9-A3B4-307CF14F821D}"/>
                </a:ext>
              </a:extLst>
            </p:cNvPr>
            <p:cNvCxnSpPr>
              <a:cxnSpLocks/>
              <a:stCxn id="9" idx="6"/>
            </p:cNvCxnSpPr>
            <p:nvPr/>
          </p:nvCxnSpPr>
          <p:spPr>
            <a:xfrm>
              <a:off x="1520510" y="2954643"/>
              <a:ext cx="797240" cy="1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C75DF4A1-9419-475D-9D08-0159D21E6BC0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H="1">
              <a:off x="786722" y="3039170"/>
              <a:ext cx="529720" cy="549826"/>
            </a:xfrm>
            <a:prstGeom prst="straightConnector1">
              <a:avLst/>
            </a:prstGeom>
            <a:noFill/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49857EE3-C76E-489C-9BA8-2D44043E43A9}"/>
                </a:ext>
              </a:extLst>
            </p:cNvPr>
            <p:cNvSpPr/>
            <p:nvPr/>
          </p:nvSpPr>
          <p:spPr>
            <a:xfrm rot="19688495">
              <a:off x="1865345" y="2358361"/>
              <a:ext cx="107567" cy="153860"/>
            </a:xfrm>
            <a:prstGeom prst="ellipse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</a:endParaRPr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DE632032-3470-418A-810D-F9CB1FF698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3367" y="2461725"/>
              <a:ext cx="414930" cy="39590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菱形 13">
              <a:extLst>
                <a:ext uri="{FF2B5EF4-FFF2-40B4-BE49-F238E27FC236}">
                  <a16:creationId xmlns:a16="http://schemas.microsoft.com/office/drawing/2014/main" id="{E177130A-89A1-466E-87CA-43C784BFB046}"/>
                </a:ext>
              </a:extLst>
            </p:cNvPr>
            <p:cNvSpPr/>
            <p:nvPr/>
          </p:nvSpPr>
          <p:spPr>
            <a:xfrm rot="6316312">
              <a:off x="64387" y="2394897"/>
              <a:ext cx="1242846" cy="681683"/>
            </a:xfrm>
            <a:prstGeom prst="diamond">
              <a:avLst/>
            </a:prstGeom>
            <a:solidFill>
              <a:schemeClr val="bg1">
                <a:lumMod val="8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</a:endParaRPr>
            </a:p>
          </p:txBody>
        </p:sp>
        <p:sp>
          <p:nvSpPr>
            <p:cNvPr id="15" name="菱形 14">
              <a:extLst>
                <a:ext uri="{FF2B5EF4-FFF2-40B4-BE49-F238E27FC236}">
                  <a16:creationId xmlns:a16="http://schemas.microsoft.com/office/drawing/2014/main" id="{185E64DD-01F9-465C-81EF-682E3F2FE25C}"/>
                </a:ext>
              </a:extLst>
            </p:cNvPr>
            <p:cNvSpPr/>
            <p:nvPr/>
          </p:nvSpPr>
          <p:spPr>
            <a:xfrm rot="9900000">
              <a:off x="1004866" y="3392065"/>
              <a:ext cx="1242846" cy="681682"/>
            </a:xfrm>
            <a:prstGeom prst="diamond">
              <a:avLst/>
            </a:prstGeom>
            <a:solidFill>
              <a:schemeClr val="bg1">
                <a:lumMod val="8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</a:endParaRPr>
            </a:p>
          </p:txBody>
        </p:sp>
        <p:sp>
          <p:nvSpPr>
            <p:cNvPr id="16" name="菱形 15">
              <a:extLst>
                <a:ext uri="{FF2B5EF4-FFF2-40B4-BE49-F238E27FC236}">
                  <a16:creationId xmlns:a16="http://schemas.microsoft.com/office/drawing/2014/main" id="{4E5E626F-E598-4D7C-A12C-7410CA179677}"/>
                </a:ext>
              </a:extLst>
            </p:cNvPr>
            <p:cNvSpPr/>
            <p:nvPr/>
          </p:nvSpPr>
          <p:spPr>
            <a:xfrm rot="13500000">
              <a:off x="1306874" y="2110773"/>
              <a:ext cx="1242846" cy="681682"/>
            </a:xfrm>
            <a:prstGeom prst="diamond">
              <a:avLst/>
            </a:prstGeom>
            <a:solidFill>
              <a:schemeClr val="bg1">
                <a:lumMod val="8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lt"/>
              </a:endParaRPr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F0E1C25C-A58E-4B23-9F18-6F9E1F81DDEF}"/>
                </a:ext>
              </a:extLst>
            </p:cNvPr>
            <p:cNvCxnSpPr>
              <a:cxnSpLocks/>
              <a:stCxn id="9" idx="4"/>
              <a:endCxn id="7" idx="0"/>
            </p:cNvCxnSpPr>
            <p:nvPr/>
          </p:nvCxnSpPr>
          <p:spPr>
            <a:xfrm>
              <a:off x="1400970" y="3074183"/>
              <a:ext cx="189637" cy="54982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B8855DA8-A349-42EF-8F82-004FEC5C2BD5}"/>
                </a:ext>
              </a:extLst>
            </p:cNvPr>
            <p:cNvCxnSpPr>
              <a:cxnSpLocks/>
              <a:stCxn id="9" idx="2"/>
              <a:endCxn id="6" idx="6"/>
            </p:cNvCxnSpPr>
            <p:nvPr/>
          </p:nvCxnSpPr>
          <p:spPr>
            <a:xfrm flipH="1" flipV="1">
              <a:off x="732324" y="2748306"/>
              <a:ext cx="549105" cy="206337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DE3FF79-FF40-4BF3-A018-300B29C9EE3F}"/>
                </a:ext>
              </a:extLst>
            </p:cNvPr>
            <p:cNvSpPr txBox="1"/>
            <p:nvPr/>
          </p:nvSpPr>
          <p:spPr>
            <a:xfrm>
              <a:off x="2419284" y="2181133"/>
              <a:ext cx="722230" cy="219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>
                  <a:latin typeface="+mj-lt"/>
                  <a:cs typeface="Times New Roman" panose="02020603050405020304" pitchFamily="18" charset="0"/>
                </a:rPr>
                <a:t>View Plane</a:t>
              </a:r>
              <a:endParaRPr lang="zh-CN" altLang="en-US" sz="11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2EB61BC-CDE3-4D19-B7EB-DE28DF0649DC}"/>
                </a:ext>
              </a:extLst>
            </p:cNvPr>
            <p:cNvSpPr txBox="1"/>
            <p:nvPr/>
          </p:nvSpPr>
          <p:spPr>
            <a:xfrm>
              <a:off x="2394436" y="3030500"/>
              <a:ext cx="751808" cy="219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>
                  <a:latin typeface="+mj-lt"/>
                  <a:cs typeface="Times New Roman" panose="02020603050405020304" pitchFamily="18" charset="0"/>
                </a:rPr>
                <a:t>View Origin</a:t>
              </a:r>
              <a:endParaRPr lang="zh-CN" altLang="en-US" sz="1100" dirty="0"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21" name="连接符: 肘形 20">
              <a:extLst>
                <a:ext uri="{FF2B5EF4-FFF2-40B4-BE49-F238E27FC236}">
                  <a16:creationId xmlns:a16="http://schemas.microsoft.com/office/drawing/2014/main" id="{BD7E769C-B48A-4A70-9128-9B8A2134309C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1928297" y="2290839"/>
              <a:ext cx="490987" cy="136516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7030A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连接符: 肘形 21">
              <a:extLst>
                <a:ext uri="{FF2B5EF4-FFF2-40B4-BE49-F238E27FC236}">
                  <a16:creationId xmlns:a16="http://schemas.microsoft.com/office/drawing/2014/main" id="{EEE2054B-8AA9-4DFF-93EE-26FD4E4E40C9}"/>
                </a:ext>
              </a:extLst>
            </p:cNvPr>
            <p:cNvCxnSpPr>
              <a:cxnSpLocks/>
              <a:stCxn id="27" idx="4"/>
              <a:endCxn id="20" idx="1"/>
            </p:cNvCxnSpPr>
            <p:nvPr/>
          </p:nvCxnSpPr>
          <p:spPr>
            <a:xfrm rot="16200000" flipH="1">
              <a:off x="1837545" y="2583315"/>
              <a:ext cx="411449" cy="702332"/>
            </a:xfrm>
            <a:prstGeom prst="bentConnector2">
              <a:avLst/>
            </a:prstGeom>
            <a:ln w="28575">
              <a:solidFill>
                <a:srgbClr val="7030A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9DE0A51-93A0-4203-82E8-649ED6BE1A83}"/>
                </a:ext>
              </a:extLst>
            </p:cNvPr>
            <p:cNvSpPr txBox="1"/>
            <p:nvPr/>
          </p:nvSpPr>
          <p:spPr>
            <a:xfrm>
              <a:off x="2384628" y="3596851"/>
              <a:ext cx="806930" cy="219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>
                  <a:latin typeface="+mj-lt"/>
                  <a:cs typeface="Times New Roman" panose="02020603050405020304" pitchFamily="18" charset="0"/>
                </a:rPr>
                <a:t>Mesh Center</a:t>
              </a:r>
              <a:endParaRPr lang="zh-CN" altLang="en-US" sz="1100" dirty="0"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24" name="连接符: 肘形 23">
              <a:extLst>
                <a:ext uri="{FF2B5EF4-FFF2-40B4-BE49-F238E27FC236}">
                  <a16:creationId xmlns:a16="http://schemas.microsoft.com/office/drawing/2014/main" id="{F889B411-4A4D-463E-B360-026E835D1170}"/>
                </a:ext>
              </a:extLst>
            </p:cNvPr>
            <p:cNvCxnSpPr>
              <a:cxnSpLocks/>
              <a:stCxn id="9" idx="4"/>
              <a:endCxn id="23" idx="1"/>
            </p:cNvCxnSpPr>
            <p:nvPr/>
          </p:nvCxnSpPr>
          <p:spPr>
            <a:xfrm rot="16200000" flipH="1">
              <a:off x="1576612" y="2898540"/>
              <a:ext cx="632374" cy="983658"/>
            </a:xfrm>
            <a:prstGeom prst="bentConnector2">
              <a:avLst/>
            </a:prstGeom>
            <a:ln w="28575">
              <a:solidFill>
                <a:srgbClr val="7030A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01B4C7F7-4321-4028-A385-FC7AC2E77DCD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>
              <a:off x="1687286" y="2692625"/>
              <a:ext cx="348650" cy="990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CF9B417C-22B7-4D08-9A11-241A856F65E7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H="1" flipV="1">
              <a:off x="1590608" y="2357055"/>
              <a:ext cx="96678" cy="33557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D2EAA794-B435-4609-BF04-4BD1D0CF6923}"/>
                </a:ext>
              </a:extLst>
            </p:cNvPr>
            <p:cNvSpPr/>
            <p:nvPr/>
          </p:nvSpPr>
          <p:spPr>
            <a:xfrm>
              <a:off x="1640020" y="2624591"/>
              <a:ext cx="104165" cy="104165"/>
            </a:xfrm>
            <a:prstGeom prst="ellipse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E776A61-00B2-4E5A-827C-30E9F5693C29}"/>
                </a:ext>
              </a:extLst>
            </p:cNvPr>
            <p:cNvSpPr txBox="1"/>
            <p:nvPr/>
          </p:nvSpPr>
          <p:spPr>
            <a:xfrm>
              <a:off x="1714555" y="2538985"/>
              <a:ext cx="220757" cy="219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i="1" dirty="0">
                  <a:latin typeface="+mj-lt"/>
                  <a:cs typeface="Times New Roman" panose="02020603050405020304" pitchFamily="18" charset="0"/>
                </a:rPr>
                <a:t>u</a:t>
              </a:r>
              <a:endParaRPr lang="zh-CN" altLang="en-US" sz="1100" i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9BC8491-F30C-4378-8684-C41BD50B5160}"/>
                </a:ext>
              </a:extLst>
            </p:cNvPr>
            <p:cNvSpPr txBox="1"/>
            <p:nvPr/>
          </p:nvSpPr>
          <p:spPr>
            <a:xfrm>
              <a:off x="1592286" y="2384849"/>
              <a:ext cx="165016" cy="219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i="1" dirty="0">
                  <a:latin typeface="+mj-lt"/>
                  <a:cs typeface="Times New Roman" panose="02020603050405020304" pitchFamily="18" charset="0"/>
                </a:rPr>
                <a:t>v</a:t>
              </a:r>
              <a:endParaRPr lang="zh-CN" altLang="en-US" sz="1100" i="1" dirty="0"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90D700BA-FB59-440E-B9CB-B625FFFD9D7C}"/>
                </a:ext>
              </a:extLst>
            </p:cNvPr>
            <p:cNvGrpSpPr/>
            <p:nvPr/>
          </p:nvGrpSpPr>
          <p:grpSpPr>
            <a:xfrm>
              <a:off x="3067464" y="1648115"/>
              <a:ext cx="1953195" cy="2492018"/>
              <a:chOff x="3349630" y="1956270"/>
              <a:chExt cx="1577979" cy="2013290"/>
            </a:xfrm>
          </p:grpSpPr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C80C465E-18B1-40F3-945D-CEB766F8BA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09978" y="3063510"/>
                <a:ext cx="424405" cy="656452"/>
              </a:xfrm>
              <a:prstGeom prst="straightConnector1">
                <a:avLst/>
              </a:prstGeom>
              <a:noFill/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AE23BFB3-F53A-47A7-93CB-19B2A7DA5D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2515" y="2737781"/>
                <a:ext cx="533400" cy="717549"/>
              </a:xfrm>
              <a:prstGeom prst="straightConnector1">
                <a:avLst/>
              </a:prstGeom>
              <a:noFill/>
              <a:ln w="762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682BF0A6-75BF-4D3F-A8FB-AB53BAD96046}"/>
                  </a:ext>
                </a:extLst>
              </p:cNvPr>
              <p:cNvGrpSpPr/>
              <p:nvPr/>
            </p:nvGrpSpPr>
            <p:grpSpPr>
              <a:xfrm>
                <a:off x="3349630" y="1956270"/>
                <a:ext cx="1577979" cy="2013290"/>
                <a:chOff x="3369704" y="2181281"/>
                <a:chExt cx="1175428" cy="1499685"/>
              </a:xfrm>
            </p:grpSpPr>
            <p:sp>
              <p:nvSpPr>
                <p:cNvPr id="44" name="菱形 43">
                  <a:extLst>
                    <a:ext uri="{FF2B5EF4-FFF2-40B4-BE49-F238E27FC236}">
                      <a16:creationId xmlns:a16="http://schemas.microsoft.com/office/drawing/2014/main" id="{B8206F79-7332-44F1-B087-791F6916534C}"/>
                    </a:ext>
                  </a:extLst>
                </p:cNvPr>
                <p:cNvSpPr/>
                <p:nvPr/>
              </p:nvSpPr>
              <p:spPr>
                <a:xfrm rot="13500000">
                  <a:off x="3313318" y="2461863"/>
                  <a:ext cx="1242846" cy="681682"/>
                </a:xfrm>
                <a:prstGeom prst="diamond">
                  <a:avLst/>
                </a:prstGeom>
                <a:solidFill>
                  <a:schemeClr val="bg1">
                    <a:lumMod val="85000"/>
                    <a:alpha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latin typeface="+mj-lt"/>
                  </a:endParaRPr>
                </a:p>
              </p:txBody>
            </p:sp>
            <p:cxnSp>
              <p:nvCxnSpPr>
                <p:cNvPr id="45" name="直接箭头连接符 44">
                  <a:extLst>
                    <a:ext uri="{FF2B5EF4-FFF2-40B4-BE49-F238E27FC236}">
                      <a16:creationId xmlns:a16="http://schemas.microsoft.com/office/drawing/2014/main" id="{8C13CC32-C3EC-4078-93B5-6B2E05BB4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20375" y="3062794"/>
                  <a:ext cx="348650" cy="99018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05E5C635-5D30-4F3D-94E3-07C13C76EABA}"/>
                    </a:ext>
                  </a:extLst>
                </p:cNvPr>
                <p:cNvSpPr txBox="1"/>
                <p:nvPr/>
              </p:nvSpPr>
              <p:spPr>
                <a:xfrm>
                  <a:off x="3788655" y="2941409"/>
                  <a:ext cx="132851" cy="1320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i="1" dirty="0">
                      <a:latin typeface="+mj-lt"/>
                      <a:cs typeface="Times New Roman" panose="02020603050405020304" pitchFamily="18" charset="0"/>
                    </a:rPr>
                    <a:t>u</a:t>
                  </a:r>
                  <a:endParaRPr lang="zh-CN" altLang="en-US" sz="1100" i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309C66B9-F30F-46B7-A1A2-D498A5883F47}"/>
                    </a:ext>
                  </a:extLst>
                </p:cNvPr>
                <p:cNvSpPr txBox="1"/>
                <p:nvPr/>
              </p:nvSpPr>
              <p:spPr>
                <a:xfrm>
                  <a:off x="3592616" y="2711208"/>
                  <a:ext cx="128805" cy="1320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i="1" dirty="0">
                      <a:latin typeface="+mj-lt"/>
                      <a:cs typeface="Times New Roman" panose="02020603050405020304" pitchFamily="18" charset="0"/>
                    </a:rPr>
                    <a:t>v</a:t>
                  </a:r>
                  <a:endParaRPr lang="zh-CN" altLang="en-US" sz="1100" i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48" name="直接箭头连接符 47">
                  <a:extLst>
                    <a:ext uri="{FF2B5EF4-FFF2-40B4-BE49-F238E27FC236}">
                      <a16:creationId xmlns:a16="http://schemas.microsoft.com/office/drawing/2014/main" id="{EA5397F9-1FFE-4212-8C79-4D9F2627D43A}"/>
                    </a:ext>
                  </a:extLst>
                </p:cNvPr>
                <p:cNvCxnSpPr>
                  <a:cxnSpLocks/>
                  <a:stCxn id="44" idx="0"/>
                </p:cNvCxnSpPr>
                <p:nvPr/>
              </p:nvCxnSpPr>
              <p:spPr>
                <a:xfrm flipH="1" flipV="1">
                  <a:off x="3581034" y="2672833"/>
                  <a:ext cx="112696" cy="370881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0BEC9A81-FB3E-409E-B4BE-1837FD7586D7}"/>
                    </a:ext>
                  </a:extLst>
                </p:cNvPr>
                <p:cNvSpPr/>
                <p:nvPr/>
              </p:nvSpPr>
              <p:spPr>
                <a:xfrm>
                  <a:off x="3647975" y="3003826"/>
                  <a:ext cx="104165" cy="10416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+mj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567C1411-F299-4CE5-9274-2856E252B3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42028" y="3046698"/>
                      <a:ext cx="155343" cy="1424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l-GR" altLang="zh-CN" sz="11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1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</m:e>
                            </m:acc>
                          </m:oMath>
                        </m:oMathPara>
                      </a14:m>
                      <a:endParaRPr lang="zh-CN" altLang="en-US" sz="1100" i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567C1411-F299-4CE5-9274-2856E252B31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42028" y="3046698"/>
                      <a:ext cx="155343" cy="142430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9C33E490-C88F-4C1B-BF57-BF48F2C821AB}"/>
                    </a:ext>
                  </a:extLst>
                </p:cNvPr>
                <p:cNvSpPr txBox="1"/>
                <p:nvPr/>
              </p:nvSpPr>
              <p:spPr>
                <a:xfrm>
                  <a:off x="3470177" y="2903448"/>
                  <a:ext cx="159550" cy="1320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i="1" dirty="0" err="1">
                      <a:latin typeface="+mj-lt"/>
                      <a:cs typeface="Times New Roman" panose="02020603050405020304" pitchFamily="18" charset="0"/>
                    </a:rPr>
                    <a:t>O</a:t>
                  </a:r>
                  <a:r>
                    <a:rPr lang="en-US" altLang="zh-CN" sz="1100" i="1" baseline="-25000" dirty="0" err="1">
                      <a:latin typeface="+mj-lt"/>
                      <a:cs typeface="Times New Roman" panose="02020603050405020304" pitchFamily="18" charset="0"/>
                    </a:rPr>
                    <a:t>t</a:t>
                  </a:r>
                  <a:endParaRPr lang="zh-CN" altLang="en-US" sz="1100" i="1" baseline="-25000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文本框 51">
                      <a:extLst>
                        <a:ext uri="{FF2B5EF4-FFF2-40B4-BE49-F238E27FC236}">
                          <a16:creationId xmlns:a16="http://schemas.microsoft.com/office/drawing/2014/main" id="{30C3B2CC-5155-4BEE-8D94-CD79AFBC766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69704" y="3453098"/>
                      <a:ext cx="1175428" cy="2278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100" i="1" dirty="0">
                          <a:latin typeface="+mj-lt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altLang="zh-CN" sz="1100" i="1" baseline="-25000" dirty="0">
                          <a:latin typeface="+mj-lt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CN" sz="1100" i="1" dirty="0">
                          <a:latin typeface="+mj-lt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altLang="zh-CN" sz="1100" i="1" dirty="0" err="1">
                          <a:latin typeface="+mj-lt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100" i="1" baseline="-25000" dirty="0" err="1">
                          <a:latin typeface="+mj-lt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1100" i="1" baseline="-2500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i="1" dirty="0">
                          <a:latin typeface="+mj-lt"/>
                          <a:cs typeface="Times New Roman" panose="02020603050405020304" pitchFamily="18" charset="0"/>
                        </a:rPr>
                        <a:t>+ (x</a:t>
                      </a:r>
                      <a:r>
                        <a:rPr lang="en-US" altLang="zh-CN" sz="1100" i="1" baseline="-25000" dirty="0">
                          <a:latin typeface="+mj-lt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l-GR" altLang="zh-CN" sz="110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l-GR" altLang="zh-CN" sz="11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1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altLang="zh-CN" sz="1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oMath>
                      </a14:m>
                      <a:r>
                        <a:rPr lang="en-US" altLang="zh-CN" sz="1100" i="1" dirty="0">
                          <a:latin typeface="+mj-lt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CN" sz="1100" i="1" dirty="0" err="1">
                          <a:latin typeface="+mj-lt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altLang="zh-CN" sz="1100" i="1" baseline="-25000" dirty="0" err="1">
                          <a:latin typeface="+mj-lt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l-GR" altLang="zh-CN" sz="110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l-GR" altLang="zh-CN" sz="11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1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zh-CN" sz="1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oMath>
                      </a14:m>
                      <a:r>
                        <a:rPr lang="en-US" altLang="zh-CN" sz="1100" i="1" dirty="0">
                          <a:latin typeface="+mj-lt"/>
                          <a:cs typeface="Times New Roman" panose="02020603050405020304" pitchFamily="18" charset="0"/>
                        </a:rPr>
                        <a:t>) + </a:t>
                      </a:r>
                      <a:r>
                        <a:rPr lang="en-US" altLang="zh-CN" sz="1100" i="1" dirty="0" err="1">
                          <a:latin typeface="+mj-lt"/>
                          <a:cs typeface="Times New Roman" panose="02020603050405020304" pitchFamily="18" charset="0"/>
                        </a:rPr>
                        <a:t>tNorm</a:t>
                      </a:r>
                      <a:r>
                        <a:rPr lang="en-US" altLang="zh-CN" sz="1100" i="1" dirty="0"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14:m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altLang="zh-CN" sz="1100" i="1" dirty="0">
                              <a:latin typeface="+mj-lt"/>
                              <a:cs typeface="Times New Roman" panose="020206030504050203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l-GR" altLang="zh-CN" sz="11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1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</m:acc>
                        </m:oMath>
                      </a14:m>
                      <a:r>
                        <a:rPr lang="en-US" altLang="zh-CN" sz="1100" i="1" dirty="0"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100" i="1" dirty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endParaRPr lang="zh-CN" altLang="en-US" sz="1100" i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2" name="文本框 51">
                      <a:extLst>
                        <a:ext uri="{FF2B5EF4-FFF2-40B4-BE49-F238E27FC236}">
                          <a16:creationId xmlns:a16="http://schemas.microsoft.com/office/drawing/2014/main" id="{30C3B2CC-5155-4BEE-8D94-CD79AFBC766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69704" y="3453098"/>
                      <a:ext cx="1175428" cy="22786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B73D55FD-8B29-4966-B76E-1AD52EE42848}"/>
                    </a:ext>
                  </a:extLst>
                </p:cNvPr>
                <p:cNvSpPr txBox="1"/>
                <p:nvPr/>
              </p:nvSpPr>
              <p:spPr>
                <a:xfrm>
                  <a:off x="3946672" y="3218715"/>
                  <a:ext cx="148223" cy="1320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i="1" dirty="0">
                      <a:latin typeface="+mj-lt"/>
                      <a:cs typeface="Times New Roman" panose="02020603050405020304" pitchFamily="18" charset="0"/>
                    </a:rPr>
                    <a:t>R</a:t>
                  </a:r>
                  <a:r>
                    <a:rPr lang="en-US" altLang="zh-CN" sz="1100" i="1" baseline="-25000" dirty="0">
                      <a:latin typeface="+mj-lt"/>
                      <a:cs typeface="Times New Roman" panose="02020603050405020304" pitchFamily="18" charset="0"/>
                    </a:rPr>
                    <a:t>i</a:t>
                  </a:r>
                  <a:endParaRPr lang="zh-CN" altLang="en-US" sz="1100" i="1" baseline="-25000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F232B568-0AA2-4EF3-AC79-DD7C429EB398}"/>
                    </a:ext>
                  </a:extLst>
                </p:cNvPr>
                <p:cNvSpPr txBox="1"/>
                <p:nvPr/>
              </p:nvSpPr>
              <p:spPr>
                <a:xfrm>
                  <a:off x="3965846" y="2824710"/>
                  <a:ext cx="305993" cy="1320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100" i="1" dirty="0">
                      <a:latin typeface="+mj-lt"/>
                      <a:cs typeface="Times New Roman" panose="02020603050405020304" pitchFamily="18" charset="0"/>
                    </a:rPr>
                    <a:t>（</a:t>
                  </a:r>
                  <a:r>
                    <a:rPr lang="en-US" altLang="zh-CN" sz="1100" i="1" dirty="0" err="1">
                      <a:latin typeface="+mj-lt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zh-CN" sz="1100" i="1" baseline="-25000" dirty="0" err="1">
                      <a:latin typeface="+mj-lt"/>
                      <a:cs typeface="Times New Roman" panose="02020603050405020304" pitchFamily="18" charset="0"/>
                    </a:rPr>
                    <a:t>i</a:t>
                  </a:r>
                  <a:r>
                    <a:rPr lang="en-US" altLang="zh-CN" sz="1100" i="1" dirty="0" err="1">
                      <a:latin typeface="+mj-lt"/>
                      <a:cs typeface="Times New Roman" panose="02020603050405020304" pitchFamily="18" charset="0"/>
                    </a:rPr>
                    <a:t>,y</a:t>
                  </a:r>
                  <a:r>
                    <a:rPr lang="en-US" altLang="zh-CN" sz="1100" i="1" baseline="-25000" dirty="0" err="1">
                      <a:latin typeface="+mj-lt"/>
                      <a:cs typeface="Times New Roman" panose="02020603050405020304" pitchFamily="18" charset="0"/>
                    </a:rPr>
                    <a:t>i</a:t>
                  </a:r>
                  <a:r>
                    <a:rPr lang="en-US" altLang="zh-CN" sz="1100" i="1" dirty="0">
                      <a:latin typeface="+mj-lt"/>
                      <a:cs typeface="Times New Roman" panose="02020603050405020304" pitchFamily="18" charset="0"/>
                    </a:rPr>
                    <a:t>)</a:t>
                  </a:r>
                  <a:endParaRPr lang="zh-CN" altLang="en-US" sz="1100" i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A986246E-E9A1-4618-BFF9-B34663482CDB}"/>
                  </a:ext>
                </a:extLst>
              </p:cNvPr>
              <p:cNvGrpSpPr/>
              <p:nvPr/>
            </p:nvGrpSpPr>
            <p:grpSpPr>
              <a:xfrm>
                <a:off x="3706625" y="2362834"/>
                <a:ext cx="777071" cy="811210"/>
                <a:chOff x="3795831" y="1984750"/>
                <a:chExt cx="1283679" cy="1340075"/>
              </a:xfrm>
            </p:grpSpPr>
            <p:sp>
              <p:nvSpPr>
                <p:cNvPr id="35" name="椭圆 34">
                  <a:extLst>
                    <a:ext uri="{FF2B5EF4-FFF2-40B4-BE49-F238E27FC236}">
                      <a16:creationId xmlns:a16="http://schemas.microsoft.com/office/drawing/2014/main" id="{D5BBA421-9C81-429C-B2CC-44A772FE2FFA}"/>
                    </a:ext>
                  </a:extLst>
                </p:cNvPr>
                <p:cNvSpPr/>
                <p:nvPr/>
              </p:nvSpPr>
              <p:spPr>
                <a:xfrm rot="6510535" flipH="1">
                  <a:off x="4926211" y="3032447"/>
                  <a:ext cx="104863" cy="201734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+mj-lt"/>
                  </a:endParaRPr>
                </a:p>
              </p:txBody>
            </p:sp>
            <p:sp>
              <p:nvSpPr>
                <p:cNvPr id="36" name="椭圆 35">
                  <a:extLst>
                    <a:ext uri="{FF2B5EF4-FFF2-40B4-BE49-F238E27FC236}">
                      <a16:creationId xmlns:a16="http://schemas.microsoft.com/office/drawing/2014/main" id="{57CD69C3-DFFE-4A87-8B58-743396121565}"/>
                    </a:ext>
                  </a:extLst>
                </p:cNvPr>
                <p:cNvSpPr/>
                <p:nvPr/>
              </p:nvSpPr>
              <p:spPr>
                <a:xfrm rot="6510535" flipH="1">
                  <a:off x="4128787" y="2973315"/>
                  <a:ext cx="104863" cy="201734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+mj-lt"/>
                  </a:endParaRPr>
                </a:p>
              </p:txBody>
            </p:sp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FE82BBBD-A1A8-4232-A38B-D9699FEEEB69}"/>
                    </a:ext>
                  </a:extLst>
                </p:cNvPr>
                <p:cNvSpPr/>
                <p:nvPr/>
              </p:nvSpPr>
              <p:spPr>
                <a:xfrm rot="6510535" flipH="1">
                  <a:off x="4538013" y="3171527"/>
                  <a:ext cx="104863" cy="201734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+mj-lt"/>
                  </a:endParaRPr>
                </a:p>
              </p:txBody>
            </p:sp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0E85F0BA-B0A0-4355-8019-F322A1BFAF1C}"/>
                    </a:ext>
                  </a:extLst>
                </p:cNvPr>
                <p:cNvSpPr/>
                <p:nvPr/>
              </p:nvSpPr>
              <p:spPr>
                <a:xfrm rot="6510535" flipH="1">
                  <a:off x="4457465" y="2756284"/>
                  <a:ext cx="104863" cy="201734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+mj-lt"/>
                  </a:endParaRPr>
                </a:p>
              </p:txBody>
            </p:sp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41965F80-D4CB-43D2-9736-4C92250A50E0}"/>
                    </a:ext>
                  </a:extLst>
                </p:cNvPr>
                <p:cNvSpPr/>
                <p:nvPr/>
              </p:nvSpPr>
              <p:spPr>
                <a:xfrm rot="6510535" flipH="1">
                  <a:off x="4678052" y="2179747"/>
                  <a:ext cx="104863" cy="201734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+mj-lt"/>
                  </a:endParaRPr>
                </a:p>
              </p:txBody>
            </p:sp>
            <p:sp>
              <p:nvSpPr>
                <p:cNvPr id="40" name="椭圆 39">
                  <a:extLst>
                    <a:ext uri="{FF2B5EF4-FFF2-40B4-BE49-F238E27FC236}">
                      <a16:creationId xmlns:a16="http://schemas.microsoft.com/office/drawing/2014/main" id="{56D78C41-D806-43E9-B6DA-0FD3DBDFB673}"/>
                    </a:ext>
                  </a:extLst>
                </p:cNvPr>
                <p:cNvSpPr/>
                <p:nvPr/>
              </p:nvSpPr>
              <p:spPr>
                <a:xfrm rot="6510535" flipH="1">
                  <a:off x="4289996" y="2352436"/>
                  <a:ext cx="104863" cy="201734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+mj-lt"/>
                  </a:endParaRPr>
                </a:p>
              </p:txBody>
            </p:sp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61592177-DEC6-4239-BF7D-1132EC5B6810}"/>
                    </a:ext>
                  </a:extLst>
                </p:cNvPr>
                <p:cNvSpPr/>
                <p:nvPr/>
              </p:nvSpPr>
              <p:spPr>
                <a:xfrm rot="6510535" flipH="1">
                  <a:off x="3844266" y="2294004"/>
                  <a:ext cx="104863" cy="201734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+mj-lt"/>
                  </a:endParaRPr>
                </a:p>
              </p:txBody>
            </p:sp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EBEF2EFB-96BA-4775-89F2-7C3FBCB1EA96}"/>
                    </a:ext>
                  </a:extLst>
                </p:cNvPr>
                <p:cNvSpPr/>
                <p:nvPr/>
              </p:nvSpPr>
              <p:spPr>
                <a:xfrm rot="6510535" flipH="1">
                  <a:off x="4053121" y="1936315"/>
                  <a:ext cx="104863" cy="201734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+mj-lt"/>
                  </a:endParaRPr>
                </a:p>
              </p:txBody>
            </p:sp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id="{27A69526-E226-411E-B0C0-89AD75D129D3}"/>
                    </a:ext>
                  </a:extLst>
                </p:cNvPr>
                <p:cNvSpPr/>
                <p:nvPr/>
              </p:nvSpPr>
              <p:spPr>
                <a:xfrm rot="6510535" flipH="1">
                  <a:off x="4779821" y="2582896"/>
                  <a:ext cx="104863" cy="201734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+mj-lt"/>
                  </a:endParaRPr>
                </a:p>
              </p:txBody>
            </p:sp>
          </p:grpSp>
        </p:grpSp>
        <p:sp>
          <p:nvSpPr>
            <p:cNvPr id="55" name="箭头: 右 54">
              <a:extLst>
                <a:ext uri="{FF2B5EF4-FFF2-40B4-BE49-F238E27FC236}">
                  <a16:creationId xmlns:a16="http://schemas.microsoft.com/office/drawing/2014/main" id="{C1BD811F-C7CE-4083-9718-5F67903CEC25}"/>
                </a:ext>
              </a:extLst>
            </p:cNvPr>
            <p:cNvSpPr/>
            <p:nvPr/>
          </p:nvSpPr>
          <p:spPr>
            <a:xfrm>
              <a:off x="2389399" y="2373476"/>
              <a:ext cx="888579" cy="15612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39A0040D-E915-4AD3-B6E5-30C06D939362}"/>
                </a:ext>
              </a:extLst>
            </p:cNvPr>
            <p:cNvSpPr txBox="1"/>
            <p:nvPr/>
          </p:nvSpPr>
          <p:spPr>
            <a:xfrm>
              <a:off x="2391787" y="2566281"/>
              <a:ext cx="722230" cy="361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>
                  <a:latin typeface="+mj-lt"/>
                  <a:cs typeface="Times New Roman" panose="02020603050405020304" pitchFamily="18" charset="0"/>
                </a:rPr>
                <a:t>View Plane</a:t>
              </a:r>
            </a:p>
            <a:p>
              <a:r>
                <a:rPr lang="en-US" altLang="zh-CN" sz="1100" dirty="0">
                  <a:latin typeface="+mj-lt"/>
                  <a:cs typeface="Times New Roman" panose="02020603050405020304" pitchFamily="18" charset="0"/>
                </a:rPr>
                <a:t>Coordinate</a:t>
              </a:r>
              <a:endParaRPr lang="zh-CN" altLang="en-US" sz="1100" dirty="0"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57" name="连接符: 肘形 56">
              <a:extLst>
                <a:ext uri="{FF2B5EF4-FFF2-40B4-BE49-F238E27FC236}">
                  <a16:creationId xmlns:a16="http://schemas.microsoft.com/office/drawing/2014/main" id="{9962792F-4BF6-48ED-AAD2-E16C34D7A244}"/>
                </a:ext>
              </a:extLst>
            </p:cNvPr>
            <p:cNvCxnSpPr>
              <a:cxnSpLocks/>
            </p:cNvCxnSpPr>
            <p:nvPr/>
          </p:nvCxnSpPr>
          <p:spPr>
            <a:xfrm>
              <a:off x="1857375" y="2738438"/>
              <a:ext cx="568108" cy="56306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7030A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内容占位符 2">
            <a:extLst>
              <a:ext uri="{FF2B5EF4-FFF2-40B4-BE49-F238E27FC236}">
                <a16:creationId xmlns:a16="http://schemas.microsoft.com/office/drawing/2014/main" id="{63DA30E8-4BFE-4DD2-B29F-745DA62CA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521354"/>
            <a:ext cx="6572250" cy="3626115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2D Sample plane is called a projector or view plane.</a:t>
            </a:r>
          </a:p>
          <a:p>
            <a:r>
              <a:rPr lang="en-US" altLang="zh-CN" sz="2000" dirty="0"/>
              <a:t>Each plane will generate ray batch for projection.</a:t>
            </a:r>
          </a:p>
          <a:p>
            <a:r>
              <a:rPr lang="en-US" altLang="zh-CN" sz="2000" dirty="0"/>
              <a:t>Three orthogonal planes form a group called ORBG.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76598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B16CA3-33EC-47F8-8A00-4FDC0134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68" y="63956"/>
            <a:ext cx="6572250" cy="1104636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Project samples onto mesh surfaces</a:t>
            </a:r>
            <a:endParaRPr lang="zh-CN" altLang="en-US" sz="2800" dirty="0"/>
          </a:p>
        </p:txBody>
      </p:sp>
      <p:grpSp>
        <p:nvGrpSpPr>
          <p:cNvPr id="456" name="组合 455">
            <a:extLst>
              <a:ext uri="{FF2B5EF4-FFF2-40B4-BE49-F238E27FC236}">
                <a16:creationId xmlns:a16="http://schemas.microsoft.com/office/drawing/2014/main" id="{392B79EB-4B2D-4385-86FA-A964FDED8CB7}"/>
              </a:ext>
            </a:extLst>
          </p:cNvPr>
          <p:cNvGrpSpPr/>
          <p:nvPr/>
        </p:nvGrpSpPr>
        <p:grpSpPr>
          <a:xfrm>
            <a:off x="532121" y="2024955"/>
            <a:ext cx="6646034" cy="3092468"/>
            <a:chOff x="414208" y="1642763"/>
            <a:chExt cx="8631236" cy="4016204"/>
          </a:xfrm>
        </p:grpSpPr>
        <p:grpSp>
          <p:nvGrpSpPr>
            <p:cNvPr id="457" name="组合 456">
              <a:extLst>
                <a:ext uri="{FF2B5EF4-FFF2-40B4-BE49-F238E27FC236}">
                  <a16:creationId xmlns:a16="http://schemas.microsoft.com/office/drawing/2014/main" id="{559CA72F-DE3F-4793-A788-C6F41A5AE37D}"/>
                </a:ext>
              </a:extLst>
            </p:cNvPr>
            <p:cNvGrpSpPr/>
            <p:nvPr/>
          </p:nvGrpSpPr>
          <p:grpSpPr>
            <a:xfrm>
              <a:off x="414208" y="1650531"/>
              <a:ext cx="4008436" cy="4008436"/>
              <a:chOff x="1339850" y="939800"/>
              <a:chExt cx="3556000" cy="3556000"/>
            </a:xfrm>
          </p:grpSpPr>
          <p:sp>
            <p:nvSpPr>
              <p:cNvPr id="533" name="矩形 532">
                <a:extLst>
                  <a:ext uri="{FF2B5EF4-FFF2-40B4-BE49-F238E27FC236}">
                    <a16:creationId xmlns:a16="http://schemas.microsoft.com/office/drawing/2014/main" id="{6BE6D785-0C43-47F6-89B8-2D7A98A471C1}"/>
                  </a:ext>
                </a:extLst>
              </p:cNvPr>
              <p:cNvSpPr/>
              <p:nvPr/>
            </p:nvSpPr>
            <p:spPr>
              <a:xfrm>
                <a:off x="13398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34" name="矩形 533">
                <a:extLst>
                  <a:ext uri="{FF2B5EF4-FFF2-40B4-BE49-F238E27FC236}">
                    <a16:creationId xmlns:a16="http://schemas.microsoft.com/office/drawing/2014/main" id="{08F82DB1-707C-4527-9234-F00DCED61615}"/>
                  </a:ext>
                </a:extLst>
              </p:cNvPr>
              <p:cNvSpPr/>
              <p:nvPr/>
            </p:nvSpPr>
            <p:spPr>
              <a:xfrm>
                <a:off x="20510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35" name="矩形 534">
                <a:extLst>
                  <a:ext uri="{FF2B5EF4-FFF2-40B4-BE49-F238E27FC236}">
                    <a16:creationId xmlns:a16="http://schemas.microsoft.com/office/drawing/2014/main" id="{B3EDEB2C-40D7-4245-844C-461833F5F95D}"/>
                  </a:ext>
                </a:extLst>
              </p:cNvPr>
              <p:cNvSpPr/>
              <p:nvPr/>
            </p:nvSpPr>
            <p:spPr>
              <a:xfrm>
                <a:off x="27622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36" name="矩形 535">
                <a:extLst>
                  <a:ext uri="{FF2B5EF4-FFF2-40B4-BE49-F238E27FC236}">
                    <a16:creationId xmlns:a16="http://schemas.microsoft.com/office/drawing/2014/main" id="{E774C0C6-C31A-4B55-AA8F-DD8DB54B667E}"/>
                  </a:ext>
                </a:extLst>
              </p:cNvPr>
              <p:cNvSpPr/>
              <p:nvPr/>
            </p:nvSpPr>
            <p:spPr>
              <a:xfrm>
                <a:off x="34734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37" name="矩形 536">
                <a:extLst>
                  <a:ext uri="{FF2B5EF4-FFF2-40B4-BE49-F238E27FC236}">
                    <a16:creationId xmlns:a16="http://schemas.microsoft.com/office/drawing/2014/main" id="{7E32F72F-1236-4FF9-8E6D-DB1372E524D9}"/>
                  </a:ext>
                </a:extLst>
              </p:cNvPr>
              <p:cNvSpPr/>
              <p:nvPr/>
            </p:nvSpPr>
            <p:spPr>
              <a:xfrm>
                <a:off x="41846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38" name="矩形 537">
                <a:extLst>
                  <a:ext uri="{FF2B5EF4-FFF2-40B4-BE49-F238E27FC236}">
                    <a16:creationId xmlns:a16="http://schemas.microsoft.com/office/drawing/2014/main" id="{2F3ABBE1-8F17-4B91-891B-9A4ACBE39D13}"/>
                  </a:ext>
                </a:extLst>
              </p:cNvPr>
              <p:cNvSpPr/>
              <p:nvPr/>
            </p:nvSpPr>
            <p:spPr>
              <a:xfrm>
                <a:off x="13398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39" name="矩形 538">
                <a:extLst>
                  <a:ext uri="{FF2B5EF4-FFF2-40B4-BE49-F238E27FC236}">
                    <a16:creationId xmlns:a16="http://schemas.microsoft.com/office/drawing/2014/main" id="{7ECAF44E-DA92-484D-8170-522A6FFC5E44}"/>
                  </a:ext>
                </a:extLst>
              </p:cNvPr>
              <p:cNvSpPr/>
              <p:nvPr/>
            </p:nvSpPr>
            <p:spPr>
              <a:xfrm>
                <a:off x="20510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40" name="矩形 539">
                <a:extLst>
                  <a:ext uri="{FF2B5EF4-FFF2-40B4-BE49-F238E27FC236}">
                    <a16:creationId xmlns:a16="http://schemas.microsoft.com/office/drawing/2014/main" id="{C0E4183B-95B5-43CF-8AD6-0E24530A98C3}"/>
                  </a:ext>
                </a:extLst>
              </p:cNvPr>
              <p:cNvSpPr/>
              <p:nvPr/>
            </p:nvSpPr>
            <p:spPr>
              <a:xfrm>
                <a:off x="27622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41" name="矩形 540">
                <a:extLst>
                  <a:ext uri="{FF2B5EF4-FFF2-40B4-BE49-F238E27FC236}">
                    <a16:creationId xmlns:a16="http://schemas.microsoft.com/office/drawing/2014/main" id="{6C6AFB9F-C40C-4774-AC52-0EBDEADBFD1E}"/>
                  </a:ext>
                </a:extLst>
              </p:cNvPr>
              <p:cNvSpPr/>
              <p:nvPr/>
            </p:nvSpPr>
            <p:spPr>
              <a:xfrm>
                <a:off x="34734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42" name="矩形 541">
                <a:extLst>
                  <a:ext uri="{FF2B5EF4-FFF2-40B4-BE49-F238E27FC236}">
                    <a16:creationId xmlns:a16="http://schemas.microsoft.com/office/drawing/2014/main" id="{C74A0F35-B2A2-4A0F-BFD6-89E1D92DA4E5}"/>
                  </a:ext>
                </a:extLst>
              </p:cNvPr>
              <p:cNvSpPr/>
              <p:nvPr/>
            </p:nvSpPr>
            <p:spPr>
              <a:xfrm>
                <a:off x="41846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43" name="矩形 542">
                <a:extLst>
                  <a:ext uri="{FF2B5EF4-FFF2-40B4-BE49-F238E27FC236}">
                    <a16:creationId xmlns:a16="http://schemas.microsoft.com/office/drawing/2014/main" id="{05F74405-6D57-444E-937C-07529F426B7D}"/>
                  </a:ext>
                </a:extLst>
              </p:cNvPr>
              <p:cNvSpPr/>
              <p:nvPr/>
            </p:nvSpPr>
            <p:spPr>
              <a:xfrm>
                <a:off x="13398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44" name="矩形 543">
                <a:extLst>
                  <a:ext uri="{FF2B5EF4-FFF2-40B4-BE49-F238E27FC236}">
                    <a16:creationId xmlns:a16="http://schemas.microsoft.com/office/drawing/2014/main" id="{5AF12D65-EBFD-4A22-9D3E-F38ADAC05F94}"/>
                  </a:ext>
                </a:extLst>
              </p:cNvPr>
              <p:cNvSpPr/>
              <p:nvPr/>
            </p:nvSpPr>
            <p:spPr>
              <a:xfrm>
                <a:off x="20510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45" name="矩形 544">
                <a:extLst>
                  <a:ext uri="{FF2B5EF4-FFF2-40B4-BE49-F238E27FC236}">
                    <a16:creationId xmlns:a16="http://schemas.microsoft.com/office/drawing/2014/main" id="{81660E67-EE5B-42B3-8022-1B0E5E7C1312}"/>
                  </a:ext>
                </a:extLst>
              </p:cNvPr>
              <p:cNvSpPr/>
              <p:nvPr/>
            </p:nvSpPr>
            <p:spPr>
              <a:xfrm>
                <a:off x="27622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46" name="矩形 545">
                <a:extLst>
                  <a:ext uri="{FF2B5EF4-FFF2-40B4-BE49-F238E27FC236}">
                    <a16:creationId xmlns:a16="http://schemas.microsoft.com/office/drawing/2014/main" id="{84EE7844-22B1-4329-A115-DFA9BADCE9D5}"/>
                  </a:ext>
                </a:extLst>
              </p:cNvPr>
              <p:cNvSpPr/>
              <p:nvPr/>
            </p:nvSpPr>
            <p:spPr>
              <a:xfrm>
                <a:off x="34734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47" name="矩形 546">
                <a:extLst>
                  <a:ext uri="{FF2B5EF4-FFF2-40B4-BE49-F238E27FC236}">
                    <a16:creationId xmlns:a16="http://schemas.microsoft.com/office/drawing/2014/main" id="{A5E22877-A058-48C4-A832-67E264722591}"/>
                  </a:ext>
                </a:extLst>
              </p:cNvPr>
              <p:cNvSpPr/>
              <p:nvPr/>
            </p:nvSpPr>
            <p:spPr>
              <a:xfrm>
                <a:off x="41846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48" name="矩形 547">
                <a:extLst>
                  <a:ext uri="{FF2B5EF4-FFF2-40B4-BE49-F238E27FC236}">
                    <a16:creationId xmlns:a16="http://schemas.microsoft.com/office/drawing/2014/main" id="{220730C6-F410-4758-AFF7-5B30CC90D10A}"/>
                  </a:ext>
                </a:extLst>
              </p:cNvPr>
              <p:cNvSpPr/>
              <p:nvPr/>
            </p:nvSpPr>
            <p:spPr>
              <a:xfrm>
                <a:off x="13398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49" name="矩形 548">
                <a:extLst>
                  <a:ext uri="{FF2B5EF4-FFF2-40B4-BE49-F238E27FC236}">
                    <a16:creationId xmlns:a16="http://schemas.microsoft.com/office/drawing/2014/main" id="{30F0D44A-24E0-414A-9EE6-CDA10D30C3D2}"/>
                  </a:ext>
                </a:extLst>
              </p:cNvPr>
              <p:cNvSpPr/>
              <p:nvPr/>
            </p:nvSpPr>
            <p:spPr>
              <a:xfrm>
                <a:off x="20510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50" name="矩形 549">
                <a:extLst>
                  <a:ext uri="{FF2B5EF4-FFF2-40B4-BE49-F238E27FC236}">
                    <a16:creationId xmlns:a16="http://schemas.microsoft.com/office/drawing/2014/main" id="{30EDE504-7620-4D6A-A1E5-15067F472A17}"/>
                  </a:ext>
                </a:extLst>
              </p:cNvPr>
              <p:cNvSpPr/>
              <p:nvPr/>
            </p:nvSpPr>
            <p:spPr>
              <a:xfrm>
                <a:off x="27622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51" name="矩形 550">
                <a:extLst>
                  <a:ext uri="{FF2B5EF4-FFF2-40B4-BE49-F238E27FC236}">
                    <a16:creationId xmlns:a16="http://schemas.microsoft.com/office/drawing/2014/main" id="{F2BB879B-C50A-41F0-8952-BB7BBB9DFF6D}"/>
                  </a:ext>
                </a:extLst>
              </p:cNvPr>
              <p:cNvSpPr/>
              <p:nvPr/>
            </p:nvSpPr>
            <p:spPr>
              <a:xfrm>
                <a:off x="34734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52" name="矩形 551">
                <a:extLst>
                  <a:ext uri="{FF2B5EF4-FFF2-40B4-BE49-F238E27FC236}">
                    <a16:creationId xmlns:a16="http://schemas.microsoft.com/office/drawing/2014/main" id="{C72FF10F-79B8-423C-A8A7-3084C6D85DB4}"/>
                  </a:ext>
                </a:extLst>
              </p:cNvPr>
              <p:cNvSpPr/>
              <p:nvPr/>
            </p:nvSpPr>
            <p:spPr>
              <a:xfrm>
                <a:off x="41846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53" name="矩形 552">
                <a:extLst>
                  <a:ext uri="{FF2B5EF4-FFF2-40B4-BE49-F238E27FC236}">
                    <a16:creationId xmlns:a16="http://schemas.microsoft.com/office/drawing/2014/main" id="{39A74A98-F7F7-44DE-8F18-381C2EC96073}"/>
                  </a:ext>
                </a:extLst>
              </p:cNvPr>
              <p:cNvSpPr/>
              <p:nvPr/>
            </p:nvSpPr>
            <p:spPr>
              <a:xfrm>
                <a:off x="13398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54" name="矩形 553">
                <a:extLst>
                  <a:ext uri="{FF2B5EF4-FFF2-40B4-BE49-F238E27FC236}">
                    <a16:creationId xmlns:a16="http://schemas.microsoft.com/office/drawing/2014/main" id="{63096913-DAF2-4C98-A109-42A3E42B31D3}"/>
                  </a:ext>
                </a:extLst>
              </p:cNvPr>
              <p:cNvSpPr/>
              <p:nvPr/>
            </p:nvSpPr>
            <p:spPr>
              <a:xfrm>
                <a:off x="20510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55" name="矩形 554">
                <a:extLst>
                  <a:ext uri="{FF2B5EF4-FFF2-40B4-BE49-F238E27FC236}">
                    <a16:creationId xmlns:a16="http://schemas.microsoft.com/office/drawing/2014/main" id="{E0871BEC-9DC9-4810-B121-914ED177A40C}"/>
                  </a:ext>
                </a:extLst>
              </p:cNvPr>
              <p:cNvSpPr/>
              <p:nvPr/>
            </p:nvSpPr>
            <p:spPr>
              <a:xfrm>
                <a:off x="27622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56" name="矩形 555">
                <a:extLst>
                  <a:ext uri="{FF2B5EF4-FFF2-40B4-BE49-F238E27FC236}">
                    <a16:creationId xmlns:a16="http://schemas.microsoft.com/office/drawing/2014/main" id="{5E0D16A4-7C80-4592-B11E-DA167A75A51F}"/>
                  </a:ext>
                </a:extLst>
              </p:cNvPr>
              <p:cNvSpPr/>
              <p:nvPr/>
            </p:nvSpPr>
            <p:spPr>
              <a:xfrm>
                <a:off x="34734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57" name="矩形 556">
                <a:extLst>
                  <a:ext uri="{FF2B5EF4-FFF2-40B4-BE49-F238E27FC236}">
                    <a16:creationId xmlns:a16="http://schemas.microsoft.com/office/drawing/2014/main" id="{E246BB35-3ED5-476A-ACB2-B46A6B8CC066}"/>
                  </a:ext>
                </a:extLst>
              </p:cNvPr>
              <p:cNvSpPr/>
              <p:nvPr/>
            </p:nvSpPr>
            <p:spPr>
              <a:xfrm>
                <a:off x="41846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</p:grpSp>
        <p:grpSp>
          <p:nvGrpSpPr>
            <p:cNvPr id="458" name="组合 457">
              <a:extLst>
                <a:ext uri="{FF2B5EF4-FFF2-40B4-BE49-F238E27FC236}">
                  <a16:creationId xmlns:a16="http://schemas.microsoft.com/office/drawing/2014/main" id="{51FCB96F-857D-4C57-82AB-3D28A1E96EA9}"/>
                </a:ext>
              </a:extLst>
            </p:cNvPr>
            <p:cNvGrpSpPr/>
            <p:nvPr/>
          </p:nvGrpSpPr>
          <p:grpSpPr>
            <a:xfrm>
              <a:off x="623085" y="1912467"/>
              <a:ext cx="3511444" cy="3467792"/>
              <a:chOff x="4907264" y="-530225"/>
              <a:chExt cx="7073128" cy="6985198"/>
            </a:xfrm>
          </p:grpSpPr>
          <p:pic>
            <p:nvPicPr>
              <p:cNvPr id="529" name="图片 528">
                <a:extLst>
                  <a:ext uri="{FF2B5EF4-FFF2-40B4-BE49-F238E27FC236}">
                    <a16:creationId xmlns:a16="http://schemas.microsoft.com/office/drawing/2014/main" id="{7CC7EF45-0B96-4050-87A4-81E365F608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7264" y="-530225"/>
                <a:ext cx="7073128" cy="6985198"/>
              </a:xfrm>
              <a:prstGeom prst="rect">
                <a:avLst/>
              </a:prstGeom>
            </p:spPr>
          </p:pic>
          <p:pic>
            <p:nvPicPr>
              <p:cNvPr id="530" name="图片 529">
                <a:extLst>
                  <a:ext uri="{FF2B5EF4-FFF2-40B4-BE49-F238E27FC236}">
                    <a16:creationId xmlns:a16="http://schemas.microsoft.com/office/drawing/2014/main" id="{8682A5ED-6F15-40B1-9F05-B533394AB8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283"/>
              <a:stretch/>
            </p:blipFill>
            <p:spPr>
              <a:xfrm>
                <a:off x="5135570" y="3410296"/>
                <a:ext cx="6657038" cy="2940719"/>
              </a:xfrm>
              <a:prstGeom prst="rect">
                <a:avLst/>
              </a:prstGeom>
            </p:spPr>
          </p:pic>
          <p:pic>
            <p:nvPicPr>
              <p:cNvPr id="531" name="图片 530">
                <a:extLst>
                  <a:ext uri="{FF2B5EF4-FFF2-40B4-BE49-F238E27FC236}">
                    <a16:creationId xmlns:a16="http://schemas.microsoft.com/office/drawing/2014/main" id="{1289D37A-9026-4DBE-9D9D-0290084160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0" t="1243" r="-6250" b="70602"/>
              <a:stretch/>
            </p:blipFill>
            <p:spPr>
              <a:xfrm>
                <a:off x="5554670" y="-199342"/>
                <a:ext cx="6093890" cy="1615046"/>
              </a:xfrm>
              <a:prstGeom prst="rect">
                <a:avLst/>
              </a:prstGeom>
            </p:spPr>
          </p:pic>
          <p:pic>
            <p:nvPicPr>
              <p:cNvPr id="532" name="图片 531">
                <a:extLst>
                  <a:ext uri="{FF2B5EF4-FFF2-40B4-BE49-F238E27FC236}">
                    <a16:creationId xmlns:a16="http://schemas.microsoft.com/office/drawing/2014/main" id="{714873C7-95B7-4078-8735-5F59574078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0" t="24442" r="847" b="40475"/>
              <a:stretch/>
            </p:blipFill>
            <p:spPr>
              <a:xfrm>
                <a:off x="5503871" y="1397914"/>
                <a:ext cx="6255557" cy="2012382"/>
              </a:xfrm>
              <a:prstGeom prst="rect">
                <a:avLst/>
              </a:prstGeom>
            </p:spPr>
          </p:pic>
        </p:grpSp>
        <p:grpSp>
          <p:nvGrpSpPr>
            <p:cNvPr id="459" name="组合 458">
              <a:extLst>
                <a:ext uri="{FF2B5EF4-FFF2-40B4-BE49-F238E27FC236}">
                  <a16:creationId xmlns:a16="http://schemas.microsoft.com/office/drawing/2014/main" id="{981C55CF-9B59-463C-A607-A0EBBE21542E}"/>
                </a:ext>
              </a:extLst>
            </p:cNvPr>
            <p:cNvGrpSpPr/>
            <p:nvPr/>
          </p:nvGrpSpPr>
          <p:grpSpPr>
            <a:xfrm>
              <a:off x="828939" y="1816099"/>
              <a:ext cx="3160978" cy="3822771"/>
              <a:chOff x="1039547" y="476693"/>
              <a:chExt cx="3160978" cy="4631558"/>
            </a:xfrm>
            <a:noFill/>
          </p:grpSpPr>
          <p:cxnSp>
            <p:nvCxnSpPr>
              <p:cNvPr id="524" name="直接箭头连接符 523">
                <a:extLst>
                  <a:ext uri="{FF2B5EF4-FFF2-40B4-BE49-F238E27FC236}">
                    <a16:creationId xmlns:a16="http://schemas.microsoft.com/office/drawing/2014/main" id="{E4C75298-75BA-4970-A966-F2E36FFE026C}"/>
                  </a:ext>
                </a:extLst>
              </p:cNvPr>
              <p:cNvCxnSpPr/>
              <p:nvPr/>
            </p:nvCxnSpPr>
            <p:spPr>
              <a:xfrm>
                <a:off x="1039547" y="480197"/>
                <a:ext cx="0" cy="4628054"/>
              </a:xfrm>
              <a:prstGeom prst="straightConnector1">
                <a:avLst/>
              </a:prstGeom>
              <a:grpFill/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直接箭头连接符 524">
                <a:extLst>
                  <a:ext uri="{FF2B5EF4-FFF2-40B4-BE49-F238E27FC236}">
                    <a16:creationId xmlns:a16="http://schemas.microsoft.com/office/drawing/2014/main" id="{1BB6F8D3-81A6-40F8-A9B4-15853332A672}"/>
                  </a:ext>
                </a:extLst>
              </p:cNvPr>
              <p:cNvCxnSpPr/>
              <p:nvPr/>
            </p:nvCxnSpPr>
            <p:spPr>
              <a:xfrm>
                <a:off x="1837864" y="478445"/>
                <a:ext cx="461" cy="576702"/>
              </a:xfrm>
              <a:prstGeom prst="straightConnector1">
                <a:avLst/>
              </a:prstGeom>
              <a:grpFill/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直接箭头连接符 525">
                <a:extLst>
                  <a:ext uri="{FF2B5EF4-FFF2-40B4-BE49-F238E27FC236}">
                    <a16:creationId xmlns:a16="http://schemas.microsoft.com/office/drawing/2014/main" id="{A68480FB-497C-4EDD-9AAF-843C42782E9F}"/>
                  </a:ext>
                </a:extLst>
              </p:cNvPr>
              <p:cNvCxnSpPr>
                <a:cxnSpLocks/>
                <a:endCxn id="464" idx="0"/>
              </p:cNvCxnSpPr>
              <p:nvPr/>
            </p:nvCxnSpPr>
            <p:spPr>
              <a:xfrm flipH="1">
                <a:off x="2645155" y="480270"/>
                <a:ext cx="6663" cy="289860"/>
              </a:xfrm>
              <a:prstGeom prst="straightConnector1">
                <a:avLst/>
              </a:prstGeom>
              <a:grpFill/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直接箭头连接符 526">
                <a:extLst>
                  <a:ext uri="{FF2B5EF4-FFF2-40B4-BE49-F238E27FC236}">
                    <a16:creationId xmlns:a16="http://schemas.microsoft.com/office/drawing/2014/main" id="{432A5895-E54A-46B1-A8B4-DBE6FA1D77F5}"/>
                  </a:ext>
                </a:extLst>
              </p:cNvPr>
              <p:cNvCxnSpPr/>
              <p:nvPr/>
            </p:nvCxnSpPr>
            <p:spPr>
              <a:xfrm>
                <a:off x="3439553" y="476693"/>
                <a:ext cx="0" cy="1394402"/>
              </a:xfrm>
              <a:prstGeom prst="straightConnector1">
                <a:avLst/>
              </a:prstGeom>
              <a:grpFill/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直接箭头连接符 527">
                <a:extLst>
                  <a:ext uri="{FF2B5EF4-FFF2-40B4-BE49-F238E27FC236}">
                    <a16:creationId xmlns:a16="http://schemas.microsoft.com/office/drawing/2014/main" id="{47A09C48-CB67-4EBA-883B-30F4992B3926}"/>
                  </a:ext>
                </a:extLst>
              </p:cNvPr>
              <p:cNvCxnSpPr/>
              <p:nvPr/>
            </p:nvCxnSpPr>
            <p:spPr>
              <a:xfrm>
                <a:off x="4194254" y="478167"/>
                <a:ext cx="6271" cy="2710477"/>
              </a:xfrm>
              <a:prstGeom prst="straightConnector1">
                <a:avLst/>
              </a:prstGeom>
              <a:grpFill/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0" name="椭圆 459">
              <a:extLst>
                <a:ext uri="{FF2B5EF4-FFF2-40B4-BE49-F238E27FC236}">
                  <a16:creationId xmlns:a16="http://schemas.microsoft.com/office/drawing/2014/main" id="{0C457B15-AD35-4018-A66B-DAC7E6CA37E4}"/>
                </a:ext>
              </a:extLst>
            </p:cNvPr>
            <p:cNvSpPr/>
            <p:nvPr/>
          </p:nvSpPr>
          <p:spPr>
            <a:xfrm>
              <a:off x="1542310" y="2313637"/>
              <a:ext cx="163989" cy="163989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  <a:cs typeface="Linux Libertine" panose="02000503000000000000" pitchFamily="2" charset="0"/>
              </a:endParaRPr>
            </a:p>
          </p:txBody>
        </p:sp>
        <p:sp>
          <p:nvSpPr>
            <p:cNvPr id="461" name="椭圆 460">
              <a:extLst>
                <a:ext uri="{FF2B5EF4-FFF2-40B4-BE49-F238E27FC236}">
                  <a16:creationId xmlns:a16="http://schemas.microsoft.com/office/drawing/2014/main" id="{B0A55807-A3AB-411E-878F-3369DA5716BE}"/>
                </a:ext>
              </a:extLst>
            </p:cNvPr>
            <p:cNvSpPr/>
            <p:nvPr/>
          </p:nvSpPr>
          <p:spPr>
            <a:xfrm>
              <a:off x="3136433" y="2967003"/>
              <a:ext cx="163989" cy="163989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  <a:cs typeface="Linux Libertine" panose="02000503000000000000" pitchFamily="2" charset="0"/>
              </a:endParaRPr>
            </a:p>
          </p:txBody>
        </p:sp>
        <p:sp>
          <p:nvSpPr>
            <p:cNvPr id="462" name="椭圆 461">
              <a:extLst>
                <a:ext uri="{FF2B5EF4-FFF2-40B4-BE49-F238E27FC236}">
                  <a16:creationId xmlns:a16="http://schemas.microsoft.com/office/drawing/2014/main" id="{E15B2D65-6271-407A-BC9A-578FD03907EB}"/>
                </a:ext>
              </a:extLst>
            </p:cNvPr>
            <p:cNvSpPr/>
            <p:nvPr/>
          </p:nvSpPr>
          <p:spPr>
            <a:xfrm>
              <a:off x="3893537" y="4064747"/>
              <a:ext cx="163989" cy="163989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  <a:cs typeface="Linux Libertine" panose="02000503000000000000" pitchFamily="2" charset="0"/>
              </a:endParaRPr>
            </a:p>
          </p:txBody>
        </p:sp>
        <p:grpSp>
          <p:nvGrpSpPr>
            <p:cNvPr id="463" name="组合 462">
              <a:extLst>
                <a:ext uri="{FF2B5EF4-FFF2-40B4-BE49-F238E27FC236}">
                  <a16:creationId xmlns:a16="http://schemas.microsoft.com/office/drawing/2014/main" id="{F4D34AF4-9A2E-4670-B2E3-1C9D0765E8F2}"/>
                </a:ext>
              </a:extLst>
            </p:cNvPr>
            <p:cNvGrpSpPr/>
            <p:nvPr/>
          </p:nvGrpSpPr>
          <p:grpSpPr>
            <a:xfrm>
              <a:off x="746081" y="1642763"/>
              <a:ext cx="3313209" cy="176195"/>
              <a:chOff x="956689" y="302481"/>
              <a:chExt cx="3313209" cy="176195"/>
            </a:xfrm>
            <a:noFill/>
          </p:grpSpPr>
          <p:sp>
            <p:nvSpPr>
              <p:cNvPr id="519" name="椭圆 518">
                <a:extLst>
                  <a:ext uri="{FF2B5EF4-FFF2-40B4-BE49-F238E27FC236}">
                    <a16:creationId xmlns:a16="http://schemas.microsoft.com/office/drawing/2014/main" id="{420BCA4C-2C94-4EF9-931D-385D050F08C3}"/>
                  </a:ext>
                </a:extLst>
              </p:cNvPr>
              <p:cNvSpPr/>
              <p:nvPr/>
            </p:nvSpPr>
            <p:spPr>
              <a:xfrm>
                <a:off x="956689" y="308753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20" name="椭圆 519">
                <a:extLst>
                  <a:ext uri="{FF2B5EF4-FFF2-40B4-BE49-F238E27FC236}">
                    <a16:creationId xmlns:a16="http://schemas.microsoft.com/office/drawing/2014/main" id="{ED9013EF-6FFE-452D-BF3C-51C55DBA5829}"/>
                  </a:ext>
                </a:extLst>
              </p:cNvPr>
              <p:cNvSpPr/>
              <p:nvPr/>
            </p:nvSpPr>
            <p:spPr>
              <a:xfrm>
                <a:off x="1752916" y="302481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21" name="椭圆 520">
                <a:extLst>
                  <a:ext uri="{FF2B5EF4-FFF2-40B4-BE49-F238E27FC236}">
                    <a16:creationId xmlns:a16="http://schemas.microsoft.com/office/drawing/2014/main" id="{0BAFBE8E-2B5C-43DD-88C5-15C4120D8586}"/>
                  </a:ext>
                </a:extLst>
              </p:cNvPr>
              <p:cNvSpPr/>
              <p:nvPr/>
            </p:nvSpPr>
            <p:spPr>
              <a:xfrm>
                <a:off x="2559241" y="311212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22" name="椭圆 521">
                <a:extLst>
                  <a:ext uri="{FF2B5EF4-FFF2-40B4-BE49-F238E27FC236}">
                    <a16:creationId xmlns:a16="http://schemas.microsoft.com/office/drawing/2014/main" id="{C7BA8097-4079-40BE-A2A4-12F1D7FE757A}"/>
                  </a:ext>
                </a:extLst>
              </p:cNvPr>
              <p:cNvSpPr/>
              <p:nvPr/>
            </p:nvSpPr>
            <p:spPr>
              <a:xfrm>
                <a:off x="3356261" y="314687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23" name="椭圆 522">
                <a:extLst>
                  <a:ext uri="{FF2B5EF4-FFF2-40B4-BE49-F238E27FC236}">
                    <a16:creationId xmlns:a16="http://schemas.microsoft.com/office/drawing/2014/main" id="{E9B38D5A-8B8D-4401-8DF0-EF3BEA3306FD}"/>
                  </a:ext>
                </a:extLst>
              </p:cNvPr>
              <p:cNvSpPr/>
              <p:nvPr/>
            </p:nvSpPr>
            <p:spPr>
              <a:xfrm>
                <a:off x="4105909" y="314687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</p:grpSp>
        <p:sp>
          <p:nvSpPr>
            <p:cNvPr id="464" name="椭圆 463">
              <a:extLst>
                <a:ext uri="{FF2B5EF4-FFF2-40B4-BE49-F238E27FC236}">
                  <a16:creationId xmlns:a16="http://schemas.microsoft.com/office/drawing/2014/main" id="{C7157030-EBE5-4457-8A12-4F071D2C37C6}"/>
                </a:ext>
              </a:extLst>
            </p:cNvPr>
            <p:cNvSpPr/>
            <p:nvPr/>
          </p:nvSpPr>
          <p:spPr>
            <a:xfrm>
              <a:off x="2352552" y="2058294"/>
              <a:ext cx="163989" cy="163989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  <a:cs typeface="Linux Libertine" panose="02000503000000000000" pitchFamily="2" charset="0"/>
              </a:endParaRPr>
            </a:p>
          </p:txBody>
        </p:sp>
        <p:grpSp>
          <p:nvGrpSpPr>
            <p:cNvPr id="471" name="组合 470">
              <a:extLst>
                <a:ext uri="{FF2B5EF4-FFF2-40B4-BE49-F238E27FC236}">
                  <a16:creationId xmlns:a16="http://schemas.microsoft.com/office/drawing/2014/main" id="{8E587494-1E11-4DD6-B419-4B864A4E7C54}"/>
                </a:ext>
              </a:extLst>
            </p:cNvPr>
            <p:cNvGrpSpPr/>
            <p:nvPr/>
          </p:nvGrpSpPr>
          <p:grpSpPr>
            <a:xfrm>
              <a:off x="5037008" y="1650531"/>
              <a:ext cx="4008436" cy="4008436"/>
              <a:chOff x="1339850" y="939800"/>
              <a:chExt cx="3556000" cy="3556000"/>
            </a:xfrm>
          </p:grpSpPr>
          <p:sp>
            <p:nvSpPr>
              <p:cNvPr id="494" name="矩形 493">
                <a:extLst>
                  <a:ext uri="{FF2B5EF4-FFF2-40B4-BE49-F238E27FC236}">
                    <a16:creationId xmlns:a16="http://schemas.microsoft.com/office/drawing/2014/main" id="{152415D8-1FB6-476E-B854-324FF72D1218}"/>
                  </a:ext>
                </a:extLst>
              </p:cNvPr>
              <p:cNvSpPr/>
              <p:nvPr/>
            </p:nvSpPr>
            <p:spPr>
              <a:xfrm>
                <a:off x="13398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495" name="矩形 494">
                <a:extLst>
                  <a:ext uri="{FF2B5EF4-FFF2-40B4-BE49-F238E27FC236}">
                    <a16:creationId xmlns:a16="http://schemas.microsoft.com/office/drawing/2014/main" id="{255EF2F8-28D4-4262-8FF0-D8A280B10414}"/>
                  </a:ext>
                </a:extLst>
              </p:cNvPr>
              <p:cNvSpPr/>
              <p:nvPr/>
            </p:nvSpPr>
            <p:spPr>
              <a:xfrm>
                <a:off x="20510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496" name="矩形 495">
                <a:extLst>
                  <a:ext uri="{FF2B5EF4-FFF2-40B4-BE49-F238E27FC236}">
                    <a16:creationId xmlns:a16="http://schemas.microsoft.com/office/drawing/2014/main" id="{ED38074B-9C56-40EE-B82B-0E90F992E846}"/>
                  </a:ext>
                </a:extLst>
              </p:cNvPr>
              <p:cNvSpPr/>
              <p:nvPr/>
            </p:nvSpPr>
            <p:spPr>
              <a:xfrm>
                <a:off x="27622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497" name="矩形 496">
                <a:extLst>
                  <a:ext uri="{FF2B5EF4-FFF2-40B4-BE49-F238E27FC236}">
                    <a16:creationId xmlns:a16="http://schemas.microsoft.com/office/drawing/2014/main" id="{9629EF5A-891F-4FDC-B2FF-BCF62E6FF443}"/>
                  </a:ext>
                </a:extLst>
              </p:cNvPr>
              <p:cNvSpPr/>
              <p:nvPr/>
            </p:nvSpPr>
            <p:spPr>
              <a:xfrm>
                <a:off x="34734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498" name="矩形 497">
                <a:extLst>
                  <a:ext uri="{FF2B5EF4-FFF2-40B4-BE49-F238E27FC236}">
                    <a16:creationId xmlns:a16="http://schemas.microsoft.com/office/drawing/2014/main" id="{6DA7308E-654E-4283-9833-D076D5916A17}"/>
                  </a:ext>
                </a:extLst>
              </p:cNvPr>
              <p:cNvSpPr/>
              <p:nvPr/>
            </p:nvSpPr>
            <p:spPr>
              <a:xfrm>
                <a:off x="41846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499" name="矩形 498">
                <a:extLst>
                  <a:ext uri="{FF2B5EF4-FFF2-40B4-BE49-F238E27FC236}">
                    <a16:creationId xmlns:a16="http://schemas.microsoft.com/office/drawing/2014/main" id="{1237E438-842F-46E0-A599-57849AE5D31A}"/>
                  </a:ext>
                </a:extLst>
              </p:cNvPr>
              <p:cNvSpPr/>
              <p:nvPr/>
            </p:nvSpPr>
            <p:spPr>
              <a:xfrm>
                <a:off x="13398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00" name="矩形 499">
                <a:extLst>
                  <a:ext uri="{FF2B5EF4-FFF2-40B4-BE49-F238E27FC236}">
                    <a16:creationId xmlns:a16="http://schemas.microsoft.com/office/drawing/2014/main" id="{7B6DDE95-8127-452A-BA68-B0C2558EBBAC}"/>
                  </a:ext>
                </a:extLst>
              </p:cNvPr>
              <p:cNvSpPr/>
              <p:nvPr/>
            </p:nvSpPr>
            <p:spPr>
              <a:xfrm>
                <a:off x="20510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01" name="矩形 500">
                <a:extLst>
                  <a:ext uri="{FF2B5EF4-FFF2-40B4-BE49-F238E27FC236}">
                    <a16:creationId xmlns:a16="http://schemas.microsoft.com/office/drawing/2014/main" id="{8EFE3382-D1CB-4370-90CA-555A9EEC74FF}"/>
                  </a:ext>
                </a:extLst>
              </p:cNvPr>
              <p:cNvSpPr/>
              <p:nvPr/>
            </p:nvSpPr>
            <p:spPr>
              <a:xfrm>
                <a:off x="27622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02" name="矩形 501">
                <a:extLst>
                  <a:ext uri="{FF2B5EF4-FFF2-40B4-BE49-F238E27FC236}">
                    <a16:creationId xmlns:a16="http://schemas.microsoft.com/office/drawing/2014/main" id="{6E1B2D55-9B06-4701-920B-ACACF2127123}"/>
                  </a:ext>
                </a:extLst>
              </p:cNvPr>
              <p:cNvSpPr/>
              <p:nvPr/>
            </p:nvSpPr>
            <p:spPr>
              <a:xfrm>
                <a:off x="34734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03" name="矩形 502">
                <a:extLst>
                  <a:ext uri="{FF2B5EF4-FFF2-40B4-BE49-F238E27FC236}">
                    <a16:creationId xmlns:a16="http://schemas.microsoft.com/office/drawing/2014/main" id="{9098971C-561B-494F-8A2E-FD688FBF5FF6}"/>
                  </a:ext>
                </a:extLst>
              </p:cNvPr>
              <p:cNvSpPr/>
              <p:nvPr/>
            </p:nvSpPr>
            <p:spPr>
              <a:xfrm>
                <a:off x="41846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04" name="矩形 503">
                <a:extLst>
                  <a:ext uri="{FF2B5EF4-FFF2-40B4-BE49-F238E27FC236}">
                    <a16:creationId xmlns:a16="http://schemas.microsoft.com/office/drawing/2014/main" id="{AF9498A4-0CA6-4C43-AB0E-FA32B167C01C}"/>
                  </a:ext>
                </a:extLst>
              </p:cNvPr>
              <p:cNvSpPr/>
              <p:nvPr/>
            </p:nvSpPr>
            <p:spPr>
              <a:xfrm>
                <a:off x="13398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05" name="矩形 504">
                <a:extLst>
                  <a:ext uri="{FF2B5EF4-FFF2-40B4-BE49-F238E27FC236}">
                    <a16:creationId xmlns:a16="http://schemas.microsoft.com/office/drawing/2014/main" id="{4C5BFD15-3EED-4FB6-A950-7CE990A2BB89}"/>
                  </a:ext>
                </a:extLst>
              </p:cNvPr>
              <p:cNvSpPr/>
              <p:nvPr/>
            </p:nvSpPr>
            <p:spPr>
              <a:xfrm>
                <a:off x="20510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06" name="矩形 505">
                <a:extLst>
                  <a:ext uri="{FF2B5EF4-FFF2-40B4-BE49-F238E27FC236}">
                    <a16:creationId xmlns:a16="http://schemas.microsoft.com/office/drawing/2014/main" id="{3BC349E6-DA78-473E-ACA7-969D3263DF58}"/>
                  </a:ext>
                </a:extLst>
              </p:cNvPr>
              <p:cNvSpPr/>
              <p:nvPr/>
            </p:nvSpPr>
            <p:spPr>
              <a:xfrm>
                <a:off x="27622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07" name="矩形 506">
                <a:extLst>
                  <a:ext uri="{FF2B5EF4-FFF2-40B4-BE49-F238E27FC236}">
                    <a16:creationId xmlns:a16="http://schemas.microsoft.com/office/drawing/2014/main" id="{7F34F09C-20D7-437E-B9C4-7C320BDCB533}"/>
                  </a:ext>
                </a:extLst>
              </p:cNvPr>
              <p:cNvSpPr/>
              <p:nvPr/>
            </p:nvSpPr>
            <p:spPr>
              <a:xfrm>
                <a:off x="34734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08" name="矩形 507">
                <a:extLst>
                  <a:ext uri="{FF2B5EF4-FFF2-40B4-BE49-F238E27FC236}">
                    <a16:creationId xmlns:a16="http://schemas.microsoft.com/office/drawing/2014/main" id="{A80C273A-53C0-4F85-8CDD-9C611FE5B07F}"/>
                  </a:ext>
                </a:extLst>
              </p:cNvPr>
              <p:cNvSpPr/>
              <p:nvPr/>
            </p:nvSpPr>
            <p:spPr>
              <a:xfrm>
                <a:off x="41846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09" name="矩形 508">
                <a:extLst>
                  <a:ext uri="{FF2B5EF4-FFF2-40B4-BE49-F238E27FC236}">
                    <a16:creationId xmlns:a16="http://schemas.microsoft.com/office/drawing/2014/main" id="{F56915E3-8E28-4A48-A64A-61155A6AE024}"/>
                  </a:ext>
                </a:extLst>
              </p:cNvPr>
              <p:cNvSpPr/>
              <p:nvPr/>
            </p:nvSpPr>
            <p:spPr>
              <a:xfrm>
                <a:off x="13398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10" name="矩形 509">
                <a:extLst>
                  <a:ext uri="{FF2B5EF4-FFF2-40B4-BE49-F238E27FC236}">
                    <a16:creationId xmlns:a16="http://schemas.microsoft.com/office/drawing/2014/main" id="{8B118FDB-A69F-4C5E-830E-1BC47EDA38B9}"/>
                  </a:ext>
                </a:extLst>
              </p:cNvPr>
              <p:cNvSpPr/>
              <p:nvPr/>
            </p:nvSpPr>
            <p:spPr>
              <a:xfrm>
                <a:off x="20510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11" name="矩形 510">
                <a:extLst>
                  <a:ext uri="{FF2B5EF4-FFF2-40B4-BE49-F238E27FC236}">
                    <a16:creationId xmlns:a16="http://schemas.microsoft.com/office/drawing/2014/main" id="{D325907F-3611-4C8A-904A-67E6B66ABBFF}"/>
                  </a:ext>
                </a:extLst>
              </p:cNvPr>
              <p:cNvSpPr/>
              <p:nvPr/>
            </p:nvSpPr>
            <p:spPr>
              <a:xfrm>
                <a:off x="27622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12" name="矩形 511">
                <a:extLst>
                  <a:ext uri="{FF2B5EF4-FFF2-40B4-BE49-F238E27FC236}">
                    <a16:creationId xmlns:a16="http://schemas.microsoft.com/office/drawing/2014/main" id="{3601AC19-C3BF-4FDB-8982-19D5CF089959}"/>
                  </a:ext>
                </a:extLst>
              </p:cNvPr>
              <p:cNvSpPr/>
              <p:nvPr/>
            </p:nvSpPr>
            <p:spPr>
              <a:xfrm>
                <a:off x="34734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13" name="矩形 512">
                <a:extLst>
                  <a:ext uri="{FF2B5EF4-FFF2-40B4-BE49-F238E27FC236}">
                    <a16:creationId xmlns:a16="http://schemas.microsoft.com/office/drawing/2014/main" id="{29915925-3249-41E0-BE49-9296275B945B}"/>
                  </a:ext>
                </a:extLst>
              </p:cNvPr>
              <p:cNvSpPr/>
              <p:nvPr/>
            </p:nvSpPr>
            <p:spPr>
              <a:xfrm>
                <a:off x="41846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14" name="矩形 513">
                <a:extLst>
                  <a:ext uri="{FF2B5EF4-FFF2-40B4-BE49-F238E27FC236}">
                    <a16:creationId xmlns:a16="http://schemas.microsoft.com/office/drawing/2014/main" id="{1BF1A6BA-3D9E-42AD-8D94-CF0F6156CDF3}"/>
                  </a:ext>
                </a:extLst>
              </p:cNvPr>
              <p:cNvSpPr/>
              <p:nvPr/>
            </p:nvSpPr>
            <p:spPr>
              <a:xfrm>
                <a:off x="13398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15" name="矩形 514">
                <a:extLst>
                  <a:ext uri="{FF2B5EF4-FFF2-40B4-BE49-F238E27FC236}">
                    <a16:creationId xmlns:a16="http://schemas.microsoft.com/office/drawing/2014/main" id="{A4C2B6B3-8DE5-40AB-BE85-D8D5D80D62C1}"/>
                  </a:ext>
                </a:extLst>
              </p:cNvPr>
              <p:cNvSpPr/>
              <p:nvPr/>
            </p:nvSpPr>
            <p:spPr>
              <a:xfrm>
                <a:off x="20510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16" name="矩形 515">
                <a:extLst>
                  <a:ext uri="{FF2B5EF4-FFF2-40B4-BE49-F238E27FC236}">
                    <a16:creationId xmlns:a16="http://schemas.microsoft.com/office/drawing/2014/main" id="{305FD2E9-0A21-4FD7-8C88-C338196756CF}"/>
                  </a:ext>
                </a:extLst>
              </p:cNvPr>
              <p:cNvSpPr/>
              <p:nvPr/>
            </p:nvSpPr>
            <p:spPr>
              <a:xfrm>
                <a:off x="27622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17" name="矩形 516">
                <a:extLst>
                  <a:ext uri="{FF2B5EF4-FFF2-40B4-BE49-F238E27FC236}">
                    <a16:creationId xmlns:a16="http://schemas.microsoft.com/office/drawing/2014/main" id="{C9EC72A3-DB82-4239-92B2-218E57E1C5EC}"/>
                  </a:ext>
                </a:extLst>
              </p:cNvPr>
              <p:cNvSpPr/>
              <p:nvPr/>
            </p:nvSpPr>
            <p:spPr>
              <a:xfrm>
                <a:off x="34734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  <p:sp>
            <p:nvSpPr>
              <p:cNvPr id="518" name="矩形 517">
                <a:extLst>
                  <a:ext uri="{FF2B5EF4-FFF2-40B4-BE49-F238E27FC236}">
                    <a16:creationId xmlns:a16="http://schemas.microsoft.com/office/drawing/2014/main" id="{3665738B-7C21-4621-A41A-ED0B8CFF454F}"/>
                  </a:ext>
                </a:extLst>
              </p:cNvPr>
              <p:cNvSpPr/>
              <p:nvPr/>
            </p:nvSpPr>
            <p:spPr>
              <a:xfrm>
                <a:off x="41846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cs typeface="Linux Libertine" panose="02000503000000000000" pitchFamily="2" charset="0"/>
                </a:endParaRPr>
              </a:p>
            </p:txBody>
          </p:sp>
        </p:grpSp>
        <p:grpSp>
          <p:nvGrpSpPr>
            <p:cNvPr id="472" name="组合 471">
              <a:extLst>
                <a:ext uri="{FF2B5EF4-FFF2-40B4-BE49-F238E27FC236}">
                  <a16:creationId xmlns:a16="http://schemas.microsoft.com/office/drawing/2014/main" id="{9ECD9021-AF14-427B-93E6-51A09FC14487}"/>
                </a:ext>
              </a:extLst>
            </p:cNvPr>
            <p:cNvGrpSpPr/>
            <p:nvPr/>
          </p:nvGrpSpPr>
          <p:grpSpPr>
            <a:xfrm>
              <a:off x="5245885" y="1912467"/>
              <a:ext cx="3511444" cy="3467792"/>
              <a:chOff x="4907264" y="-530225"/>
              <a:chExt cx="7073128" cy="6985198"/>
            </a:xfrm>
          </p:grpSpPr>
          <p:pic>
            <p:nvPicPr>
              <p:cNvPr id="490" name="图片 489">
                <a:extLst>
                  <a:ext uri="{FF2B5EF4-FFF2-40B4-BE49-F238E27FC236}">
                    <a16:creationId xmlns:a16="http://schemas.microsoft.com/office/drawing/2014/main" id="{1E045869-89E6-4D1E-86AC-434DD1B7E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7264" y="-530225"/>
                <a:ext cx="7073128" cy="6985198"/>
              </a:xfrm>
              <a:prstGeom prst="rect">
                <a:avLst/>
              </a:prstGeom>
            </p:spPr>
          </p:pic>
          <p:pic>
            <p:nvPicPr>
              <p:cNvPr id="491" name="图片 490">
                <a:extLst>
                  <a:ext uri="{FF2B5EF4-FFF2-40B4-BE49-F238E27FC236}">
                    <a16:creationId xmlns:a16="http://schemas.microsoft.com/office/drawing/2014/main" id="{47025346-A2FB-4AE2-99EE-FA612A7463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283"/>
              <a:stretch/>
            </p:blipFill>
            <p:spPr>
              <a:xfrm>
                <a:off x="5135570" y="3410296"/>
                <a:ext cx="6657038" cy="2940719"/>
              </a:xfrm>
              <a:prstGeom prst="rect">
                <a:avLst/>
              </a:prstGeom>
            </p:spPr>
          </p:pic>
          <p:pic>
            <p:nvPicPr>
              <p:cNvPr id="492" name="图片 491">
                <a:extLst>
                  <a:ext uri="{FF2B5EF4-FFF2-40B4-BE49-F238E27FC236}">
                    <a16:creationId xmlns:a16="http://schemas.microsoft.com/office/drawing/2014/main" id="{AF1C0042-4E7C-4702-851E-1FDC40DB61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0" t="1243" r="-6250" b="70602"/>
              <a:stretch/>
            </p:blipFill>
            <p:spPr>
              <a:xfrm>
                <a:off x="5554670" y="-199342"/>
                <a:ext cx="6093890" cy="1615046"/>
              </a:xfrm>
              <a:prstGeom prst="rect">
                <a:avLst/>
              </a:prstGeom>
            </p:spPr>
          </p:pic>
          <p:pic>
            <p:nvPicPr>
              <p:cNvPr id="493" name="图片 492">
                <a:extLst>
                  <a:ext uri="{FF2B5EF4-FFF2-40B4-BE49-F238E27FC236}">
                    <a16:creationId xmlns:a16="http://schemas.microsoft.com/office/drawing/2014/main" id="{BC61E860-D905-4108-BA00-511BF7AB96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0" t="24442" r="847" b="40475"/>
              <a:stretch/>
            </p:blipFill>
            <p:spPr>
              <a:xfrm>
                <a:off x="5503871" y="1397914"/>
                <a:ext cx="6255557" cy="2012382"/>
              </a:xfrm>
              <a:prstGeom prst="rect">
                <a:avLst/>
              </a:prstGeom>
            </p:spPr>
          </p:pic>
        </p:grpSp>
        <p:grpSp>
          <p:nvGrpSpPr>
            <p:cNvPr id="473" name="组合 472">
              <a:extLst>
                <a:ext uri="{FF2B5EF4-FFF2-40B4-BE49-F238E27FC236}">
                  <a16:creationId xmlns:a16="http://schemas.microsoft.com/office/drawing/2014/main" id="{0A5D43A6-8A8E-4173-8AF1-837BD2C001DB}"/>
                </a:ext>
              </a:extLst>
            </p:cNvPr>
            <p:cNvGrpSpPr/>
            <p:nvPr/>
          </p:nvGrpSpPr>
          <p:grpSpPr>
            <a:xfrm>
              <a:off x="6247103" y="2232617"/>
              <a:ext cx="2346923" cy="2839332"/>
              <a:chOff x="1834911" y="981333"/>
              <a:chExt cx="2346923" cy="3440052"/>
            </a:xfrm>
            <a:noFill/>
          </p:grpSpPr>
          <p:cxnSp>
            <p:nvCxnSpPr>
              <p:cNvPr id="486" name="直接箭头连接符 485">
                <a:extLst>
                  <a:ext uri="{FF2B5EF4-FFF2-40B4-BE49-F238E27FC236}">
                    <a16:creationId xmlns:a16="http://schemas.microsoft.com/office/drawing/2014/main" id="{D615B2DA-7565-42D2-8432-3D52DF233E42}"/>
                  </a:ext>
                </a:extLst>
              </p:cNvPr>
              <p:cNvCxnSpPr>
                <a:cxnSpLocks/>
                <a:endCxn id="482" idx="0"/>
              </p:cNvCxnSpPr>
              <p:nvPr/>
            </p:nvCxnSpPr>
            <p:spPr>
              <a:xfrm>
                <a:off x="1834911" y="1302529"/>
                <a:ext cx="0" cy="2387603"/>
              </a:xfrm>
              <a:prstGeom prst="straightConnector1">
                <a:avLst/>
              </a:prstGeom>
              <a:grpFill/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直接箭头连接符 486">
                <a:extLst>
                  <a:ext uri="{FF2B5EF4-FFF2-40B4-BE49-F238E27FC236}">
                    <a16:creationId xmlns:a16="http://schemas.microsoft.com/office/drawing/2014/main" id="{D2376AA7-5F3F-4883-A63B-C82167D9F0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5153" y="981333"/>
                <a:ext cx="0" cy="267230"/>
              </a:xfrm>
              <a:prstGeom prst="straightConnector1">
                <a:avLst/>
              </a:prstGeom>
              <a:grpFill/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直接箭头连接符 487">
                <a:extLst>
                  <a:ext uri="{FF2B5EF4-FFF2-40B4-BE49-F238E27FC236}">
                    <a16:creationId xmlns:a16="http://schemas.microsoft.com/office/drawing/2014/main" id="{672063C5-A9BB-4208-B676-8B0B99E846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34" y="2069779"/>
                <a:ext cx="1" cy="2351606"/>
              </a:xfrm>
              <a:prstGeom prst="straightConnector1">
                <a:avLst/>
              </a:prstGeom>
              <a:grpFill/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直接箭头连接符 488">
                <a:extLst>
                  <a:ext uri="{FF2B5EF4-FFF2-40B4-BE49-F238E27FC236}">
                    <a16:creationId xmlns:a16="http://schemas.microsoft.com/office/drawing/2014/main" id="{2109DBD9-5C28-451F-98D1-4067D845D1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1834" y="3399774"/>
                <a:ext cx="0" cy="290358"/>
              </a:xfrm>
              <a:prstGeom prst="straightConnector1">
                <a:avLst/>
              </a:prstGeom>
              <a:grpFill/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4" name="椭圆 473">
              <a:extLst>
                <a:ext uri="{FF2B5EF4-FFF2-40B4-BE49-F238E27FC236}">
                  <a16:creationId xmlns:a16="http://schemas.microsoft.com/office/drawing/2014/main" id="{EBF957A1-CB91-438E-9CEB-9694A53C6766}"/>
                </a:ext>
              </a:extLst>
            </p:cNvPr>
            <p:cNvSpPr/>
            <p:nvPr/>
          </p:nvSpPr>
          <p:spPr>
            <a:xfrm>
              <a:off x="6165110" y="2313637"/>
              <a:ext cx="163989" cy="163989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  <a:cs typeface="Linux Libertine" panose="02000503000000000000" pitchFamily="2" charset="0"/>
              </a:endParaRPr>
            </a:p>
          </p:txBody>
        </p:sp>
        <p:sp>
          <p:nvSpPr>
            <p:cNvPr id="475" name="椭圆 474">
              <a:extLst>
                <a:ext uri="{FF2B5EF4-FFF2-40B4-BE49-F238E27FC236}">
                  <a16:creationId xmlns:a16="http://schemas.microsoft.com/office/drawing/2014/main" id="{824BC162-3D63-4747-8E30-FFA3D6EEA0B1}"/>
                </a:ext>
              </a:extLst>
            </p:cNvPr>
            <p:cNvSpPr/>
            <p:nvPr/>
          </p:nvSpPr>
          <p:spPr>
            <a:xfrm>
              <a:off x="7759233" y="2967003"/>
              <a:ext cx="163989" cy="163989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  <a:cs typeface="Linux Libertine" panose="02000503000000000000" pitchFamily="2" charset="0"/>
              </a:endParaRPr>
            </a:p>
          </p:txBody>
        </p:sp>
        <p:sp>
          <p:nvSpPr>
            <p:cNvPr id="476" name="椭圆 475">
              <a:extLst>
                <a:ext uri="{FF2B5EF4-FFF2-40B4-BE49-F238E27FC236}">
                  <a16:creationId xmlns:a16="http://schemas.microsoft.com/office/drawing/2014/main" id="{13D53F95-FEB9-4959-9192-9D6F29CD4BAB}"/>
                </a:ext>
              </a:extLst>
            </p:cNvPr>
            <p:cNvSpPr/>
            <p:nvPr/>
          </p:nvSpPr>
          <p:spPr>
            <a:xfrm>
              <a:off x="8516337" y="4064747"/>
              <a:ext cx="163989" cy="163989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  <a:cs typeface="Linux Libertine" panose="02000503000000000000" pitchFamily="2" charset="0"/>
              </a:endParaRPr>
            </a:p>
          </p:txBody>
        </p:sp>
        <p:sp>
          <p:nvSpPr>
            <p:cNvPr id="477" name="椭圆 476">
              <a:extLst>
                <a:ext uri="{FF2B5EF4-FFF2-40B4-BE49-F238E27FC236}">
                  <a16:creationId xmlns:a16="http://schemas.microsoft.com/office/drawing/2014/main" id="{AA5F0886-B069-409E-A86B-D80EB4D5A20C}"/>
                </a:ext>
              </a:extLst>
            </p:cNvPr>
            <p:cNvSpPr/>
            <p:nvPr/>
          </p:nvSpPr>
          <p:spPr>
            <a:xfrm>
              <a:off x="6975352" y="2058294"/>
              <a:ext cx="163989" cy="163989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  <a:cs typeface="Linux Libertine" panose="02000503000000000000" pitchFamily="2" charset="0"/>
              </a:endParaRPr>
            </a:p>
          </p:txBody>
        </p:sp>
        <p:sp>
          <p:nvSpPr>
            <p:cNvPr id="482" name="椭圆 481">
              <a:extLst>
                <a:ext uri="{FF2B5EF4-FFF2-40B4-BE49-F238E27FC236}">
                  <a16:creationId xmlns:a16="http://schemas.microsoft.com/office/drawing/2014/main" id="{0B9ED064-D277-4427-ACAB-6EB61C919E8F}"/>
                </a:ext>
              </a:extLst>
            </p:cNvPr>
            <p:cNvSpPr/>
            <p:nvPr/>
          </p:nvSpPr>
          <p:spPr>
            <a:xfrm>
              <a:off x="6165108" y="4468390"/>
              <a:ext cx="163989" cy="163989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  <a:cs typeface="Linux Libertine" panose="02000503000000000000" pitchFamily="2" charset="0"/>
              </a:endParaRPr>
            </a:p>
          </p:txBody>
        </p:sp>
        <p:sp>
          <p:nvSpPr>
            <p:cNvPr id="483" name="椭圆 482">
              <a:extLst>
                <a:ext uri="{FF2B5EF4-FFF2-40B4-BE49-F238E27FC236}">
                  <a16:creationId xmlns:a16="http://schemas.microsoft.com/office/drawing/2014/main" id="{66B246BE-2D09-4DF7-90D1-18581BB9C7E2}"/>
                </a:ext>
              </a:extLst>
            </p:cNvPr>
            <p:cNvSpPr/>
            <p:nvPr/>
          </p:nvSpPr>
          <p:spPr>
            <a:xfrm>
              <a:off x="6982015" y="2418716"/>
              <a:ext cx="163989" cy="163989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  <a:cs typeface="Linux Libertine" panose="02000503000000000000" pitchFamily="2" charset="0"/>
              </a:endParaRPr>
            </a:p>
          </p:txBody>
        </p:sp>
        <p:sp>
          <p:nvSpPr>
            <p:cNvPr id="484" name="椭圆 483">
              <a:extLst>
                <a:ext uri="{FF2B5EF4-FFF2-40B4-BE49-F238E27FC236}">
                  <a16:creationId xmlns:a16="http://schemas.microsoft.com/office/drawing/2014/main" id="{E47CF0BE-9242-4685-84FC-380784CB6417}"/>
                </a:ext>
              </a:extLst>
            </p:cNvPr>
            <p:cNvSpPr/>
            <p:nvPr/>
          </p:nvSpPr>
          <p:spPr>
            <a:xfrm>
              <a:off x="7759233" y="5039042"/>
              <a:ext cx="163989" cy="163989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  <a:cs typeface="Linux Libertine" panose="02000503000000000000" pitchFamily="2" charset="0"/>
              </a:endParaRPr>
            </a:p>
          </p:txBody>
        </p:sp>
        <p:sp>
          <p:nvSpPr>
            <p:cNvPr id="485" name="椭圆 484">
              <a:extLst>
                <a:ext uri="{FF2B5EF4-FFF2-40B4-BE49-F238E27FC236}">
                  <a16:creationId xmlns:a16="http://schemas.microsoft.com/office/drawing/2014/main" id="{49ADD14E-B8C3-46A4-AB85-5F21622B9D6F}"/>
                </a:ext>
              </a:extLst>
            </p:cNvPr>
            <p:cNvSpPr/>
            <p:nvPr/>
          </p:nvSpPr>
          <p:spPr>
            <a:xfrm>
              <a:off x="8511346" y="4393742"/>
              <a:ext cx="163989" cy="163989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  <a:cs typeface="Linux Libertine" panose="02000503000000000000" pitchFamily="2" charset="0"/>
              </a:endParaRPr>
            </a:p>
          </p:txBody>
        </p:sp>
      </p:grpSp>
      <p:sp>
        <p:nvSpPr>
          <p:cNvPr id="560" name="内容占位符 2">
            <a:extLst>
              <a:ext uri="{FF2B5EF4-FFF2-40B4-BE49-F238E27FC236}">
                <a16:creationId xmlns:a16="http://schemas.microsoft.com/office/drawing/2014/main" id="{FCB12CAC-3593-400F-8A04-C6938414B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927775"/>
            <a:ext cx="6572250" cy="927332"/>
          </a:xfrm>
        </p:spPr>
        <p:txBody>
          <a:bodyPr/>
          <a:lstStyle/>
          <a:p>
            <a:r>
              <a:rPr lang="en-US" altLang="zh-CN" dirty="0">
                <a:latin typeface="+mj-lt"/>
              </a:rPr>
              <a:t>Record every intersections through each ray.</a:t>
            </a:r>
          </a:p>
          <a:p>
            <a:r>
              <a:rPr lang="en-US" altLang="zh-CN" dirty="0">
                <a:latin typeface="+mj-lt"/>
              </a:rPr>
              <a:t>Deal with restart conflicts.</a:t>
            </a:r>
            <a:endParaRPr lang="zh-CN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014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 practical way to generate Poisson-disk samples on mesh surfaces effectively.</a:t>
            </a:r>
          </a:p>
          <a:p>
            <a:pPr lvl="1"/>
            <a:r>
              <a:rPr lang="en-US" altLang="zh-CN" dirty="0"/>
              <a:t>Simple inspiration</a:t>
            </a:r>
          </a:p>
          <a:p>
            <a:pPr lvl="1"/>
            <a:r>
              <a:rPr lang="en-US" altLang="zh-CN" dirty="0"/>
              <a:t>A new parallelization pattern</a:t>
            </a:r>
          </a:p>
          <a:p>
            <a:pPr marL="457200" lvl="1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015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3"/>
    </mc:Choice>
    <mc:Fallback xmlns="">
      <p:transition spd="slow" advTm="2518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3875" y="-162453"/>
            <a:ext cx="6572250" cy="1104636"/>
          </a:xfrm>
        </p:spPr>
        <p:txBody>
          <a:bodyPr/>
          <a:lstStyle/>
          <a:p>
            <a:r>
              <a:rPr lang="en-US" altLang="zh-CN" dirty="0"/>
              <a:t>Conflict elimination</a:t>
            </a:r>
            <a:endParaRPr lang="zh-CN" altLang="en-US" dirty="0"/>
          </a:p>
        </p:txBody>
      </p:sp>
      <p:grpSp>
        <p:nvGrpSpPr>
          <p:cNvPr id="247" name="组合 246">
            <a:extLst>
              <a:ext uri="{FF2B5EF4-FFF2-40B4-BE49-F238E27FC236}">
                <a16:creationId xmlns:a16="http://schemas.microsoft.com/office/drawing/2014/main" id="{10D8FBB4-5152-4583-873F-D2C3743A57A1}"/>
              </a:ext>
            </a:extLst>
          </p:cNvPr>
          <p:cNvGrpSpPr/>
          <p:nvPr/>
        </p:nvGrpSpPr>
        <p:grpSpPr>
          <a:xfrm>
            <a:off x="1475884" y="804040"/>
            <a:ext cx="4335566" cy="4467096"/>
            <a:chOff x="1475884" y="804040"/>
            <a:chExt cx="4335566" cy="446709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D345D14-E9D9-4EC1-953A-F1D49C48322C}"/>
                </a:ext>
              </a:extLst>
            </p:cNvPr>
            <p:cNvSpPr/>
            <p:nvPr/>
          </p:nvSpPr>
          <p:spPr>
            <a:xfrm>
              <a:off x="1475884" y="808536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5AC7030-9546-4B90-9045-060B6C03921A}"/>
                </a:ext>
              </a:extLst>
            </p:cNvPr>
            <p:cNvSpPr/>
            <p:nvPr/>
          </p:nvSpPr>
          <p:spPr>
            <a:xfrm>
              <a:off x="1883618" y="808536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556A8C-11C4-48C3-9C7F-058DD72CC2B0}"/>
                </a:ext>
              </a:extLst>
            </p:cNvPr>
            <p:cNvSpPr/>
            <p:nvPr/>
          </p:nvSpPr>
          <p:spPr>
            <a:xfrm>
              <a:off x="2291352" y="808536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4EDBBAD-D026-42D8-BD9D-C26B5CAC5A1D}"/>
                </a:ext>
              </a:extLst>
            </p:cNvPr>
            <p:cNvSpPr/>
            <p:nvPr/>
          </p:nvSpPr>
          <p:spPr>
            <a:xfrm>
              <a:off x="2699087" y="808536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8FA8301-467F-426A-B200-B63260605E54}"/>
                </a:ext>
              </a:extLst>
            </p:cNvPr>
            <p:cNvSpPr/>
            <p:nvPr/>
          </p:nvSpPr>
          <p:spPr>
            <a:xfrm>
              <a:off x="3106821" y="808536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6C78B01-17E5-4AF1-BD67-46906F989AFC}"/>
                </a:ext>
              </a:extLst>
            </p:cNvPr>
            <p:cNvSpPr/>
            <p:nvPr/>
          </p:nvSpPr>
          <p:spPr>
            <a:xfrm>
              <a:off x="1475884" y="1216270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C73B14D-0225-4B3B-8A0B-DFABBD4F6144}"/>
                </a:ext>
              </a:extLst>
            </p:cNvPr>
            <p:cNvSpPr/>
            <p:nvPr/>
          </p:nvSpPr>
          <p:spPr>
            <a:xfrm>
              <a:off x="1883618" y="1216270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8716758-7894-4BF9-A31A-F7512B905336}"/>
                </a:ext>
              </a:extLst>
            </p:cNvPr>
            <p:cNvSpPr/>
            <p:nvPr/>
          </p:nvSpPr>
          <p:spPr>
            <a:xfrm>
              <a:off x="2291352" y="1216270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66E09B3-9C17-47E3-82FF-2E304F9D7A34}"/>
                </a:ext>
              </a:extLst>
            </p:cNvPr>
            <p:cNvSpPr/>
            <p:nvPr/>
          </p:nvSpPr>
          <p:spPr>
            <a:xfrm>
              <a:off x="2699087" y="1216270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499469C-4499-4545-AAD7-303E61893FD0}"/>
                </a:ext>
              </a:extLst>
            </p:cNvPr>
            <p:cNvSpPr/>
            <p:nvPr/>
          </p:nvSpPr>
          <p:spPr>
            <a:xfrm>
              <a:off x="3106821" y="1216270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7531FCB-5027-496F-A759-4827DFDD525E}"/>
                </a:ext>
              </a:extLst>
            </p:cNvPr>
            <p:cNvSpPr/>
            <p:nvPr/>
          </p:nvSpPr>
          <p:spPr>
            <a:xfrm>
              <a:off x="1475884" y="1624004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6EF7507B-A562-4C74-BF35-3D138D2EAB1E}"/>
                </a:ext>
              </a:extLst>
            </p:cNvPr>
            <p:cNvSpPr/>
            <p:nvPr/>
          </p:nvSpPr>
          <p:spPr>
            <a:xfrm>
              <a:off x="1883618" y="1624004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226D093-EF01-4074-9B2B-62CCD3AB0BCB}"/>
                </a:ext>
              </a:extLst>
            </p:cNvPr>
            <p:cNvSpPr/>
            <p:nvPr/>
          </p:nvSpPr>
          <p:spPr>
            <a:xfrm>
              <a:off x="2291352" y="1624004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A3CAB33-0B57-49AA-841A-EE39E06D55C1}"/>
                </a:ext>
              </a:extLst>
            </p:cNvPr>
            <p:cNvSpPr/>
            <p:nvPr/>
          </p:nvSpPr>
          <p:spPr>
            <a:xfrm>
              <a:off x="2699087" y="1624004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3FEC7BD6-E4B3-4E5D-BC0B-90A8014D6C48}"/>
                </a:ext>
              </a:extLst>
            </p:cNvPr>
            <p:cNvSpPr/>
            <p:nvPr/>
          </p:nvSpPr>
          <p:spPr>
            <a:xfrm>
              <a:off x="3106821" y="1624004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329F3C7-139A-4C23-B09D-D895716A307A}"/>
                </a:ext>
              </a:extLst>
            </p:cNvPr>
            <p:cNvSpPr/>
            <p:nvPr/>
          </p:nvSpPr>
          <p:spPr>
            <a:xfrm>
              <a:off x="1475884" y="2031739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3D5C317-9E3E-4C43-97AD-0904A0BE2582}"/>
                </a:ext>
              </a:extLst>
            </p:cNvPr>
            <p:cNvSpPr/>
            <p:nvPr/>
          </p:nvSpPr>
          <p:spPr>
            <a:xfrm>
              <a:off x="1883618" y="2031739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44ED9820-C73B-48CE-9258-46E8452A8762}"/>
                </a:ext>
              </a:extLst>
            </p:cNvPr>
            <p:cNvSpPr/>
            <p:nvPr/>
          </p:nvSpPr>
          <p:spPr>
            <a:xfrm>
              <a:off x="2291352" y="2031739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06BFC04-D91C-4B6F-A9D8-4F64B254E931}"/>
                </a:ext>
              </a:extLst>
            </p:cNvPr>
            <p:cNvSpPr/>
            <p:nvPr/>
          </p:nvSpPr>
          <p:spPr>
            <a:xfrm>
              <a:off x="2699087" y="2031739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5950889-1BFD-4A32-8DB6-FAB973C4644F}"/>
                </a:ext>
              </a:extLst>
            </p:cNvPr>
            <p:cNvSpPr/>
            <p:nvPr/>
          </p:nvSpPr>
          <p:spPr>
            <a:xfrm>
              <a:off x="3106821" y="2031739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650F20C3-ABBB-4FFA-8749-C34026B73DF0}"/>
                </a:ext>
              </a:extLst>
            </p:cNvPr>
            <p:cNvSpPr/>
            <p:nvPr/>
          </p:nvSpPr>
          <p:spPr>
            <a:xfrm>
              <a:off x="1475884" y="2439473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DA48D74-3317-4EE0-B818-B8610BBF9857}"/>
                </a:ext>
              </a:extLst>
            </p:cNvPr>
            <p:cNvSpPr/>
            <p:nvPr/>
          </p:nvSpPr>
          <p:spPr>
            <a:xfrm>
              <a:off x="1883618" y="2439473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DD83A05-8CF6-4485-9ECE-EF8770E672FE}"/>
                </a:ext>
              </a:extLst>
            </p:cNvPr>
            <p:cNvSpPr/>
            <p:nvPr/>
          </p:nvSpPr>
          <p:spPr>
            <a:xfrm>
              <a:off x="2291352" y="2439473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1250DAA-1328-4E27-8F95-EF75F8AE4751}"/>
                </a:ext>
              </a:extLst>
            </p:cNvPr>
            <p:cNvSpPr/>
            <p:nvPr/>
          </p:nvSpPr>
          <p:spPr>
            <a:xfrm>
              <a:off x="2699087" y="2439473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BCF23A2F-DA89-4F18-9715-E605DED130CA}"/>
                </a:ext>
              </a:extLst>
            </p:cNvPr>
            <p:cNvSpPr/>
            <p:nvPr/>
          </p:nvSpPr>
          <p:spPr>
            <a:xfrm>
              <a:off x="3106821" y="2439473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C1430C7B-8E9E-468E-BDD2-7A8EE5CD1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2118" y="941755"/>
              <a:ext cx="1785903" cy="176370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8075F8-4488-440F-B6D5-105627D9C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83"/>
            <a:stretch/>
          </p:blipFill>
          <p:spPr>
            <a:xfrm>
              <a:off x="1639763" y="1936703"/>
              <a:ext cx="1680844" cy="742506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0182FE3-7D63-48CF-81A7-C78CC5C87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1243" r="-6250" b="70602"/>
            <a:stretch/>
          </p:blipFill>
          <p:spPr>
            <a:xfrm>
              <a:off x="1745582" y="1025300"/>
              <a:ext cx="1538654" cy="407785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0343A180-CE52-4027-9D86-788C195AF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24442" r="847" b="40475"/>
            <a:stretch/>
          </p:blipFill>
          <p:spPr>
            <a:xfrm>
              <a:off x="1732756" y="1428594"/>
              <a:ext cx="1579474" cy="508109"/>
            </a:xfrm>
            <a:prstGeom prst="rect">
              <a:avLst/>
            </a:prstGeom>
          </p:spPr>
        </p:pic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676576A9-43B6-4DA1-8375-912A73521F4B}"/>
                </a:ext>
              </a:extLst>
            </p:cNvPr>
            <p:cNvCxnSpPr/>
            <p:nvPr/>
          </p:nvCxnSpPr>
          <p:spPr>
            <a:xfrm>
              <a:off x="1686814" y="894214"/>
              <a:ext cx="0" cy="1942772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322A0FE4-6B69-4EE8-A4C1-8ACC65B3E87C}"/>
                </a:ext>
              </a:extLst>
            </p:cNvPr>
            <p:cNvCxnSpPr/>
            <p:nvPr/>
          </p:nvCxnSpPr>
          <p:spPr>
            <a:xfrm>
              <a:off x="2092834" y="893478"/>
              <a:ext cx="0" cy="1942772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B5F789AC-351E-4EE8-BD1D-ABD358C95550}"/>
                </a:ext>
              </a:extLst>
            </p:cNvPr>
            <p:cNvCxnSpPr/>
            <p:nvPr/>
          </p:nvCxnSpPr>
          <p:spPr>
            <a:xfrm>
              <a:off x="2501425" y="893478"/>
              <a:ext cx="0" cy="1942772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03F49FA9-E88C-46CA-ACC8-8888C5FE16FC}"/>
                </a:ext>
              </a:extLst>
            </p:cNvPr>
            <p:cNvCxnSpPr/>
            <p:nvPr/>
          </p:nvCxnSpPr>
          <p:spPr>
            <a:xfrm>
              <a:off x="2907445" y="892743"/>
              <a:ext cx="0" cy="1942772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EE698D00-99FF-4FBA-896D-FFD7E7B7BB2C}"/>
                </a:ext>
              </a:extLst>
            </p:cNvPr>
            <p:cNvCxnSpPr/>
            <p:nvPr/>
          </p:nvCxnSpPr>
          <p:spPr>
            <a:xfrm>
              <a:off x="3288053" y="893362"/>
              <a:ext cx="0" cy="1942772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33B191E1-9B47-47C4-A723-43D3BEC36529}"/>
                </a:ext>
              </a:extLst>
            </p:cNvPr>
            <p:cNvSpPr/>
            <p:nvPr/>
          </p:nvSpPr>
          <p:spPr>
            <a:xfrm>
              <a:off x="1644673" y="807775"/>
              <a:ext cx="83404" cy="83404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EDE589C1-50AF-49BF-BDEF-454364BCFA5E}"/>
                </a:ext>
              </a:extLst>
            </p:cNvPr>
            <p:cNvSpPr/>
            <p:nvPr/>
          </p:nvSpPr>
          <p:spPr>
            <a:xfrm>
              <a:off x="2049630" y="804585"/>
              <a:ext cx="83404" cy="83404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F63D9A59-CBE2-42AA-91EB-5A8B9891D820}"/>
                </a:ext>
              </a:extLst>
            </p:cNvPr>
            <p:cNvSpPr/>
            <p:nvPr/>
          </p:nvSpPr>
          <p:spPr>
            <a:xfrm>
              <a:off x="2459723" y="809026"/>
              <a:ext cx="83404" cy="83404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0C2416D1-6642-496C-B595-5EFDD683FC15}"/>
                </a:ext>
              </a:extLst>
            </p:cNvPr>
            <p:cNvSpPr/>
            <p:nvPr/>
          </p:nvSpPr>
          <p:spPr>
            <a:xfrm>
              <a:off x="2865083" y="810793"/>
              <a:ext cx="83404" cy="83404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43378273-C2D7-46F3-A96D-48F132995B90}"/>
                </a:ext>
              </a:extLst>
            </p:cNvPr>
            <p:cNvSpPr/>
            <p:nvPr/>
          </p:nvSpPr>
          <p:spPr>
            <a:xfrm>
              <a:off x="3246351" y="810793"/>
              <a:ext cx="83404" cy="83404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9A74ED9B-D5D0-41CA-9FCB-0A52C6E401F4}"/>
                </a:ext>
              </a:extLst>
            </p:cNvPr>
            <p:cNvGrpSpPr/>
            <p:nvPr/>
          </p:nvGrpSpPr>
          <p:grpSpPr>
            <a:xfrm>
              <a:off x="1484753" y="3232464"/>
              <a:ext cx="2038671" cy="2038672"/>
              <a:chOff x="1339850" y="939800"/>
              <a:chExt cx="3556000" cy="3556000"/>
            </a:xfrm>
          </p:grpSpPr>
          <p:sp>
            <p:nvSpPr>
              <p:cNvPr id="222" name="矩形 221">
                <a:extLst>
                  <a:ext uri="{FF2B5EF4-FFF2-40B4-BE49-F238E27FC236}">
                    <a16:creationId xmlns:a16="http://schemas.microsoft.com/office/drawing/2014/main" id="{A0E93D9A-B9B4-4608-BC19-16D64A9107CD}"/>
                  </a:ext>
                </a:extLst>
              </p:cNvPr>
              <p:cNvSpPr/>
              <p:nvPr/>
            </p:nvSpPr>
            <p:spPr>
              <a:xfrm>
                <a:off x="13398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23" name="矩形 222">
                <a:extLst>
                  <a:ext uri="{FF2B5EF4-FFF2-40B4-BE49-F238E27FC236}">
                    <a16:creationId xmlns:a16="http://schemas.microsoft.com/office/drawing/2014/main" id="{75889C17-4668-4FDB-95EF-9150B625BB5E}"/>
                  </a:ext>
                </a:extLst>
              </p:cNvPr>
              <p:cNvSpPr/>
              <p:nvPr/>
            </p:nvSpPr>
            <p:spPr>
              <a:xfrm>
                <a:off x="20510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24" name="矩形 223">
                <a:extLst>
                  <a:ext uri="{FF2B5EF4-FFF2-40B4-BE49-F238E27FC236}">
                    <a16:creationId xmlns:a16="http://schemas.microsoft.com/office/drawing/2014/main" id="{0FB700F5-EC4F-4C6C-8B74-28C60C5DDD7D}"/>
                  </a:ext>
                </a:extLst>
              </p:cNvPr>
              <p:cNvSpPr/>
              <p:nvPr/>
            </p:nvSpPr>
            <p:spPr>
              <a:xfrm>
                <a:off x="27622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25" name="矩形 224">
                <a:extLst>
                  <a:ext uri="{FF2B5EF4-FFF2-40B4-BE49-F238E27FC236}">
                    <a16:creationId xmlns:a16="http://schemas.microsoft.com/office/drawing/2014/main" id="{7F7F2396-48DA-41D1-ADCC-1A46C7857DB5}"/>
                  </a:ext>
                </a:extLst>
              </p:cNvPr>
              <p:cNvSpPr/>
              <p:nvPr/>
            </p:nvSpPr>
            <p:spPr>
              <a:xfrm>
                <a:off x="34734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26" name="矩形 225">
                <a:extLst>
                  <a:ext uri="{FF2B5EF4-FFF2-40B4-BE49-F238E27FC236}">
                    <a16:creationId xmlns:a16="http://schemas.microsoft.com/office/drawing/2014/main" id="{C1C70FE5-8DD9-4B38-AB39-28261FBE01A2}"/>
                  </a:ext>
                </a:extLst>
              </p:cNvPr>
              <p:cNvSpPr/>
              <p:nvPr/>
            </p:nvSpPr>
            <p:spPr>
              <a:xfrm>
                <a:off x="41846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27" name="矩形 226">
                <a:extLst>
                  <a:ext uri="{FF2B5EF4-FFF2-40B4-BE49-F238E27FC236}">
                    <a16:creationId xmlns:a16="http://schemas.microsoft.com/office/drawing/2014/main" id="{87E415E4-E1E6-41B6-A5CC-0E3DEF6DA7F6}"/>
                  </a:ext>
                </a:extLst>
              </p:cNvPr>
              <p:cNvSpPr/>
              <p:nvPr/>
            </p:nvSpPr>
            <p:spPr>
              <a:xfrm>
                <a:off x="13398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28" name="矩形 227">
                <a:extLst>
                  <a:ext uri="{FF2B5EF4-FFF2-40B4-BE49-F238E27FC236}">
                    <a16:creationId xmlns:a16="http://schemas.microsoft.com/office/drawing/2014/main" id="{092B44E8-A282-4FDA-AB7E-72F1A51722FE}"/>
                  </a:ext>
                </a:extLst>
              </p:cNvPr>
              <p:cNvSpPr/>
              <p:nvPr/>
            </p:nvSpPr>
            <p:spPr>
              <a:xfrm>
                <a:off x="20510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29" name="矩形 228">
                <a:extLst>
                  <a:ext uri="{FF2B5EF4-FFF2-40B4-BE49-F238E27FC236}">
                    <a16:creationId xmlns:a16="http://schemas.microsoft.com/office/drawing/2014/main" id="{C721B22D-AAE0-4009-93E5-63E4B42E592D}"/>
                  </a:ext>
                </a:extLst>
              </p:cNvPr>
              <p:cNvSpPr/>
              <p:nvPr/>
            </p:nvSpPr>
            <p:spPr>
              <a:xfrm>
                <a:off x="27622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30" name="矩形 229">
                <a:extLst>
                  <a:ext uri="{FF2B5EF4-FFF2-40B4-BE49-F238E27FC236}">
                    <a16:creationId xmlns:a16="http://schemas.microsoft.com/office/drawing/2014/main" id="{3BB31C46-E0FA-4C22-85F3-C3BDBE3AA54E}"/>
                  </a:ext>
                </a:extLst>
              </p:cNvPr>
              <p:cNvSpPr/>
              <p:nvPr/>
            </p:nvSpPr>
            <p:spPr>
              <a:xfrm>
                <a:off x="34734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31" name="矩形 230">
                <a:extLst>
                  <a:ext uri="{FF2B5EF4-FFF2-40B4-BE49-F238E27FC236}">
                    <a16:creationId xmlns:a16="http://schemas.microsoft.com/office/drawing/2014/main" id="{AF248DDE-CC41-49AA-9BF4-E1A5C73B6BA5}"/>
                  </a:ext>
                </a:extLst>
              </p:cNvPr>
              <p:cNvSpPr/>
              <p:nvPr/>
            </p:nvSpPr>
            <p:spPr>
              <a:xfrm>
                <a:off x="41846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32" name="矩形 231">
                <a:extLst>
                  <a:ext uri="{FF2B5EF4-FFF2-40B4-BE49-F238E27FC236}">
                    <a16:creationId xmlns:a16="http://schemas.microsoft.com/office/drawing/2014/main" id="{1647824C-7551-469B-9A51-3CF01A181A1C}"/>
                  </a:ext>
                </a:extLst>
              </p:cNvPr>
              <p:cNvSpPr/>
              <p:nvPr/>
            </p:nvSpPr>
            <p:spPr>
              <a:xfrm>
                <a:off x="13398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33" name="矩形 232">
                <a:extLst>
                  <a:ext uri="{FF2B5EF4-FFF2-40B4-BE49-F238E27FC236}">
                    <a16:creationId xmlns:a16="http://schemas.microsoft.com/office/drawing/2014/main" id="{A58B5E37-B2BD-4319-A71E-F53B0680105E}"/>
                  </a:ext>
                </a:extLst>
              </p:cNvPr>
              <p:cNvSpPr/>
              <p:nvPr/>
            </p:nvSpPr>
            <p:spPr>
              <a:xfrm>
                <a:off x="20510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34" name="矩形 233">
                <a:extLst>
                  <a:ext uri="{FF2B5EF4-FFF2-40B4-BE49-F238E27FC236}">
                    <a16:creationId xmlns:a16="http://schemas.microsoft.com/office/drawing/2014/main" id="{58CE4A81-E809-42AA-A96E-FE4502F5DD4F}"/>
                  </a:ext>
                </a:extLst>
              </p:cNvPr>
              <p:cNvSpPr/>
              <p:nvPr/>
            </p:nvSpPr>
            <p:spPr>
              <a:xfrm>
                <a:off x="27622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35" name="矩形 234">
                <a:extLst>
                  <a:ext uri="{FF2B5EF4-FFF2-40B4-BE49-F238E27FC236}">
                    <a16:creationId xmlns:a16="http://schemas.microsoft.com/office/drawing/2014/main" id="{B0C6398A-3F65-4010-A215-B497456126D5}"/>
                  </a:ext>
                </a:extLst>
              </p:cNvPr>
              <p:cNvSpPr/>
              <p:nvPr/>
            </p:nvSpPr>
            <p:spPr>
              <a:xfrm>
                <a:off x="34734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36" name="矩形 235">
                <a:extLst>
                  <a:ext uri="{FF2B5EF4-FFF2-40B4-BE49-F238E27FC236}">
                    <a16:creationId xmlns:a16="http://schemas.microsoft.com/office/drawing/2014/main" id="{F8BCBA31-E1EC-4342-B12A-98668F94960D}"/>
                  </a:ext>
                </a:extLst>
              </p:cNvPr>
              <p:cNvSpPr/>
              <p:nvPr/>
            </p:nvSpPr>
            <p:spPr>
              <a:xfrm>
                <a:off x="41846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37" name="矩形 236">
                <a:extLst>
                  <a:ext uri="{FF2B5EF4-FFF2-40B4-BE49-F238E27FC236}">
                    <a16:creationId xmlns:a16="http://schemas.microsoft.com/office/drawing/2014/main" id="{C9892DB0-76C1-415E-B185-2AE0E7D53A04}"/>
                  </a:ext>
                </a:extLst>
              </p:cNvPr>
              <p:cNvSpPr/>
              <p:nvPr/>
            </p:nvSpPr>
            <p:spPr>
              <a:xfrm>
                <a:off x="13398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38" name="矩形 237">
                <a:extLst>
                  <a:ext uri="{FF2B5EF4-FFF2-40B4-BE49-F238E27FC236}">
                    <a16:creationId xmlns:a16="http://schemas.microsoft.com/office/drawing/2014/main" id="{BA7AD576-5C8C-4928-8EEE-0E5247230A7B}"/>
                  </a:ext>
                </a:extLst>
              </p:cNvPr>
              <p:cNvSpPr/>
              <p:nvPr/>
            </p:nvSpPr>
            <p:spPr>
              <a:xfrm>
                <a:off x="20510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39" name="矩形 238">
                <a:extLst>
                  <a:ext uri="{FF2B5EF4-FFF2-40B4-BE49-F238E27FC236}">
                    <a16:creationId xmlns:a16="http://schemas.microsoft.com/office/drawing/2014/main" id="{0F95620C-757A-4902-873F-914AD8FF325E}"/>
                  </a:ext>
                </a:extLst>
              </p:cNvPr>
              <p:cNvSpPr/>
              <p:nvPr/>
            </p:nvSpPr>
            <p:spPr>
              <a:xfrm>
                <a:off x="27622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40" name="矩形 239">
                <a:extLst>
                  <a:ext uri="{FF2B5EF4-FFF2-40B4-BE49-F238E27FC236}">
                    <a16:creationId xmlns:a16="http://schemas.microsoft.com/office/drawing/2014/main" id="{DBBCB2A4-88D3-4DC0-B71F-E96E773F2A4F}"/>
                  </a:ext>
                </a:extLst>
              </p:cNvPr>
              <p:cNvSpPr/>
              <p:nvPr/>
            </p:nvSpPr>
            <p:spPr>
              <a:xfrm>
                <a:off x="34734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41" name="矩形 240">
                <a:extLst>
                  <a:ext uri="{FF2B5EF4-FFF2-40B4-BE49-F238E27FC236}">
                    <a16:creationId xmlns:a16="http://schemas.microsoft.com/office/drawing/2014/main" id="{786E075D-4601-433C-9E8D-43C12095E3D8}"/>
                  </a:ext>
                </a:extLst>
              </p:cNvPr>
              <p:cNvSpPr/>
              <p:nvPr/>
            </p:nvSpPr>
            <p:spPr>
              <a:xfrm>
                <a:off x="41846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42" name="矩形 241">
                <a:extLst>
                  <a:ext uri="{FF2B5EF4-FFF2-40B4-BE49-F238E27FC236}">
                    <a16:creationId xmlns:a16="http://schemas.microsoft.com/office/drawing/2014/main" id="{1ADD3DDA-BBDA-4419-9AEF-8661742D3D56}"/>
                  </a:ext>
                </a:extLst>
              </p:cNvPr>
              <p:cNvSpPr/>
              <p:nvPr/>
            </p:nvSpPr>
            <p:spPr>
              <a:xfrm>
                <a:off x="13398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43" name="矩形 242">
                <a:extLst>
                  <a:ext uri="{FF2B5EF4-FFF2-40B4-BE49-F238E27FC236}">
                    <a16:creationId xmlns:a16="http://schemas.microsoft.com/office/drawing/2014/main" id="{4CB489AA-AB97-4212-9A50-2E4C01D486E8}"/>
                  </a:ext>
                </a:extLst>
              </p:cNvPr>
              <p:cNvSpPr/>
              <p:nvPr/>
            </p:nvSpPr>
            <p:spPr>
              <a:xfrm>
                <a:off x="20510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44" name="矩形 243">
                <a:extLst>
                  <a:ext uri="{FF2B5EF4-FFF2-40B4-BE49-F238E27FC236}">
                    <a16:creationId xmlns:a16="http://schemas.microsoft.com/office/drawing/2014/main" id="{868C28DD-E98B-4FD6-977C-B79D1B97D270}"/>
                  </a:ext>
                </a:extLst>
              </p:cNvPr>
              <p:cNvSpPr/>
              <p:nvPr/>
            </p:nvSpPr>
            <p:spPr>
              <a:xfrm>
                <a:off x="27622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45" name="矩形 244">
                <a:extLst>
                  <a:ext uri="{FF2B5EF4-FFF2-40B4-BE49-F238E27FC236}">
                    <a16:creationId xmlns:a16="http://schemas.microsoft.com/office/drawing/2014/main" id="{09C7BB29-9B3B-4D02-B888-525FE0052AF1}"/>
                  </a:ext>
                </a:extLst>
              </p:cNvPr>
              <p:cNvSpPr/>
              <p:nvPr/>
            </p:nvSpPr>
            <p:spPr>
              <a:xfrm>
                <a:off x="34734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46" name="矩形 245">
                <a:extLst>
                  <a:ext uri="{FF2B5EF4-FFF2-40B4-BE49-F238E27FC236}">
                    <a16:creationId xmlns:a16="http://schemas.microsoft.com/office/drawing/2014/main" id="{F0BA4D5B-5690-4D37-8828-43EDDD4A2B52}"/>
                  </a:ext>
                </a:extLst>
              </p:cNvPr>
              <p:cNvSpPr/>
              <p:nvPr/>
            </p:nvSpPr>
            <p:spPr>
              <a:xfrm>
                <a:off x="41846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708ABE3C-F8F5-4C2E-A759-07741A7BC5CD}"/>
                </a:ext>
              </a:extLst>
            </p:cNvPr>
            <p:cNvGrpSpPr/>
            <p:nvPr/>
          </p:nvGrpSpPr>
          <p:grpSpPr>
            <a:xfrm>
              <a:off x="1590987" y="3365684"/>
              <a:ext cx="1785903" cy="1763703"/>
              <a:chOff x="4907264" y="-530225"/>
              <a:chExt cx="7073128" cy="6985198"/>
            </a:xfrm>
          </p:grpSpPr>
          <p:pic>
            <p:nvPicPr>
              <p:cNvPr id="218" name="图片 217">
                <a:extLst>
                  <a:ext uri="{FF2B5EF4-FFF2-40B4-BE49-F238E27FC236}">
                    <a16:creationId xmlns:a16="http://schemas.microsoft.com/office/drawing/2014/main" id="{BC96F073-0294-4057-B39C-C15C99DB1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7264" y="-530225"/>
                <a:ext cx="7073128" cy="6985198"/>
              </a:xfrm>
              <a:prstGeom prst="rect">
                <a:avLst/>
              </a:prstGeom>
            </p:spPr>
          </p:pic>
          <p:pic>
            <p:nvPicPr>
              <p:cNvPr id="219" name="图片 218">
                <a:extLst>
                  <a:ext uri="{FF2B5EF4-FFF2-40B4-BE49-F238E27FC236}">
                    <a16:creationId xmlns:a16="http://schemas.microsoft.com/office/drawing/2014/main" id="{5ED5E4CF-19CC-4938-9ADD-E7E3F692CB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283"/>
              <a:stretch/>
            </p:blipFill>
            <p:spPr>
              <a:xfrm>
                <a:off x="5135570" y="3410296"/>
                <a:ext cx="6657038" cy="2940719"/>
              </a:xfrm>
              <a:prstGeom prst="rect">
                <a:avLst/>
              </a:prstGeom>
            </p:spPr>
          </p:pic>
          <p:pic>
            <p:nvPicPr>
              <p:cNvPr id="220" name="图片 219">
                <a:extLst>
                  <a:ext uri="{FF2B5EF4-FFF2-40B4-BE49-F238E27FC236}">
                    <a16:creationId xmlns:a16="http://schemas.microsoft.com/office/drawing/2014/main" id="{242AF4C2-CE11-42CD-B656-44DAD2754E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0" t="1243" r="-6250" b="70602"/>
              <a:stretch/>
            </p:blipFill>
            <p:spPr>
              <a:xfrm>
                <a:off x="5554670" y="-199342"/>
                <a:ext cx="6093890" cy="1615046"/>
              </a:xfrm>
              <a:prstGeom prst="rect">
                <a:avLst/>
              </a:prstGeom>
            </p:spPr>
          </p:pic>
          <p:pic>
            <p:nvPicPr>
              <p:cNvPr id="221" name="图片 220">
                <a:extLst>
                  <a:ext uri="{FF2B5EF4-FFF2-40B4-BE49-F238E27FC236}">
                    <a16:creationId xmlns:a16="http://schemas.microsoft.com/office/drawing/2014/main" id="{3923AA22-2DF8-454F-A7BF-2ADEDE0362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0" t="24442" r="847" b="40475"/>
              <a:stretch/>
            </p:blipFill>
            <p:spPr>
              <a:xfrm>
                <a:off x="5503871" y="1397914"/>
                <a:ext cx="6255557" cy="2012382"/>
              </a:xfrm>
              <a:prstGeom prst="rect">
                <a:avLst/>
              </a:prstGeom>
            </p:spPr>
          </p:pic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78501EE7-1159-4C91-BD38-33A2145FA339}"/>
                </a:ext>
              </a:extLst>
            </p:cNvPr>
            <p:cNvGrpSpPr/>
            <p:nvPr/>
          </p:nvGrpSpPr>
          <p:grpSpPr>
            <a:xfrm>
              <a:off x="3764448" y="3228962"/>
              <a:ext cx="2038671" cy="2038672"/>
              <a:chOff x="1339850" y="939800"/>
              <a:chExt cx="3556000" cy="3556000"/>
            </a:xfrm>
          </p:grpSpPr>
          <p:sp>
            <p:nvSpPr>
              <p:cNvPr id="193" name="矩形 192">
                <a:extLst>
                  <a:ext uri="{FF2B5EF4-FFF2-40B4-BE49-F238E27FC236}">
                    <a16:creationId xmlns:a16="http://schemas.microsoft.com/office/drawing/2014/main" id="{2A22D278-A267-4862-874F-8ADC1D2116B0}"/>
                  </a:ext>
                </a:extLst>
              </p:cNvPr>
              <p:cNvSpPr/>
              <p:nvPr/>
            </p:nvSpPr>
            <p:spPr>
              <a:xfrm>
                <a:off x="13398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94" name="矩形 193">
                <a:extLst>
                  <a:ext uri="{FF2B5EF4-FFF2-40B4-BE49-F238E27FC236}">
                    <a16:creationId xmlns:a16="http://schemas.microsoft.com/office/drawing/2014/main" id="{6A283888-A623-47EC-8CA9-0CFA8DEA0A96}"/>
                  </a:ext>
                </a:extLst>
              </p:cNvPr>
              <p:cNvSpPr/>
              <p:nvPr/>
            </p:nvSpPr>
            <p:spPr>
              <a:xfrm>
                <a:off x="20510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95" name="矩形 194">
                <a:extLst>
                  <a:ext uri="{FF2B5EF4-FFF2-40B4-BE49-F238E27FC236}">
                    <a16:creationId xmlns:a16="http://schemas.microsoft.com/office/drawing/2014/main" id="{DCCC71A1-23E6-4B0E-A42B-F42F914FCDB1}"/>
                  </a:ext>
                </a:extLst>
              </p:cNvPr>
              <p:cNvSpPr/>
              <p:nvPr/>
            </p:nvSpPr>
            <p:spPr>
              <a:xfrm>
                <a:off x="27622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96" name="矩形 195">
                <a:extLst>
                  <a:ext uri="{FF2B5EF4-FFF2-40B4-BE49-F238E27FC236}">
                    <a16:creationId xmlns:a16="http://schemas.microsoft.com/office/drawing/2014/main" id="{77DE93C8-C3E1-4B1E-9A21-15CC0906B712}"/>
                  </a:ext>
                </a:extLst>
              </p:cNvPr>
              <p:cNvSpPr/>
              <p:nvPr/>
            </p:nvSpPr>
            <p:spPr>
              <a:xfrm>
                <a:off x="34734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97" name="矩形 196">
                <a:extLst>
                  <a:ext uri="{FF2B5EF4-FFF2-40B4-BE49-F238E27FC236}">
                    <a16:creationId xmlns:a16="http://schemas.microsoft.com/office/drawing/2014/main" id="{77A2D599-1B4C-45FD-84AC-723E33422DF6}"/>
                  </a:ext>
                </a:extLst>
              </p:cNvPr>
              <p:cNvSpPr/>
              <p:nvPr/>
            </p:nvSpPr>
            <p:spPr>
              <a:xfrm>
                <a:off x="4184650" y="9398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98" name="矩形 197">
                <a:extLst>
                  <a:ext uri="{FF2B5EF4-FFF2-40B4-BE49-F238E27FC236}">
                    <a16:creationId xmlns:a16="http://schemas.microsoft.com/office/drawing/2014/main" id="{DB6530B9-9CAE-465F-9E1E-45BA82B20CAD}"/>
                  </a:ext>
                </a:extLst>
              </p:cNvPr>
              <p:cNvSpPr/>
              <p:nvPr/>
            </p:nvSpPr>
            <p:spPr>
              <a:xfrm>
                <a:off x="13398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99" name="矩形 198">
                <a:extLst>
                  <a:ext uri="{FF2B5EF4-FFF2-40B4-BE49-F238E27FC236}">
                    <a16:creationId xmlns:a16="http://schemas.microsoft.com/office/drawing/2014/main" id="{8F7FF83F-8FC3-444E-A64B-1D9C658BC146}"/>
                  </a:ext>
                </a:extLst>
              </p:cNvPr>
              <p:cNvSpPr/>
              <p:nvPr/>
            </p:nvSpPr>
            <p:spPr>
              <a:xfrm>
                <a:off x="20510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00" name="矩形 199">
                <a:extLst>
                  <a:ext uri="{FF2B5EF4-FFF2-40B4-BE49-F238E27FC236}">
                    <a16:creationId xmlns:a16="http://schemas.microsoft.com/office/drawing/2014/main" id="{FB5E4584-6258-45E4-8A04-3B0A5CFC25DF}"/>
                  </a:ext>
                </a:extLst>
              </p:cNvPr>
              <p:cNvSpPr/>
              <p:nvPr/>
            </p:nvSpPr>
            <p:spPr>
              <a:xfrm>
                <a:off x="27622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01" name="矩形 200">
                <a:extLst>
                  <a:ext uri="{FF2B5EF4-FFF2-40B4-BE49-F238E27FC236}">
                    <a16:creationId xmlns:a16="http://schemas.microsoft.com/office/drawing/2014/main" id="{80E7DE6A-8DB2-4B88-9510-9484C956EE18}"/>
                  </a:ext>
                </a:extLst>
              </p:cNvPr>
              <p:cNvSpPr/>
              <p:nvPr/>
            </p:nvSpPr>
            <p:spPr>
              <a:xfrm>
                <a:off x="34734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02" name="矩形 201">
                <a:extLst>
                  <a:ext uri="{FF2B5EF4-FFF2-40B4-BE49-F238E27FC236}">
                    <a16:creationId xmlns:a16="http://schemas.microsoft.com/office/drawing/2014/main" id="{B448B065-FC19-40A4-9DF3-5BE2E8D54B25}"/>
                  </a:ext>
                </a:extLst>
              </p:cNvPr>
              <p:cNvSpPr/>
              <p:nvPr/>
            </p:nvSpPr>
            <p:spPr>
              <a:xfrm>
                <a:off x="4184650" y="16510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03" name="矩形 202">
                <a:extLst>
                  <a:ext uri="{FF2B5EF4-FFF2-40B4-BE49-F238E27FC236}">
                    <a16:creationId xmlns:a16="http://schemas.microsoft.com/office/drawing/2014/main" id="{B68387E4-B3CA-4ABD-B985-303C1AA22B57}"/>
                  </a:ext>
                </a:extLst>
              </p:cNvPr>
              <p:cNvSpPr/>
              <p:nvPr/>
            </p:nvSpPr>
            <p:spPr>
              <a:xfrm>
                <a:off x="13398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04" name="矩形 203">
                <a:extLst>
                  <a:ext uri="{FF2B5EF4-FFF2-40B4-BE49-F238E27FC236}">
                    <a16:creationId xmlns:a16="http://schemas.microsoft.com/office/drawing/2014/main" id="{15D604ED-9383-4A1E-80AD-E96C89EB2E57}"/>
                  </a:ext>
                </a:extLst>
              </p:cNvPr>
              <p:cNvSpPr/>
              <p:nvPr/>
            </p:nvSpPr>
            <p:spPr>
              <a:xfrm>
                <a:off x="20510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05" name="矩形 204">
                <a:extLst>
                  <a:ext uri="{FF2B5EF4-FFF2-40B4-BE49-F238E27FC236}">
                    <a16:creationId xmlns:a16="http://schemas.microsoft.com/office/drawing/2014/main" id="{F657C43D-12B3-40AB-9B7A-1FC2D513EF6E}"/>
                  </a:ext>
                </a:extLst>
              </p:cNvPr>
              <p:cNvSpPr/>
              <p:nvPr/>
            </p:nvSpPr>
            <p:spPr>
              <a:xfrm>
                <a:off x="27622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06" name="矩形 205">
                <a:extLst>
                  <a:ext uri="{FF2B5EF4-FFF2-40B4-BE49-F238E27FC236}">
                    <a16:creationId xmlns:a16="http://schemas.microsoft.com/office/drawing/2014/main" id="{A17D1CC9-A342-4489-A117-2F895360775F}"/>
                  </a:ext>
                </a:extLst>
              </p:cNvPr>
              <p:cNvSpPr/>
              <p:nvPr/>
            </p:nvSpPr>
            <p:spPr>
              <a:xfrm>
                <a:off x="34734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07" name="矩形 206">
                <a:extLst>
                  <a:ext uri="{FF2B5EF4-FFF2-40B4-BE49-F238E27FC236}">
                    <a16:creationId xmlns:a16="http://schemas.microsoft.com/office/drawing/2014/main" id="{F995C16F-2558-4731-8BAE-82F35258C81A}"/>
                  </a:ext>
                </a:extLst>
              </p:cNvPr>
              <p:cNvSpPr/>
              <p:nvPr/>
            </p:nvSpPr>
            <p:spPr>
              <a:xfrm>
                <a:off x="4184650" y="23622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08" name="矩形 207">
                <a:extLst>
                  <a:ext uri="{FF2B5EF4-FFF2-40B4-BE49-F238E27FC236}">
                    <a16:creationId xmlns:a16="http://schemas.microsoft.com/office/drawing/2014/main" id="{BF2F2C12-0D70-40B7-8B63-5BF3ADD6F9EA}"/>
                  </a:ext>
                </a:extLst>
              </p:cNvPr>
              <p:cNvSpPr/>
              <p:nvPr/>
            </p:nvSpPr>
            <p:spPr>
              <a:xfrm>
                <a:off x="13398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09" name="矩形 208">
                <a:extLst>
                  <a:ext uri="{FF2B5EF4-FFF2-40B4-BE49-F238E27FC236}">
                    <a16:creationId xmlns:a16="http://schemas.microsoft.com/office/drawing/2014/main" id="{3DE6A0C2-F269-4514-99F4-3778DB962C09}"/>
                  </a:ext>
                </a:extLst>
              </p:cNvPr>
              <p:cNvSpPr/>
              <p:nvPr/>
            </p:nvSpPr>
            <p:spPr>
              <a:xfrm>
                <a:off x="20510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10" name="矩形 209">
                <a:extLst>
                  <a:ext uri="{FF2B5EF4-FFF2-40B4-BE49-F238E27FC236}">
                    <a16:creationId xmlns:a16="http://schemas.microsoft.com/office/drawing/2014/main" id="{192FBF1E-6B5F-4BD6-A700-8021CC3CAE8E}"/>
                  </a:ext>
                </a:extLst>
              </p:cNvPr>
              <p:cNvSpPr/>
              <p:nvPr/>
            </p:nvSpPr>
            <p:spPr>
              <a:xfrm>
                <a:off x="27622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11" name="矩形 210">
                <a:extLst>
                  <a:ext uri="{FF2B5EF4-FFF2-40B4-BE49-F238E27FC236}">
                    <a16:creationId xmlns:a16="http://schemas.microsoft.com/office/drawing/2014/main" id="{08C894C0-1265-4D38-B769-AB97D5A46CB5}"/>
                  </a:ext>
                </a:extLst>
              </p:cNvPr>
              <p:cNvSpPr/>
              <p:nvPr/>
            </p:nvSpPr>
            <p:spPr>
              <a:xfrm>
                <a:off x="34734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12" name="矩形 211">
                <a:extLst>
                  <a:ext uri="{FF2B5EF4-FFF2-40B4-BE49-F238E27FC236}">
                    <a16:creationId xmlns:a16="http://schemas.microsoft.com/office/drawing/2014/main" id="{51C6C6E7-2E72-4057-A3EA-11C0CCDAE8D4}"/>
                  </a:ext>
                </a:extLst>
              </p:cNvPr>
              <p:cNvSpPr/>
              <p:nvPr/>
            </p:nvSpPr>
            <p:spPr>
              <a:xfrm>
                <a:off x="4184650" y="30734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13" name="矩形 212">
                <a:extLst>
                  <a:ext uri="{FF2B5EF4-FFF2-40B4-BE49-F238E27FC236}">
                    <a16:creationId xmlns:a16="http://schemas.microsoft.com/office/drawing/2014/main" id="{D91C0D97-1735-4714-8A2C-644B3283F72D}"/>
                  </a:ext>
                </a:extLst>
              </p:cNvPr>
              <p:cNvSpPr/>
              <p:nvPr/>
            </p:nvSpPr>
            <p:spPr>
              <a:xfrm>
                <a:off x="13398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14" name="矩形 213">
                <a:extLst>
                  <a:ext uri="{FF2B5EF4-FFF2-40B4-BE49-F238E27FC236}">
                    <a16:creationId xmlns:a16="http://schemas.microsoft.com/office/drawing/2014/main" id="{97E6F5C1-8C77-453F-93BA-6E54D9DBC60E}"/>
                  </a:ext>
                </a:extLst>
              </p:cNvPr>
              <p:cNvSpPr/>
              <p:nvPr/>
            </p:nvSpPr>
            <p:spPr>
              <a:xfrm>
                <a:off x="20510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15" name="矩形 214">
                <a:extLst>
                  <a:ext uri="{FF2B5EF4-FFF2-40B4-BE49-F238E27FC236}">
                    <a16:creationId xmlns:a16="http://schemas.microsoft.com/office/drawing/2014/main" id="{640B4EBE-DD7F-459D-8EB0-45D7D7F7BC97}"/>
                  </a:ext>
                </a:extLst>
              </p:cNvPr>
              <p:cNvSpPr/>
              <p:nvPr/>
            </p:nvSpPr>
            <p:spPr>
              <a:xfrm>
                <a:off x="27622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16" name="矩形 215">
                <a:extLst>
                  <a:ext uri="{FF2B5EF4-FFF2-40B4-BE49-F238E27FC236}">
                    <a16:creationId xmlns:a16="http://schemas.microsoft.com/office/drawing/2014/main" id="{A1B48EF1-97BE-416C-BB3D-CF3400B58373}"/>
                  </a:ext>
                </a:extLst>
              </p:cNvPr>
              <p:cNvSpPr/>
              <p:nvPr/>
            </p:nvSpPr>
            <p:spPr>
              <a:xfrm>
                <a:off x="34734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17" name="矩形 216">
                <a:extLst>
                  <a:ext uri="{FF2B5EF4-FFF2-40B4-BE49-F238E27FC236}">
                    <a16:creationId xmlns:a16="http://schemas.microsoft.com/office/drawing/2014/main" id="{F28490F1-65C7-4092-9BA4-F3F1CC7F281C}"/>
                  </a:ext>
                </a:extLst>
              </p:cNvPr>
              <p:cNvSpPr/>
              <p:nvPr/>
            </p:nvSpPr>
            <p:spPr>
              <a:xfrm>
                <a:off x="4184650" y="3784600"/>
                <a:ext cx="711200" cy="711200"/>
              </a:xfrm>
              <a:prstGeom prst="rect">
                <a:avLst/>
              </a:prstGeom>
              <a:noFill/>
              <a:ln w="28575">
                <a:solidFill>
                  <a:schemeClr val="tx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EFCC3728-C911-4EEC-8C5C-7DF32BA2F60D}"/>
                </a:ext>
              </a:extLst>
            </p:cNvPr>
            <p:cNvGrpSpPr/>
            <p:nvPr/>
          </p:nvGrpSpPr>
          <p:grpSpPr>
            <a:xfrm>
              <a:off x="3870682" y="3362181"/>
              <a:ext cx="1785903" cy="1763703"/>
              <a:chOff x="4907264" y="-530225"/>
              <a:chExt cx="7073128" cy="6985198"/>
            </a:xfrm>
          </p:grpSpPr>
          <p:pic>
            <p:nvPicPr>
              <p:cNvPr id="189" name="图片 188">
                <a:extLst>
                  <a:ext uri="{FF2B5EF4-FFF2-40B4-BE49-F238E27FC236}">
                    <a16:creationId xmlns:a16="http://schemas.microsoft.com/office/drawing/2014/main" id="{54D1032E-EF89-489C-8DED-2D1ACFC11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7264" y="-530225"/>
                <a:ext cx="7073128" cy="6985198"/>
              </a:xfrm>
              <a:prstGeom prst="rect">
                <a:avLst/>
              </a:prstGeom>
            </p:spPr>
          </p:pic>
          <p:pic>
            <p:nvPicPr>
              <p:cNvPr id="190" name="图片 189">
                <a:extLst>
                  <a:ext uri="{FF2B5EF4-FFF2-40B4-BE49-F238E27FC236}">
                    <a16:creationId xmlns:a16="http://schemas.microsoft.com/office/drawing/2014/main" id="{5E6C3454-3615-46A2-9745-D9AC9EFA51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283"/>
              <a:stretch/>
            </p:blipFill>
            <p:spPr>
              <a:xfrm>
                <a:off x="5135570" y="3410296"/>
                <a:ext cx="6657038" cy="2940719"/>
              </a:xfrm>
              <a:prstGeom prst="rect">
                <a:avLst/>
              </a:prstGeom>
            </p:spPr>
          </p:pic>
          <p:pic>
            <p:nvPicPr>
              <p:cNvPr id="191" name="图片 190">
                <a:extLst>
                  <a:ext uri="{FF2B5EF4-FFF2-40B4-BE49-F238E27FC236}">
                    <a16:creationId xmlns:a16="http://schemas.microsoft.com/office/drawing/2014/main" id="{CF844B91-74E7-45FF-85AD-5C24401F07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0" t="1243" r="-6250" b="70602"/>
              <a:stretch/>
            </p:blipFill>
            <p:spPr>
              <a:xfrm>
                <a:off x="5554670" y="-199342"/>
                <a:ext cx="6093890" cy="1615046"/>
              </a:xfrm>
              <a:prstGeom prst="rect">
                <a:avLst/>
              </a:prstGeom>
            </p:spPr>
          </p:pic>
          <p:pic>
            <p:nvPicPr>
              <p:cNvPr id="192" name="图片 191">
                <a:extLst>
                  <a:ext uri="{FF2B5EF4-FFF2-40B4-BE49-F238E27FC236}">
                    <a16:creationId xmlns:a16="http://schemas.microsoft.com/office/drawing/2014/main" id="{8A5CAA77-FB28-4957-9BA1-A5EFBC41BE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0" t="24442" r="847" b="40475"/>
              <a:stretch/>
            </p:blipFill>
            <p:spPr>
              <a:xfrm>
                <a:off x="5503871" y="1397914"/>
                <a:ext cx="6255557" cy="2012382"/>
              </a:xfrm>
              <a:prstGeom prst="rect">
                <a:avLst/>
              </a:prstGeom>
            </p:spPr>
          </p:pic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3B90F315-E857-4579-9735-E175890E5A23}"/>
                </a:ext>
              </a:extLst>
            </p:cNvPr>
            <p:cNvGrpSpPr/>
            <p:nvPr/>
          </p:nvGrpSpPr>
          <p:grpSpPr>
            <a:xfrm>
              <a:off x="1494775" y="972461"/>
              <a:ext cx="1960585" cy="1645446"/>
              <a:chOff x="-2699793" y="-1372956"/>
              <a:chExt cx="3854903" cy="3235276"/>
            </a:xfrm>
          </p:grpSpPr>
          <p:sp>
            <p:nvSpPr>
              <p:cNvPr id="180" name="椭圆 179">
                <a:extLst>
                  <a:ext uri="{FF2B5EF4-FFF2-40B4-BE49-F238E27FC236}">
                    <a16:creationId xmlns:a16="http://schemas.microsoft.com/office/drawing/2014/main" id="{A73C0C8D-58F5-43F9-BCCA-562D99CC39AD}"/>
                  </a:ext>
                </a:extLst>
              </p:cNvPr>
              <p:cNvSpPr/>
              <p:nvPr/>
            </p:nvSpPr>
            <p:spPr>
              <a:xfrm rot="5400000">
                <a:off x="984849" y="-1372956"/>
                <a:ext cx="163989" cy="163989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81" name="椭圆 180">
                <a:extLst>
                  <a:ext uri="{FF2B5EF4-FFF2-40B4-BE49-F238E27FC236}">
                    <a16:creationId xmlns:a16="http://schemas.microsoft.com/office/drawing/2014/main" id="{8CF118C1-73A2-4BE2-815B-92A38729B362}"/>
                  </a:ext>
                </a:extLst>
              </p:cNvPr>
              <p:cNvSpPr/>
              <p:nvPr/>
            </p:nvSpPr>
            <p:spPr>
              <a:xfrm rot="5400000">
                <a:off x="991121" y="-576729"/>
                <a:ext cx="163989" cy="163989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82" name="椭圆 181">
                <a:extLst>
                  <a:ext uri="{FF2B5EF4-FFF2-40B4-BE49-F238E27FC236}">
                    <a16:creationId xmlns:a16="http://schemas.microsoft.com/office/drawing/2014/main" id="{EE78D0A6-D3F7-41E7-9855-E70286CF9ECA}"/>
                  </a:ext>
                </a:extLst>
              </p:cNvPr>
              <p:cNvSpPr/>
              <p:nvPr/>
            </p:nvSpPr>
            <p:spPr>
              <a:xfrm rot="5400000">
                <a:off x="982390" y="229596"/>
                <a:ext cx="163989" cy="163989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83" name="椭圆 182">
                <a:extLst>
                  <a:ext uri="{FF2B5EF4-FFF2-40B4-BE49-F238E27FC236}">
                    <a16:creationId xmlns:a16="http://schemas.microsoft.com/office/drawing/2014/main" id="{68C6D3D0-DEF7-48D3-BD82-3DE214002EA7}"/>
                  </a:ext>
                </a:extLst>
              </p:cNvPr>
              <p:cNvSpPr/>
              <p:nvPr/>
            </p:nvSpPr>
            <p:spPr>
              <a:xfrm rot="5400000">
                <a:off x="978915" y="1026616"/>
                <a:ext cx="163989" cy="163989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cxnSp>
            <p:nvCxnSpPr>
              <p:cNvPr id="184" name="直接箭头连接符 183">
                <a:extLst>
                  <a:ext uri="{FF2B5EF4-FFF2-40B4-BE49-F238E27FC236}">
                    <a16:creationId xmlns:a16="http://schemas.microsoft.com/office/drawing/2014/main" id="{EAD16473-A14E-4AF8-8E89-378489D53A94}"/>
                  </a:ext>
                </a:extLst>
              </p:cNvPr>
              <p:cNvCxnSpPr/>
              <p:nvPr/>
            </p:nvCxnSpPr>
            <p:spPr>
              <a:xfrm rot="5400000">
                <a:off x="-858080" y="-3126132"/>
                <a:ext cx="0" cy="3683426"/>
              </a:xfrm>
              <a:prstGeom prst="straightConnector1">
                <a:avLst/>
              </a:prstGeom>
              <a:noFill/>
              <a:ln w="381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接箭头连接符 184">
                <a:extLst>
                  <a:ext uri="{FF2B5EF4-FFF2-40B4-BE49-F238E27FC236}">
                    <a16:creationId xmlns:a16="http://schemas.microsoft.com/office/drawing/2014/main" id="{372DE015-2107-4B1E-A17C-7EA0E34CF3F8}"/>
                  </a:ext>
                </a:extLst>
              </p:cNvPr>
              <p:cNvCxnSpPr/>
              <p:nvPr/>
            </p:nvCxnSpPr>
            <p:spPr>
              <a:xfrm rot="5400000">
                <a:off x="-856685" y="-2327815"/>
                <a:ext cx="0" cy="3683426"/>
              </a:xfrm>
              <a:prstGeom prst="straightConnector1">
                <a:avLst/>
              </a:prstGeom>
              <a:noFill/>
              <a:ln w="381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直接箭头连接符 185">
                <a:extLst>
                  <a:ext uri="{FF2B5EF4-FFF2-40B4-BE49-F238E27FC236}">
                    <a16:creationId xmlns:a16="http://schemas.microsoft.com/office/drawing/2014/main" id="{95932866-A975-43D3-ACC9-82CA3520B8A0}"/>
                  </a:ext>
                </a:extLst>
              </p:cNvPr>
              <p:cNvCxnSpPr/>
              <p:nvPr/>
            </p:nvCxnSpPr>
            <p:spPr>
              <a:xfrm rot="5400000">
                <a:off x="-856685" y="-1524443"/>
                <a:ext cx="0" cy="3683426"/>
              </a:xfrm>
              <a:prstGeom prst="straightConnector1">
                <a:avLst/>
              </a:prstGeom>
              <a:noFill/>
              <a:ln w="381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箭头连接符 186">
                <a:extLst>
                  <a:ext uri="{FF2B5EF4-FFF2-40B4-BE49-F238E27FC236}">
                    <a16:creationId xmlns:a16="http://schemas.microsoft.com/office/drawing/2014/main" id="{84D8A5D7-E2B1-402F-981A-6A99B114F244}"/>
                  </a:ext>
                </a:extLst>
              </p:cNvPr>
              <p:cNvCxnSpPr/>
              <p:nvPr/>
            </p:nvCxnSpPr>
            <p:spPr>
              <a:xfrm rot="5400000">
                <a:off x="-855291" y="-726126"/>
                <a:ext cx="0" cy="3683426"/>
              </a:xfrm>
              <a:prstGeom prst="straightConnector1">
                <a:avLst/>
              </a:prstGeom>
              <a:noFill/>
              <a:ln w="381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箭头连接符 187">
                <a:extLst>
                  <a:ext uri="{FF2B5EF4-FFF2-40B4-BE49-F238E27FC236}">
                    <a16:creationId xmlns:a16="http://schemas.microsoft.com/office/drawing/2014/main" id="{1529B13B-9FD6-4B8D-BBBC-F5B3E7A9A8D3}"/>
                  </a:ext>
                </a:extLst>
              </p:cNvPr>
              <p:cNvCxnSpPr/>
              <p:nvPr/>
            </p:nvCxnSpPr>
            <p:spPr>
              <a:xfrm rot="5400000">
                <a:off x="-826168" y="20607"/>
                <a:ext cx="0" cy="3683426"/>
              </a:xfrm>
              <a:prstGeom prst="straightConnector1">
                <a:avLst/>
              </a:prstGeom>
              <a:noFill/>
              <a:ln w="381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E4242412-AC98-4F8B-9BAD-7099C0F5E292}"/>
                </a:ext>
              </a:extLst>
            </p:cNvPr>
            <p:cNvSpPr/>
            <p:nvPr/>
          </p:nvSpPr>
          <p:spPr>
            <a:xfrm rot="5400000">
              <a:off x="3384130" y="2574506"/>
              <a:ext cx="83404" cy="83404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BEB1B988-5889-401B-8AF8-F14AFD2627F6}"/>
                </a:ext>
              </a:extLst>
            </p:cNvPr>
            <p:cNvSpPr/>
            <p:nvPr/>
          </p:nvSpPr>
          <p:spPr>
            <a:xfrm>
              <a:off x="3772780" y="807991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2E4D06A5-04AC-42A9-8422-29D7037A9254}"/>
                </a:ext>
              </a:extLst>
            </p:cNvPr>
            <p:cNvSpPr/>
            <p:nvPr/>
          </p:nvSpPr>
          <p:spPr>
            <a:xfrm>
              <a:off x="4180514" y="807991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B6E306A6-6CB5-487D-BB15-BB0D9981A752}"/>
                </a:ext>
              </a:extLst>
            </p:cNvPr>
            <p:cNvSpPr/>
            <p:nvPr/>
          </p:nvSpPr>
          <p:spPr>
            <a:xfrm>
              <a:off x="4588248" y="807991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6012209B-0707-447D-940C-8D8517398E5D}"/>
                </a:ext>
              </a:extLst>
            </p:cNvPr>
            <p:cNvSpPr/>
            <p:nvPr/>
          </p:nvSpPr>
          <p:spPr>
            <a:xfrm>
              <a:off x="4995982" y="807991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F74EF4B3-6D9D-41AC-81D2-33F4B66A298D}"/>
                </a:ext>
              </a:extLst>
            </p:cNvPr>
            <p:cNvSpPr/>
            <p:nvPr/>
          </p:nvSpPr>
          <p:spPr>
            <a:xfrm>
              <a:off x="5403716" y="807991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6AEC7A5C-D4A0-4C25-9610-D2CBFD81A358}"/>
                </a:ext>
              </a:extLst>
            </p:cNvPr>
            <p:cNvSpPr/>
            <p:nvPr/>
          </p:nvSpPr>
          <p:spPr>
            <a:xfrm>
              <a:off x="3772780" y="1215725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A9B12011-8096-41D2-B19E-1FD2404153F0}"/>
                </a:ext>
              </a:extLst>
            </p:cNvPr>
            <p:cNvSpPr/>
            <p:nvPr/>
          </p:nvSpPr>
          <p:spPr>
            <a:xfrm>
              <a:off x="4180514" y="1215725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D58C1467-185A-4F9E-A358-811A19E2D778}"/>
                </a:ext>
              </a:extLst>
            </p:cNvPr>
            <p:cNvSpPr/>
            <p:nvPr/>
          </p:nvSpPr>
          <p:spPr>
            <a:xfrm>
              <a:off x="4588248" y="1215725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0A3C4AFC-1FA5-43E2-9258-79D92C6E89AE}"/>
                </a:ext>
              </a:extLst>
            </p:cNvPr>
            <p:cNvSpPr/>
            <p:nvPr/>
          </p:nvSpPr>
          <p:spPr>
            <a:xfrm>
              <a:off x="4995982" y="1215725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FDE57C29-E991-42F1-972D-4D29CBA54842}"/>
                </a:ext>
              </a:extLst>
            </p:cNvPr>
            <p:cNvSpPr/>
            <p:nvPr/>
          </p:nvSpPr>
          <p:spPr>
            <a:xfrm>
              <a:off x="5403716" y="1215725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8A4C3AA2-2B83-4601-8E2E-C9C8846772CF}"/>
                </a:ext>
              </a:extLst>
            </p:cNvPr>
            <p:cNvSpPr/>
            <p:nvPr/>
          </p:nvSpPr>
          <p:spPr>
            <a:xfrm>
              <a:off x="3772780" y="1623459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499C6A5A-DDEC-4BDD-8877-C5F9DD75E0E1}"/>
                </a:ext>
              </a:extLst>
            </p:cNvPr>
            <p:cNvSpPr/>
            <p:nvPr/>
          </p:nvSpPr>
          <p:spPr>
            <a:xfrm>
              <a:off x="4180514" y="1623459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7BB020CE-71D9-4B7B-9E58-29B2819217A7}"/>
                </a:ext>
              </a:extLst>
            </p:cNvPr>
            <p:cNvSpPr/>
            <p:nvPr/>
          </p:nvSpPr>
          <p:spPr>
            <a:xfrm>
              <a:off x="4588248" y="1623459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9E82D454-EEB3-4A11-B44F-2986BD91A1CF}"/>
                </a:ext>
              </a:extLst>
            </p:cNvPr>
            <p:cNvSpPr/>
            <p:nvPr/>
          </p:nvSpPr>
          <p:spPr>
            <a:xfrm>
              <a:off x="4995982" y="1623459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F1A2F04D-6A31-404D-A82C-52A29EE6E47B}"/>
                </a:ext>
              </a:extLst>
            </p:cNvPr>
            <p:cNvSpPr/>
            <p:nvPr/>
          </p:nvSpPr>
          <p:spPr>
            <a:xfrm>
              <a:off x="5403716" y="1623459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F2088C13-8651-4967-A1B1-61775319384A}"/>
                </a:ext>
              </a:extLst>
            </p:cNvPr>
            <p:cNvSpPr/>
            <p:nvPr/>
          </p:nvSpPr>
          <p:spPr>
            <a:xfrm>
              <a:off x="3772780" y="2031194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27F5F567-9D99-428D-BC6D-BFD458844008}"/>
                </a:ext>
              </a:extLst>
            </p:cNvPr>
            <p:cNvSpPr/>
            <p:nvPr/>
          </p:nvSpPr>
          <p:spPr>
            <a:xfrm>
              <a:off x="4180514" y="2031194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1E782F66-D6F6-4B43-AE26-8F60E9A22D3E}"/>
                </a:ext>
              </a:extLst>
            </p:cNvPr>
            <p:cNvSpPr/>
            <p:nvPr/>
          </p:nvSpPr>
          <p:spPr>
            <a:xfrm>
              <a:off x="4588248" y="2031194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D33A7E23-52BD-44BE-8AFA-1E7B4DCF8FB9}"/>
                </a:ext>
              </a:extLst>
            </p:cNvPr>
            <p:cNvSpPr/>
            <p:nvPr/>
          </p:nvSpPr>
          <p:spPr>
            <a:xfrm>
              <a:off x="4995982" y="2031194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9B1AC5BD-EB8A-4356-BA16-C5C44F658E80}"/>
                </a:ext>
              </a:extLst>
            </p:cNvPr>
            <p:cNvSpPr/>
            <p:nvPr/>
          </p:nvSpPr>
          <p:spPr>
            <a:xfrm>
              <a:off x="5403716" y="2031194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E5879628-78F3-4D2A-A08F-392FE8305CC9}"/>
                </a:ext>
              </a:extLst>
            </p:cNvPr>
            <p:cNvSpPr/>
            <p:nvPr/>
          </p:nvSpPr>
          <p:spPr>
            <a:xfrm>
              <a:off x="3772780" y="2438928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159B06E0-81FD-4E9E-B808-405179056C77}"/>
                </a:ext>
              </a:extLst>
            </p:cNvPr>
            <p:cNvSpPr/>
            <p:nvPr/>
          </p:nvSpPr>
          <p:spPr>
            <a:xfrm>
              <a:off x="4180514" y="2438928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C459EDEC-D0AD-4A53-9AC4-AA1C6443E05F}"/>
                </a:ext>
              </a:extLst>
            </p:cNvPr>
            <p:cNvSpPr/>
            <p:nvPr/>
          </p:nvSpPr>
          <p:spPr>
            <a:xfrm>
              <a:off x="4588248" y="2438928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80BAD9FB-F118-4161-BE57-7145E7EE3B22}"/>
                </a:ext>
              </a:extLst>
            </p:cNvPr>
            <p:cNvSpPr/>
            <p:nvPr/>
          </p:nvSpPr>
          <p:spPr>
            <a:xfrm>
              <a:off x="4995982" y="2438928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D3BA6468-F313-41B6-967F-9539FF2CBEC4}"/>
                </a:ext>
              </a:extLst>
            </p:cNvPr>
            <p:cNvSpPr/>
            <p:nvPr/>
          </p:nvSpPr>
          <p:spPr>
            <a:xfrm>
              <a:off x="5403716" y="2438928"/>
              <a:ext cx="407734" cy="407734"/>
            </a:xfrm>
            <a:prstGeom prst="rect">
              <a:avLst/>
            </a:prstGeom>
            <a:noFill/>
            <a:ln w="28575">
              <a:solidFill>
                <a:schemeClr val="tx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id="{A81ADF27-D6A6-4FEF-82C4-04C478553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9013" y="941210"/>
              <a:ext cx="1785903" cy="1763703"/>
            </a:xfrm>
            <a:prstGeom prst="rect">
              <a:avLst/>
            </a:prstGeom>
          </p:spPr>
        </p:pic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2A8CF388-E5D2-494A-840F-EDB2F4B43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83"/>
            <a:stretch/>
          </p:blipFill>
          <p:spPr>
            <a:xfrm>
              <a:off x="3936659" y="1936158"/>
              <a:ext cx="1680844" cy="742506"/>
            </a:xfrm>
            <a:prstGeom prst="rect">
              <a:avLst/>
            </a:prstGeom>
          </p:spPr>
        </p:pic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id="{E4CCE539-5D8D-410D-AB23-E53E185D7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1243" r="-6250" b="70602"/>
            <a:stretch/>
          </p:blipFill>
          <p:spPr>
            <a:xfrm>
              <a:off x="4042478" y="1024755"/>
              <a:ext cx="1538654" cy="407785"/>
            </a:xfrm>
            <a:prstGeom prst="rect">
              <a:avLst/>
            </a:prstGeom>
          </p:spPr>
        </p:pic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F670DC24-7442-4936-8B1A-3264F53B8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24442" r="847" b="40475"/>
            <a:stretch/>
          </p:blipFill>
          <p:spPr>
            <a:xfrm>
              <a:off x="4029652" y="1428049"/>
              <a:ext cx="1579474" cy="508109"/>
            </a:xfrm>
            <a:prstGeom prst="rect">
              <a:avLst/>
            </a:prstGeom>
          </p:spPr>
        </p:pic>
        <p:cxnSp>
          <p:nvCxnSpPr>
            <p:cNvPr id="92" name="直接箭头连接符 91">
              <a:extLst>
                <a:ext uri="{FF2B5EF4-FFF2-40B4-BE49-F238E27FC236}">
                  <a16:creationId xmlns:a16="http://schemas.microsoft.com/office/drawing/2014/main" id="{A1460E12-4AE3-4C27-84B6-81F7397541E9}"/>
                </a:ext>
              </a:extLst>
            </p:cNvPr>
            <p:cNvCxnSpPr/>
            <p:nvPr/>
          </p:nvCxnSpPr>
          <p:spPr>
            <a:xfrm>
              <a:off x="3983710" y="893669"/>
              <a:ext cx="0" cy="1942772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箭头连接符 92">
              <a:extLst>
                <a:ext uri="{FF2B5EF4-FFF2-40B4-BE49-F238E27FC236}">
                  <a16:creationId xmlns:a16="http://schemas.microsoft.com/office/drawing/2014/main" id="{44E95838-3B29-4E1C-AFB0-C474005F1805}"/>
                </a:ext>
              </a:extLst>
            </p:cNvPr>
            <p:cNvCxnSpPr/>
            <p:nvPr/>
          </p:nvCxnSpPr>
          <p:spPr>
            <a:xfrm>
              <a:off x="4389730" y="892933"/>
              <a:ext cx="0" cy="1942772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箭头连接符 93">
              <a:extLst>
                <a:ext uri="{FF2B5EF4-FFF2-40B4-BE49-F238E27FC236}">
                  <a16:creationId xmlns:a16="http://schemas.microsoft.com/office/drawing/2014/main" id="{B6D60F35-2C70-476A-AAC2-08A680CDC2C8}"/>
                </a:ext>
              </a:extLst>
            </p:cNvPr>
            <p:cNvCxnSpPr/>
            <p:nvPr/>
          </p:nvCxnSpPr>
          <p:spPr>
            <a:xfrm>
              <a:off x="4798321" y="892933"/>
              <a:ext cx="0" cy="1942772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箭头连接符 94">
              <a:extLst>
                <a:ext uri="{FF2B5EF4-FFF2-40B4-BE49-F238E27FC236}">
                  <a16:creationId xmlns:a16="http://schemas.microsoft.com/office/drawing/2014/main" id="{F6B090DB-B1FD-49F2-89A0-0FC706D3F693}"/>
                </a:ext>
              </a:extLst>
            </p:cNvPr>
            <p:cNvCxnSpPr/>
            <p:nvPr/>
          </p:nvCxnSpPr>
          <p:spPr>
            <a:xfrm>
              <a:off x="5204341" y="892198"/>
              <a:ext cx="0" cy="1942772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箭头连接符 95">
              <a:extLst>
                <a:ext uri="{FF2B5EF4-FFF2-40B4-BE49-F238E27FC236}">
                  <a16:creationId xmlns:a16="http://schemas.microsoft.com/office/drawing/2014/main" id="{814C0D24-4638-4589-8415-0403CB3337EB}"/>
                </a:ext>
              </a:extLst>
            </p:cNvPr>
            <p:cNvCxnSpPr/>
            <p:nvPr/>
          </p:nvCxnSpPr>
          <p:spPr>
            <a:xfrm>
              <a:off x="5584949" y="892817"/>
              <a:ext cx="0" cy="1942772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FE3AF195-10ED-4A81-A4A5-39C793DCEB4F}"/>
                </a:ext>
              </a:extLst>
            </p:cNvPr>
            <p:cNvSpPr/>
            <p:nvPr/>
          </p:nvSpPr>
          <p:spPr>
            <a:xfrm>
              <a:off x="4346527" y="1145243"/>
              <a:ext cx="83404" cy="83404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3EDD6252-6F10-4306-895A-9612E772CCC8}"/>
                </a:ext>
              </a:extLst>
            </p:cNvPr>
            <p:cNvSpPr/>
            <p:nvPr/>
          </p:nvSpPr>
          <p:spPr>
            <a:xfrm>
              <a:off x="4346526" y="2233694"/>
              <a:ext cx="83404" cy="83404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024B8B04-ABAF-4C5D-9A1A-16C05E7C1030}"/>
                </a:ext>
              </a:extLst>
            </p:cNvPr>
            <p:cNvSpPr/>
            <p:nvPr/>
          </p:nvSpPr>
          <p:spPr>
            <a:xfrm>
              <a:off x="4753229" y="1519244"/>
              <a:ext cx="83404" cy="83404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E132DE2B-5B8D-4EE1-B68E-27600F2F8200}"/>
                </a:ext>
              </a:extLst>
            </p:cNvPr>
            <p:cNvSpPr/>
            <p:nvPr/>
          </p:nvSpPr>
          <p:spPr>
            <a:xfrm>
              <a:off x="4753681" y="2575340"/>
              <a:ext cx="83404" cy="83404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4AA782E1-AF72-4030-8371-61305359490B}"/>
                </a:ext>
              </a:extLst>
            </p:cNvPr>
            <p:cNvSpPr/>
            <p:nvPr/>
          </p:nvSpPr>
          <p:spPr>
            <a:xfrm>
              <a:off x="5157290" y="1477542"/>
              <a:ext cx="83404" cy="83404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ACE7786F-15DB-4412-BC58-F3029550431B}"/>
                </a:ext>
              </a:extLst>
            </p:cNvPr>
            <p:cNvSpPr/>
            <p:nvPr/>
          </p:nvSpPr>
          <p:spPr>
            <a:xfrm>
              <a:off x="5160480" y="2530445"/>
              <a:ext cx="83404" cy="83404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2118A50A-F032-4899-8798-986D577158EB}"/>
                </a:ext>
              </a:extLst>
            </p:cNvPr>
            <p:cNvSpPr/>
            <p:nvPr/>
          </p:nvSpPr>
          <p:spPr>
            <a:xfrm>
              <a:off x="5539120" y="2035849"/>
              <a:ext cx="83404" cy="83404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EFE0622A-6190-4B6F-A0CE-3808CF1F41BA}"/>
                </a:ext>
              </a:extLst>
            </p:cNvPr>
            <p:cNvSpPr/>
            <p:nvPr/>
          </p:nvSpPr>
          <p:spPr>
            <a:xfrm>
              <a:off x="5538176" y="2207154"/>
              <a:ext cx="83404" cy="83404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B23DF910-5259-423E-94EE-EF4286354228}"/>
                </a:ext>
              </a:extLst>
            </p:cNvPr>
            <p:cNvSpPr/>
            <p:nvPr/>
          </p:nvSpPr>
          <p:spPr>
            <a:xfrm>
              <a:off x="4346526" y="2349433"/>
              <a:ext cx="83404" cy="83404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21735AFC-B4E2-431A-9D8E-1B078EBF84BE}"/>
                </a:ext>
              </a:extLst>
            </p:cNvPr>
            <p:cNvSpPr/>
            <p:nvPr/>
          </p:nvSpPr>
          <p:spPr>
            <a:xfrm>
              <a:off x="3941569" y="807230"/>
              <a:ext cx="83404" cy="83404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F4FEFD11-036F-45E8-9A3A-BE82174976F5}"/>
                </a:ext>
              </a:extLst>
            </p:cNvPr>
            <p:cNvSpPr/>
            <p:nvPr/>
          </p:nvSpPr>
          <p:spPr>
            <a:xfrm>
              <a:off x="4346526" y="804040"/>
              <a:ext cx="83404" cy="83404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CDD46D1E-87A9-44E0-AD84-F750A14618B3}"/>
                </a:ext>
              </a:extLst>
            </p:cNvPr>
            <p:cNvSpPr/>
            <p:nvPr/>
          </p:nvSpPr>
          <p:spPr>
            <a:xfrm>
              <a:off x="4756619" y="808480"/>
              <a:ext cx="83404" cy="83404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C6DA458A-2511-4409-A14B-F222EEA63D8C}"/>
                </a:ext>
              </a:extLst>
            </p:cNvPr>
            <p:cNvSpPr/>
            <p:nvPr/>
          </p:nvSpPr>
          <p:spPr>
            <a:xfrm>
              <a:off x="5161979" y="810248"/>
              <a:ext cx="83404" cy="83404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AF85F0E4-B405-43E3-81DD-868633AECC27}"/>
                </a:ext>
              </a:extLst>
            </p:cNvPr>
            <p:cNvSpPr/>
            <p:nvPr/>
          </p:nvSpPr>
          <p:spPr>
            <a:xfrm>
              <a:off x="5543246" y="810248"/>
              <a:ext cx="83404" cy="83404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70739CD4-DA10-49E8-8F3B-187C92BC4FD9}"/>
                </a:ext>
              </a:extLst>
            </p:cNvPr>
            <p:cNvSpPr/>
            <p:nvPr/>
          </p:nvSpPr>
          <p:spPr>
            <a:xfrm>
              <a:off x="4753229" y="1019683"/>
              <a:ext cx="83404" cy="83404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014E251E-9171-4190-A55B-4335D5109391}"/>
                </a:ext>
              </a:extLst>
            </p:cNvPr>
            <p:cNvSpPr/>
            <p:nvPr/>
          </p:nvSpPr>
          <p:spPr>
            <a:xfrm>
              <a:off x="4755476" y="1161875"/>
              <a:ext cx="83404" cy="83404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id="{185F6AE8-87D8-4311-9B69-850C269C5AF0}"/>
                </a:ext>
              </a:extLst>
            </p:cNvPr>
            <p:cNvSpPr/>
            <p:nvPr/>
          </p:nvSpPr>
          <p:spPr>
            <a:xfrm rot="5400000">
              <a:off x="5677693" y="970463"/>
              <a:ext cx="83404" cy="83404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DDBC5241-416E-4556-9867-6779457CB0CC}"/>
                </a:ext>
              </a:extLst>
            </p:cNvPr>
            <p:cNvSpPr/>
            <p:nvPr/>
          </p:nvSpPr>
          <p:spPr>
            <a:xfrm rot="5400000">
              <a:off x="5680883" y="1375421"/>
              <a:ext cx="83404" cy="83404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id="{C056AFE6-13C4-4564-A0DF-9DE244E66686}"/>
                </a:ext>
              </a:extLst>
            </p:cNvPr>
            <p:cNvSpPr/>
            <p:nvPr/>
          </p:nvSpPr>
          <p:spPr>
            <a:xfrm rot="5400000">
              <a:off x="5676442" y="1785514"/>
              <a:ext cx="83404" cy="83404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BEB93A01-40C4-46A4-9260-1F9EECB41ACD}"/>
                </a:ext>
              </a:extLst>
            </p:cNvPr>
            <p:cNvSpPr/>
            <p:nvPr/>
          </p:nvSpPr>
          <p:spPr>
            <a:xfrm rot="5400000">
              <a:off x="5674675" y="2190874"/>
              <a:ext cx="83404" cy="83404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cxnSp>
          <p:nvCxnSpPr>
            <p:cNvPr id="117" name="直接箭头连接符 116">
              <a:extLst>
                <a:ext uri="{FF2B5EF4-FFF2-40B4-BE49-F238E27FC236}">
                  <a16:creationId xmlns:a16="http://schemas.microsoft.com/office/drawing/2014/main" id="{5DBB1D46-DDB5-4B69-B153-A0BEF98F4363}"/>
                </a:ext>
              </a:extLst>
            </p:cNvPr>
            <p:cNvCxnSpPr/>
            <p:nvPr/>
          </p:nvCxnSpPr>
          <p:spPr>
            <a:xfrm rot="5400000">
              <a:off x="4740388" y="78807"/>
              <a:ext cx="0" cy="1873372"/>
            </a:xfrm>
            <a:prstGeom prst="straightConnector1">
              <a:avLst/>
            </a:prstGeom>
            <a:noFill/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箭头连接符 117">
              <a:extLst>
                <a:ext uri="{FF2B5EF4-FFF2-40B4-BE49-F238E27FC236}">
                  <a16:creationId xmlns:a16="http://schemas.microsoft.com/office/drawing/2014/main" id="{EC23BDAD-8906-443A-8F24-CFC16AC5630E}"/>
                </a:ext>
              </a:extLst>
            </p:cNvPr>
            <p:cNvCxnSpPr/>
            <p:nvPr/>
          </p:nvCxnSpPr>
          <p:spPr>
            <a:xfrm rot="5400000">
              <a:off x="4741098" y="484827"/>
              <a:ext cx="0" cy="1873372"/>
            </a:xfrm>
            <a:prstGeom prst="straightConnector1">
              <a:avLst/>
            </a:prstGeom>
            <a:noFill/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箭头连接符 118">
              <a:extLst>
                <a:ext uri="{FF2B5EF4-FFF2-40B4-BE49-F238E27FC236}">
                  <a16:creationId xmlns:a16="http://schemas.microsoft.com/office/drawing/2014/main" id="{A2A7FC21-D899-4A3D-BECA-DFDE37D050C5}"/>
                </a:ext>
              </a:extLst>
            </p:cNvPr>
            <p:cNvCxnSpPr/>
            <p:nvPr/>
          </p:nvCxnSpPr>
          <p:spPr>
            <a:xfrm rot="5400000">
              <a:off x="4741098" y="893418"/>
              <a:ext cx="0" cy="1873372"/>
            </a:xfrm>
            <a:prstGeom prst="straightConnector1">
              <a:avLst/>
            </a:prstGeom>
            <a:noFill/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箭头连接符 119">
              <a:extLst>
                <a:ext uri="{FF2B5EF4-FFF2-40B4-BE49-F238E27FC236}">
                  <a16:creationId xmlns:a16="http://schemas.microsoft.com/office/drawing/2014/main" id="{2EAFFC4E-E919-4461-A2C0-328A37ECE60B}"/>
                </a:ext>
              </a:extLst>
            </p:cNvPr>
            <p:cNvCxnSpPr/>
            <p:nvPr/>
          </p:nvCxnSpPr>
          <p:spPr>
            <a:xfrm rot="5400000">
              <a:off x="4741807" y="1299438"/>
              <a:ext cx="0" cy="1873372"/>
            </a:xfrm>
            <a:prstGeom prst="straightConnector1">
              <a:avLst/>
            </a:prstGeom>
            <a:noFill/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箭头连接符 120">
              <a:extLst>
                <a:ext uri="{FF2B5EF4-FFF2-40B4-BE49-F238E27FC236}">
                  <a16:creationId xmlns:a16="http://schemas.microsoft.com/office/drawing/2014/main" id="{A655B67D-1B5D-4A8E-AD29-5D1CF4E59533}"/>
                </a:ext>
              </a:extLst>
            </p:cNvPr>
            <p:cNvCxnSpPr/>
            <p:nvPr/>
          </p:nvCxnSpPr>
          <p:spPr>
            <a:xfrm rot="5400000">
              <a:off x="4741210" y="1680046"/>
              <a:ext cx="0" cy="1873372"/>
            </a:xfrm>
            <a:prstGeom prst="straightConnector1">
              <a:avLst/>
            </a:prstGeom>
            <a:noFill/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9772FECB-5367-45F1-8787-3AE47728DF92}"/>
                </a:ext>
              </a:extLst>
            </p:cNvPr>
            <p:cNvSpPr/>
            <p:nvPr/>
          </p:nvSpPr>
          <p:spPr>
            <a:xfrm>
              <a:off x="5453874" y="1795692"/>
              <a:ext cx="83404" cy="8340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D0AB6959-1B1D-45E6-9831-B23B51DAD7B1}"/>
                </a:ext>
              </a:extLst>
            </p:cNvPr>
            <p:cNvSpPr/>
            <p:nvPr/>
          </p:nvSpPr>
          <p:spPr>
            <a:xfrm>
              <a:off x="4074125" y="1795692"/>
              <a:ext cx="83404" cy="8340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DBF29DCE-DBFF-4653-A42A-FFA4DE5C361B}"/>
                </a:ext>
              </a:extLst>
            </p:cNvPr>
            <p:cNvSpPr/>
            <p:nvPr/>
          </p:nvSpPr>
          <p:spPr>
            <a:xfrm>
              <a:off x="4516711" y="1376371"/>
              <a:ext cx="83404" cy="8340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11C939D7-AC47-4F03-B950-446C72EBDC84}"/>
                </a:ext>
              </a:extLst>
            </p:cNvPr>
            <p:cNvSpPr/>
            <p:nvPr/>
          </p:nvSpPr>
          <p:spPr>
            <a:xfrm>
              <a:off x="4033202" y="1380253"/>
              <a:ext cx="83404" cy="8340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D9BA1B4C-FC6D-4EAB-84D5-A6574FF7C635}"/>
                </a:ext>
              </a:extLst>
            </p:cNvPr>
            <p:cNvSpPr/>
            <p:nvPr/>
          </p:nvSpPr>
          <p:spPr>
            <a:xfrm>
              <a:off x="4390382" y="2569771"/>
              <a:ext cx="83404" cy="8340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83E336D5-1A79-4CBE-AC18-10774E2141C4}"/>
                </a:ext>
              </a:extLst>
            </p:cNvPr>
            <p:cNvSpPr/>
            <p:nvPr/>
          </p:nvSpPr>
          <p:spPr>
            <a:xfrm>
              <a:off x="5017629" y="2575745"/>
              <a:ext cx="83404" cy="8340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9EBD0D39-787A-456B-90FC-D9C14BCA79F0}"/>
                </a:ext>
              </a:extLst>
            </p:cNvPr>
            <p:cNvSpPr/>
            <p:nvPr/>
          </p:nvSpPr>
          <p:spPr>
            <a:xfrm>
              <a:off x="4662723" y="2572752"/>
              <a:ext cx="83404" cy="8340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60341885-5271-44CC-B6C9-6F4C4F52FB74}"/>
                </a:ext>
              </a:extLst>
            </p:cNvPr>
            <p:cNvSpPr/>
            <p:nvPr/>
          </p:nvSpPr>
          <p:spPr>
            <a:xfrm>
              <a:off x="4274160" y="2198879"/>
              <a:ext cx="83404" cy="8340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84006626-8D6F-4DCC-915F-D4883823C136}"/>
                </a:ext>
              </a:extLst>
            </p:cNvPr>
            <p:cNvSpPr/>
            <p:nvPr/>
          </p:nvSpPr>
          <p:spPr>
            <a:xfrm>
              <a:off x="4621021" y="973543"/>
              <a:ext cx="83404" cy="83404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D9DDFF24-ADC7-4079-B1E8-38306FDD2D76}"/>
                </a:ext>
              </a:extLst>
            </p:cNvPr>
            <p:cNvSpPr/>
            <p:nvPr/>
          </p:nvSpPr>
          <p:spPr>
            <a:xfrm>
              <a:off x="5534020" y="2193516"/>
              <a:ext cx="83404" cy="8340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96524E7F-F1DE-4B97-88AD-9AC0844CBC9F}"/>
                </a:ext>
              </a:extLst>
            </p:cNvPr>
            <p:cNvSpPr/>
            <p:nvPr/>
          </p:nvSpPr>
          <p:spPr>
            <a:xfrm>
              <a:off x="4740137" y="976885"/>
              <a:ext cx="83404" cy="8340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354CCC0E-3BA1-401F-85F9-E6D46DA21FCA}"/>
                </a:ext>
              </a:extLst>
            </p:cNvPr>
            <p:cNvSpPr/>
            <p:nvPr/>
          </p:nvSpPr>
          <p:spPr>
            <a:xfrm rot="5400000">
              <a:off x="5681026" y="2573960"/>
              <a:ext cx="83404" cy="83404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37" name="右箭头 347">
              <a:extLst>
                <a:ext uri="{FF2B5EF4-FFF2-40B4-BE49-F238E27FC236}">
                  <a16:creationId xmlns:a16="http://schemas.microsoft.com/office/drawing/2014/main" id="{4D12DBE2-1565-40C6-8A80-B33BF51DEE05}"/>
                </a:ext>
              </a:extLst>
            </p:cNvPr>
            <p:cNvSpPr/>
            <p:nvPr/>
          </p:nvSpPr>
          <p:spPr>
            <a:xfrm>
              <a:off x="3523424" y="1598934"/>
              <a:ext cx="250665" cy="357451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38" name="右箭头 347">
              <a:extLst>
                <a:ext uri="{FF2B5EF4-FFF2-40B4-BE49-F238E27FC236}">
                  <a16:creationId xmlns:a16="http://schemas.microsoft.com/office/drawing/2014/main" id="{F1087E67-C648-4CCE-80D5-2C831BEAB089}"/>
                </a:ext>
              </a:extLst>
            </p:cNvPr>
            <p:cNvSpPr/>
            <p:nvPr/>
          </p:nvSpPr>
          <p:spPr>
            <a:xfrm rot="8100000">
              <a:off x="3496021" y="2828657"/>
              <a:ext cx="250665" cy="357451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39" name="右箭头 347">
              <a:extLst>
                <a:ext uri="{FF2B5EF4-FFF2-40B4-BE49-F238E27FC236}">
                  <a16:creationId xmlns:a16="http://schemas.microsoft.com/office/drawing/2014/main" id="{DF6F087B-912A-491C-BAE2-A16E8D808C1D}"/>
                </a:ext>
              </a:extLst>
            </p:cNvPr>
            <p:cNvSpPr/>
            <p:nvPr/>
          </p:nvSpPr>
          <p:spPr>
            <a:xfrm>
              <a:off x="3529041" y="4023182"/>
              <a:ext cx="250665" cy="357451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grpSp>
          <p:nvGrpSpPr>
            <p:cNvPr id="140" name="组合 139">
              <a:extLst>
                <a:ext uri="{FF2B5EF4-FFF2-40B4-BE49-F238E27FC236}">
                  <a16:creationId xmlns:a16="http://schemas.microsoft.com/office/drawing/2014/main" id="{A9691B75-88EC-4CEE-9B83-8534FA42A93E}"/>
                </a:ext>
              </a:extLst>
            </p:cNvPr>
            <p:cNvGrpSpPr/>
            <p:nvPr/>
          </p:nvGrpSpPr>
          <p:grpSpPr>
            <a:xfrm>
              <a:off x="1752920" y="3402900"/>
              <a:ext cx="1589322" cy="1682264"/>
              <a:chOff x="-917450" y="1359010"/>
              <a:chExt cx="3124926" cy="3307667"/>
            </a:xfrm>
          </p:grpSpPr>
          <p:sp>
            <p:nvSpPr>
              <p:cNvPr id="161" name="椭圆 160">
                <a:extLst>
                  <a:ext uri="{FF2B5EF4-FFF2-40B4-BE49-F238E27FC236}">
                    <a16:creationId xmlns:a16="http://schemas.microsoft.com/office/drawing/2014/main" id="{F31F2F48-F0F3-4B89-8094-1C57E655FAC5}"/>
                  </a:ext>
                </a:extLst>
              </p:cNvPr>
              <p:cNvSpPr/>
              <p:nvPr/>
            </p:nvSpPr>
            <p:spPr>
              <a:xfrm>
                <a:off x="-301390" y="1690035"/>
                <a:ext cx="163989" cy="163989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62" name="椭圆 161">
                <a:extLst>
                  <a:ext uri="{FF2B5EF4-FFF2-40B4-BE49-F238E27FC236}">
                    <a16:creationId xmlns:a16="http://schemas.microsoft.com/office/drawing/2014/main" id="{9755506E-D49E-4E17-BE63-872BA000844C}"/>
                  </a:ext>
                </a:extLst>
              </p:cNvPr>
              <p:cNvSpPr/>
              <p:nvPr/>
            </p:nvSpPr>
            <p:spPr>
              <a:xfrm>
                <a:off x="-301391" y="3830147"/>
                <a:ext cx="163989" cy="163989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63" name="椭圆 162">
                <a:extLst>
                  <a:ext uri="{FF2B5EF4-FFF2-40B4-BE49-F238E27FC236}">
                    <a16:creationId xmlns:a16="http://schemas.microsoft.com/office/drawing/2014/main" id="{564B8F39-C78A-4B12-9E08-821E46D9A0EE}"/>
                  </a:ext>
                </a:extLst>
              </p:cNvPr>
              <p:cNvSpPr/>
              <p:nvPr/>
            </p:nvSpPr>
            <p:spPr>
              <a:xfrm>
                <a:off x="498269" y="2425396"/>
                <a:ext cx="163989" cy="163989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64" name="椭圆 163">
                <a:extLst>
                  <a:ext uri="{FF2B5EF4-FFF2-40B4-BE49-F238E27FC236}">
                    <a16:creationId xmlns:a16="http://schemas.microsoft.com/office/drawing/2014/main" id="{1B29338B-10E1-4439-BA9E-08E1502B0956}"/>
                  </a:ext>
                </a:extLst>
              </p:cNvPr>
              <p:cNvSpPr/>
              <p:nvPr/>
            </p:nvSpPr>
            <p:spPr>
              <a:xfrm>
                <a:off x="499157" y="4501892"/>
                <a:ext cx="163989" cy="163989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65" name="椭圆 164">
                <a:extLst>
                  <a:ext uri="{FF2B5EF4-FFF2-40B4-BE49-F238E27FC236}">
                    <a16:creationId xmlns:a16="http://schemas.microsoft.com/office/drawing/2014/main" id="{B698C3B4-8797-4127-ACCE-50EDDC355BDB}"/>
                  </a:ext>
                </a:extLst>
              </p:cNvPr>
              <p:cNvSpPr/>
              <p:nvPr/>
            </p:nvSpPr>
            <p:spPr>
              <a:xfrm>
                <a:off x="1292733" y="2343401"/>
                <a:ext cx="163989" cy="163989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66" name="椭圆 165">
                <a:extLst>
                  <a:ext uri="{FF2B5EF4-FFF2-40B4-BE49-F238E27FC236}">
                    <a16:creationId xmlns:a16="http://schemas.microsoft.com/office/drawing/2014/main" id="{08FD204C-63A3-41EA-A295-F10E62A22B00}"/>
                  </a:ext>
                </a:extLst>
              </p:cNvPr>
              <p:cNvSpPr/>
              <p:nvPr/>
            </p:nvSpPr>
            <p:spPr>
              <a:xfrm>
                <a:off x="1299005" y="4413619"/>
                <a:ext cx="163989" cy="163989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67" name="椭圆 166">
                <a:extLst>
                  <a:ext uri="{FF2B5EF4-FFF2-40B4-BE49-F238E27FC236}">
                    <a16:creationId xmlns:a16="http://schemas.microsoft.com/office/drawing/2014/main" id="{73E7F03C-0521-40B7-B501-C842F7C4033F}"/>
                  </a:ext>
                </a:extLst>
              </p:cNvPr>
              <p:cNvSpPr/>
              <p:nvPr/>
            </p:nvSpPr>
            <p:spPr>
              <a:xfrm>
                <a:off x="2043487" y="3441145"/>
                <a:ext cx="163989" cy="163989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68" name="椭圆 167">
                <a:extLst>
                  <a:ext uri="{FF2B5EF4-FFF2-40B4-BE49-F238E27FC236}">
                    <a16:creationId xmlns:a16="http://schemas.microsoft.com/office/drawing/2014/main" id="{2BC33FD7-8C73-4976-9107-4B1DD301007D}"/>
                  </a:ext>
                </a:extLst>
              </p:cNvPr>
              <p:cNvSpPr/>
              <p:nvPr/>
            </p:nvSpPr>
            <p:spPr>
              <a:xfrm>
                <a:off x="2041632" y="3813524"/>
                <a:ext cx="163989" cy="163989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69" name="椭圆 168">
                <a:extLst>
                  <a:ext uri="{FF2B5EF4-FFF2-40B4-BE49-F238E27FC236}">
                    <a16:creationId xmlns:a16="http://schemas.microsoft.com/office/drawing/2014/main" id="{62360F78-E609-429A-A20D-C79625F185FC}"/>
                  </a:ext>
                </a:extLst>
              </p:cNvPr>
              <p:cNvSpPr/>
              <p:nvPr/>
            </p:nvSpPr>
            <p:spPr>
              <a:xfrm>
                <a:off x="498269" y="1443158"/>
                <a:ext cx="163989" cy="163989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70" name="椭圆 169">
                <a:extLst>
                  <a:ext uri="{FF2B5EF4-FFF2-40B4-BE49-F238E27FC236}">
                    <a16:creationId xmlns:a16="http://schemas.microsoft.com/office/drawing/2014/main" id="{4C0372E0-4137-4D42-9DD8-D8DA24DB7928}"/>
                  </a:ext>
                </a:extLst>
              </p:cNvPr>
              <p:cNvSpPr/>
              <p:nvPr/>
            </p:nvSpPr>
            <p:spPr>
              <a:xfrm>
                <a:off x="1875877" y="2968947"/>
                <a:ext cx="163989" cy="163989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71" name="椭圆 170">
                <a:extLst>
                  <a:ext uri="{FF2B5EF4-FFF2-40B4-BE49-F238E27FC236}">
                    <a16:creationId xmlns:a16="http://schemas.microsoft.com/office/drawing/2014/main" id="{EACF01BF-6046-4CB6-898A-C1B68CD2AF3A}"/>
                  </a:ext>
                </a:extLst>
              </p:cNvPr>
              <p:cNvSpPr/>
              <p:nvPr/>
            </p:nvSpPr>
            <p:spPr>
              <a:xfrm>
                <a:off x="-836987" y="2968947"/>
                <a:ext cx="163989" cy="163989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72" name="椭圆 171">
                <a:extLst>
                  <a:ext uri="{FF2B5EF4-FFF2-40B4-BE49-F238E27FC236}">
                    <a16:creationId xmlns:a16="http://schemas.microsoft.com/office/drawing/2014/main" id="{9958F906-9845-462F-B43F-22082241FE4B}"/>
                  </a:ext>
                </a:extLst>
              </p:cNvPr>
              <p:cNvSpPr/>
              <p:nvPr/>
            </p:nvSpPr>
            <p:spPr>
              <a:xfrm>
                <a:off x="33226" y="2144479"/>
                <a:ext cx="163989" cy="163989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73" name="椭圆 172">
                <a:extLst>
                  <a:ext uri="{FF2B5EF4-FFF2-40B4-BE49-F238E27FC236}">
                    <a16:creationId xmlns:a16="http://schemas.microsoft.com/office/drawing/2014/main" id="{B389D033-FBC1-4A7C-BFBF-51760E4BCF7A}"/>
                  </a:ext>
                </a:extLst>
              </p:cNvPr>
              <p:cNvSpPr/>
              <p:nvPr/>
            </p:nvSpPr>
            <p:spPr>
              <a:xfrm>
                <a:off x="-917450" y="2152111"/>
                <a:ext cx="163989" cy="163989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74" name="椭圆 173">
                <a:extLst>
                  <a:ext uri="{FF2B5EF4-FFF2-40B4-BE49-F238E27FC236}">
                    <a16:creationId xmlns:a16="http://schemas.microsoft.com/office/drawing/2014/main" id="{D37C3FA2-6DAD-4115-A268-C492FB7B0439}"/>
                  </a:ext>
                </a:extLst>
              </p:cNvPr>
              <p:cNvSpPr/>
              <p:nvPr/>
            </p:nvSpPr>
            <p:spPr>
              <a:xfrm>
                <a:off x="-200780" y="4490941"/>
                <a:ext cx="163989" cy="163989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75" name="椭圆 174">
                <a:extLst>
                  <a:ext uri="{FF2B5EF4-FFF2-40B4-BE49-F238E27FC236}">
                    <a16:creationId xmlns:a16="http://schemas.microsoft.com/office/drawing/2014/main" id="{C8D2842C-1E32-4F73-AEBC-EE767D2F2B67}"/>
                  </a:ext>
                </a:extLst>
              </p:cNvPr>
              <p:cNvSpPr/>
              <p:nvPr/>
            </p:nvSpPr>
            <p:spPr>
              <a:xfrm>
                <a:off x="1018132" y="4502688"/>
                <a:ext cx="163989" cy="163989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76" name="椭圆 175">
                <a:extLst>
                  <a:ext uri="{FF2B5EF4-FFF2-40B4-BE49-F238E27FC236}">
                    <a16:creationId xmlns:a16="http://schemas.microsoft.com/office/drawing/2014/main" id="{254100B8-CC3A-4D3A-846E-60B3AB8D64C7}"/>
                  </a:ext>
                </a:extLst>
              </p:cNvPr>
              <p:cNvSpPr/>
              <p:nvPr/>
            </p:nvSpPr>
            <p:spPr>
              <a:xfrm>
                <a:off x="320316" y="4496803"/>
                <a:ext cx="163989" cy="163989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77" name="椭圆 176">
                <a:extLst>
                  <a:ext uri="{FF2B5EF4-FFF2-40B4-BE49-F238E27FC236}">
                    <a16:creationId xmlns:a16="http://schemas.microsoft.com/office/drawing/2014/main" id="{E33AE68A-FA88-4098-8069-E0AA727D7090}"/>
                  </a:ext>
                </a:extLst>
              </p:cNvPr>
              <p:cNvSpPr/>
              <p:nvPr/>
            </p:nvSpPr>
            <p:spPr>
              <a:xfrm>
                <a:off x="-443677" y="3761693"/>
                <a:ext cx="163989" cy="163989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78" name="椭圆 177">
                <a:extLst>
                  <a:ext uri="{FF2B5EF4-FFF2-40B4-BE49-F238E27FC236}">
                    <a16:creationId xmlns:a16="http://schemas.microsoft.com/office/drawing/2014/main" id="{894FC40F-53F0-4F1F-AD36-C905C7533C7E}"/>
                  </a:ext>
                </a:extLst>
              </p:cNvPr>
              <p:cNvSpPr/>
              <p:nvPr/>
            </p:nvSpPr>
            <p:spPr>
              <a:xfrm>
                <a:off x="2033460" y="3751150"/>
                <a:ext cx="163989" cy="163989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79" name="椭圆 178">
                <a:extLst>
                  <a:ext uri="{FF2B5EF4-FFF2-40B4-BE49-F238E27FC236}">
                    <a16:creationId xmlns:a16="http://schemas.microsoft.com/office/drawing/2014/main" id="{13B03A4E-6C6D-4BBB-8BC7-5E7243C41297}"/>
                  </a:ext>
                </a:extLst>
              </p:cNvPr>
              <p:cNvSpPr/>
              <p:nvPr/>
            </p:nvSpPr>
            <p:spPr>
              <a:xfrm>
                <a:off x="472527" y="1359010"/>
                <a:ext cx="163989" cy="163989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250" name="椭圆 249">
                <a:extLst>
                  <a:ext uri="{FF2B5EF4-FFF2-40B4-BE49-F238E27FC236}">
                    <a16:creationId xmlns:a16="http://schemas.microsoft.com/office/drawing/2014/main" id="{D035A823-209B-449A-BD1F-A9D73DF72470}"/>
                  </a:ext>
                </a:extLst>
              </p:cNvPr>
              <p:cNvSpPr/>
              <p:nvPr/>
            </p:nvSpPr>
            <p:spPr>
              <a:xfrm>
                <a:off x="-203904" y="4487189"/>
                <a:ext cx="163989" cy="163989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0F8A8E8B-B785-423E-B860-5B02EA0E49A3}"/>
                </a:ext>
              </a:extLst>
            </p:cNvPr>
            <p:cNvGrpSpPr/>
            <p:nvPr/>
          </p:nvGrpSpPr>
          <p:grpSpPr>
            <a:xfrm>
              <a:off x="4027688" y="3433052"/>
              <a:ext cx="1589322" cy="1639062"/>
              <a:chOff x="-917450" y="1443158"/>
              <a:chExt cx="3124926" cy="3222723"/>
            </a:xfrm>
            <a:solidFill>
              <a:schemeClr val="tx1"/>
            </a:solidFill>
          </p:grpSpPr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BA62101B-E943-4D78-8857-32EE0ADF8B0E}"/>
                  </a:ext>
                </a:extLst>
              </p:cNvPr>
              <p:cNvSpPr/>
              <p:nvPr/>
            </p:nvSpPr>
            <p:spPr>
              <a:xfrm>
                <a:off x="-301390" y="1690035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5E0FBCDA-2793-432F-9FEB-6F2FF58CEECD}"/>
                  </a:ext>
                </a:extLst>
              </p:cNvPr>
              <p:cNvSpPr/>
              <p:nvPr/>
            </p:nvSpPr>
            <p:spPr>
              <a:xfrm>
                <a:off x="-301391" y="3830147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98C22BC5-2EF8-4165-809A-47B020738EB1}"/>
                  </a:ext>
                </a:extLst>
              </p:cNvPr>
              <p:cNvSpPr/>
              <p:nvPr/>
            </p:nvSpPr>
            <p:spPr>
              <a:xfrm>
                <a:off x="498269" y="2425396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13F2BBCC-83F2-4C37-91BD-4626A0A8155B}"/>
                  </a:ext>
                </a:extLst>
              </p:cNvPr>
              <p:cNvSpPr/>
              <p:nvPr/>
            </p:nvSpPr>
            <p:spPr>
              <a:xfrm>
                <a:off x="499157" y="4501892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490312DC-1F37-4F34-A3F4-9A4D0CB112AA}"/>
                  </a:ext>
                </a:extLst>
              </p:cNvPr>
              <p:cNvSpPr/>
              <p:nvPr/>
            </p:nvSpPr>
            <p:spPr>
              <a:xfrm>
                <a:off x="1292733" y="2343401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6A5731F1-3597-47A4-BC2B-F7F83AB72AE0}"/>
                  </a:ext>
                </a:extLst>
              </p:cNvPr>
              <p:cNvSpPr/>
              <p:nvPr/>
            </p:nvSpPr>
            <p:spPr>
              <a:xfrm>
                <a:off x="1299005" y="4413619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326985FD-58DA-41C6-8BF1-C970E89B693B}"/>
                  </a:ext>
                </a:extLst>
              </p:cNvPr>
              <p:cNvSpPr/>
              <p:nvPr/>
            </p:nvSpPr>
            <p:spPr>
              <a:xfrm>
                <a:off x="2043487" y="3441145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8E27A225-36C9-4C28-9A93-0FC0F587C316}"/>
                  </a:ext>
                </a:extLst>
              </p:cNvPr>
              <p:cNvSpPr/>
              <p:nvPr/>
            </p:nvSpPr>
            <p:spPr>
              <a:xfrm>
                <a:off x="2041632" y="3813524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81708DAF-64B0-4FAB-8AB6-D07DA80FD8EB}"/>
                  </a:ext>
                </a:extLst>
              </p:cNvPr>
              <p:cNvSpPr/>
              <p:nvPr/>
            </p:nvSpPr>
            <p:spPr>
              <a:xfrm>
                <a:off x="498269" y="1443158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3DCA2541-2DEA-4B8E-AFCF-DC5AA5076CCB}"/>
                  </a:ext>
                </a:extLst>
              </p:cNvPr>
              <p:cNvSpPr/>
              <p:nvPr/>
            </p:nvSpPr>
            <p:spPr>
              <a:xfrm>
                <a:off x="1875877" y="2968947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2684FEF-6403-4DEF-907F-F243FF61F250}"/>
                  </a:ext>
                </a:extLst>
              </p:cNvPr>
              <p:cNvSpPr/>
              <p:nvPr/>
            </p:nvSpPr>
            <p:spPr>
              <a:xfrm>
                <a:off x="-836987" y="2968947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93CD2A28-EB5A-429D-8C29-E2CF22CA1F6B}"/>
                  </a:ext>
                </a:extLst>
              </p:cNvPr>
              <p:cNvSpPr/>
              <p:nvPr/>
            </p:nvSpPr>
            <p:spPr>
              <a:xfrm>
                <a:off x="33226" y="2144479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17A50B0A-FEE6-42C5-98D7-2BCD0F24085F}"/>
                  </a:ext>
                </a:extLst>
              </p:cNvPr>
              <p:cNvSpPr/>
              <p:nvPr/>
            </p:nvSpPr>
            <p:spPr>
              <a:xfrm>
                <a:off x="-917450" y="2152111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BEE1A60E-9F38-4440-B4B6-3A10A553D6F1}"/>
                  </a:ext>
                </a:extLst>
              </p:cNvPr>
              <p:cNvSpPr/>
              <p:nvPr/>
            </p:nvSpPr>
            <p:spPr>
              <a:xfrm>
                <a:off x="-251673" y="4390599"/>
                <a:ext cx="163989" cy="16398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</p:grpSp>
        <p:sp>
          <p:nvSpPr>
            <p:cNvPr id="248" name="椭圆 247">
              <a:extLst>
                <a:ext uri="{FF2B5EF4-FFF2-40B4-BE49-F238E27FC236}">
                  <a16:creationId xmlns:a16="http://schemas.microsoft.com/office/drawing/2014/main" id="{CEF06209-5C9A-4ABF-8AC7-5264C3A5E6B3}"/>
                </a:ext>
              </a:extLst>
            </p:cNvPr>
            <p:cNvSpPr/>
            <p:nvPr/>
          </p:nvSpPr>
          <p:spPr>
            <a:xfrm>
              <a:off x="4346098" y="2483291"/>
              <a:ext cx="83404" cy="83404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</p:grpSp>
      <p:sp>
        <p:nvSpPr>
          <p:cNvPr id="249" name="椭圆 248">
            <a:extLst>
              <a:ext uri="{FF2B5EF4-FFF2-40B4-BE49-F238E27FC236}">
                <a16:creationId xmlns:a16="http://schemas.microsoft.com/office/drawing/2014/main" id="{6D818DD8-5D01-4B96-BF60-2BC08DCC2B8C}"/>
              </a:ext>
            </a:extLst>
          </p:cNvPr>
          <p:cNvSpPr/>
          <p:nvPr/>
        </p:nvSpPr>
        <p:spPr>
          <a:xfrm>
            <a:off x="2061018" y="4914589"/>
            <a:ext cx="83404" cy="83404"/>
          </a:xfrm>
          <a:prstGeom prst="ellipse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98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CD09B9-1E06-48A9-8C00-780AEFFA9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Rotate ORBG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ABE2B8-6E4C-4AA9-BA2E-56DAD38BA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268" y="1395706"/>
            <a:ext cx="6572250" cy="3626115"/>
          </a:xfrm>
        </p:spPr>
        <p:txBody>
          <a:bodyPr/>
          <a:lstStyle/>
          <a:p>
            <a:r>
              <a:rPr lang="en-US" altLang="zh-CN" dirty="0"/>
              <a:t>Rotate projectors that generate the ORBG. </a:t>
            </a:r>
          </a:p>
          <a:p>
            <a:r>
              <a:rPr lang="en-US" altLang="zh-CN" dirty="0"/>
              <a:t>Rotation destinations should be low-discrepancy.</a:t>
            </a:r>
            <a:endParaRPr lang="zh-CN" altLang="en-US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EC6180AE-4908-4184-96FB-21DDD6820D90}"/>
              </a:ext>
            </a:extLst>
          </p:cNvPr>
          <p:cNvGrpSpPr/>
          <p:nvPr/>
        </p:nvGrpSpPr>
        <p:grpSpPr>
          <a:xfrm>
            <a:off x="429852" y="2489904"/>
            <a:ext cx="5910390" cy="3029775"/>
            <a:chOff x="330326" y="1911406"/>
            <a:chExt cx="5910390" cy="302977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B7719F2-E6DA-4B9B-9608-8934965C2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33" y="2397833"/>
              <a:ext cx="2191880" cy="2171331"/>
            </a:xfrm>
            <a:prstGeom prst="rect">
              <a:avLst/>
            </a:prstGeom>
          </p:spPr>
        </p:pic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AB05B934-A4E8-430B-8503-DD832BBF4F35}"/>
                </a:ext>
              </a:extLst>
            </p:cNvPr>
            <p:cNvSpPr/>
            <p:nvPr/>
          </p:nvSpPr>
          <p:spPr>
            <a:xfrm>
              <a:off x="2096277" y="2618792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A8F3B43-1D8F-42AA-8603-24A597E064FB}"/>
                </a:ext>
              </a:extLst>
            </p:cNvPr>
            <p:cNvSpPr/>
            <p:nvPr/>
          </p:nvSpPr>
          <p:spPr>
            <a:xfrm>
              <a:off x="1412032" y="3029339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AEE5117F-5AF5-45D9-BF43-92C30EB584AE}"/>
                </a:ext>
              </a:extLst>
            </p:cNvPr>
            <p:cNvSpPr/>
            <p:nvPr/>
          </p:nvSpPr>
          <p:spPr>
            <a:xfrm>
              <a:off x="1119673" y="2668555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D13B59D9-0C9B-4BF8-BBF2-C198CFFE5679}"/>
                </a:ext>
              </a:extLst>
            </p:cNvPr>
            <p:cNvSpPr/>
            <p:nvPr/>
          </p:nvSpPr>
          <p:spPr>
            <a:xfrm>
              <a:off x="757910" y="3029611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4A8AC81F-44F7-4993-B2B2-AAAF5F7DF3C9}"/>
                </a:ext>
              </a:extLst>
            </p:cNvPr>
            <p:cNvSpPr/>
            <p:nvPr/>
          </p:nvSpPr>
          <p:spPr>
            <a:xfrm>
              <a:off x="1169436" y="3825823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A9E132CE-0F3F-4323-86D9-712F0516F982}"/>
                </a:ext>
              </a:extLst>
            </p:cNvPr>
            <p:cNvSpPr/>
            <p:nvPr/>
          </p:nvSpPr>
          <p:spPr>
            <a:xfrm>
              <a:off x="1884783" y="3993774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C9D95E4A-1677-4432-9313-CBDF6EEB12BD}"/>
                </a:ext>
              </a:extLst>
            </p:cNvPr>
            <p:cNvSpPr/>
            <p:nvPr/>
          </p:nvSpPr>
          <p:spPr>
            <a:xfrm>
              <a:off x="1897223" y="3309994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E49B3EE5-6C73-4E10-83D1-6815BF3E8BA5}"/>
                </a:ext>
              </a:extLst>
            </p:cNvPr>
            <p:cNvSpPr/>
            <p:nvPr/>
          </p:nvSpPr>
          <p:spPr>
            <a:xfrm>
              <a:off x="2195803" y="3593978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74FE728-C7F7-438E-901D-37A8513C2493}"/>
                </a:ext>
              </a:extLst>
            </p:cNvPr>
            <p:cNvSpPr/>
            <p:nvPr/>
          </p:nvSpPr>
          <p:spPr>
            <a:xfrm>
              <a:off x="2713486" y="3302355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C420282-A8D7-41D4-8E02-05356FA3B649}"/>
                </a:ext>
              </a:extLst>
            </p:cNvPr>
            <p:cNvSpPr/>
            <p:nvPr/>
          </p:nvSpPr>
          <p:spPr>
            <a:xfrm>
              <a:off x="2613960" y="3641270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08D062C9-4D09-4D52-8C2E-F4BCBC1FE018}"/>
                </a:ext>
              </a:extLst>
            </p:cNvPr>
            <p:cNvSpPr/>
            <p:nvPr/>
          </p:nvSpPr>
          <p:spPr>
            <a:xfrm>
              <a:off x="2433568" y="3185122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03CFAE7E-F371-4D20-AD52-93B01F857672}"/>
                </a:ext>
              </a:extLst>
            </p:cNvPr>
            <p:cNvSpPr/>
            <p:nvPr/>
          </p:nvSpPr>
          <p:spPr>
            <a:xfrm>
              <a:off x="1717073" y="2410547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7457921-1551-44D0-B7DA-4EF24906EA69}"/>
                </a:ext>
              </a:extLst>
            </p:cNvPr>
            <p:cNvSpPr/>
            <p:nvPr/>
          </p:nvSpPr>
          <p:spPr>
            <a:xfrm>
              <a:off x="1169436" y="4270449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A99E63A6-D551-4014-AEC5-17805D2380C4}"/>
                </a:ext>
              </a:extLst>
            </p:cNvPr>
            <p:cNvSpPr/>
            <p:nvPr/>
          </p:nvSpPr>
          <p:spPr>
            <a:xfrm>
              <a:off x="1866120" y="4369975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9949D80C-7AA1-40F2-A287-301C66E40759}"/>
                </a:ext>
              </a:extLst>
            </p:cNvPr>
            <p:cNvSpPr/>
            <p:nvPr/>
          </p:nvSpPr>
          <p:spPr>
            <a:xfrm>
              <a:off x="2414420" y="4255036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8BDCAF86-4A26-42DC-BE0E-2E9468307CDD}"/>
                </a:ext>
              </a:extLst>
            </p:cNvPr>
            <p:cNvSpPr/>
            <p:nvPr/>
          </p:nvSpPr>
          <p:spPr>
            <a:xfrm>
              <a:off x="689556" y="3894248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E492513-0BCB-43A8-B7AD-A6E7993317FE}"/>
                </a:ext>
              </a:extLst>
            </p:cNvPr>
            <p:cNvSpPr/>
            <p:nvPr/>
          </p:nvSpPr>
          <p:spPr>
            <a:xfrm>
              <a:off x="1617547" y="4532115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972BFFD3-2EE2-4EA1-9B09-61438FE238BE}"/>
                </a:ext>
              </a:extLst>
            </p:cNvPr>
            <p:cNvSpPr/>
            <p:nvPr/>
          </p:nvSpPr>
          <p:spPr>
            <a:xfrm>
              <a:off x="1331408" y="3480662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47F767D-055D-4DE7-ABD3-823EA8D21C8B}"/>
                </a:ext>
              </a:extLst>
            </p:cNvPr>
            <p:cNvSpPr/>
            <p:nvPr/>
          </p:nvSpPr>
          <p:spPr>
            <a:xfrm>
              <a:off x="2383805" y="2600402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菱形 23">
              <a:extLst>
                <a:ext uri="{FF2B5EF4-FFF2-40B4-BE49-F238E27FC236}">
                  <a16:creationId xmlns:a16="http://schemas.microsoft.com/office/drawing/2014/main" id="{48931E2F-908B-402F-B59B-C582BD1E6B13}"/>
                </a:ext>
              </a:extLst>
            </p:cNvPr>
            <p:cNvSpPr/>
            <p:nvPr/>
          </p:nvSpPr>
          <p:spPr>
            <a:xfrm rot="13500000">
              <a:off x="1699329" y="2245951"/>
              <a:ext cx="1481876" cy="812786"/>
            </a:xfrm>
            <a:prstGeom prst="diamond">
              <a:avLst/>
            </a:prstGeom>
            <a:solidFill>
              <a:schemeClr val="bg1">
                <a:lumMod val="8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lt"/>
              </a:endParaRPr>
            </a:p>
          </p:txBody>
        </p:sp>
        <p:sp>
          <p:nvSpPr>
            <p:cNvPr id="25" name="菱形 24">
              <a:extLst>
                <a:ext uri="{FF2B5EF4-FFF2-40B4-BE49-F238E27FC236}">
                  <a16:creationId xmlns:a16="http://schemas.microsoft.com/office/drawing/2014/main" id="{74D3A75F-F7B9-4D27-8D4B-E054E37B668F}"/>
                </a:ext>
              </a:extLst>
            </p:cNvPr>
            <p:cNvSpPr/>
            <p:nvPr/>
          </p:nvSpPr>
          <p:spPr>
            <a:xfrm rot="6316312">
              <a:off x="28860" y="2692451"/>
              <a:ext cx="1481876" cy="812787"/>
            </a:xfrm>
            <a:prstGeom prst="diamond">
              <a:avLst/>
            </a:prstGeom>
            <a:solidFill>
              <a:schemeClr val="bg1">
                <a:lumMod val="8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</a:endParaRPr>
            </a:p>
          </p:txBody>
        </p:sp>
        <p:sp>
          <p:nvSpPr>
            <p:cNvPr id="26" name="菱形 25">
              <a:extLst>
                <a:ext uri="{FF2B5EF4-FFF2-40B4-BE49-F238E27FC236}">
                  <a16:creationId xmlns:a16="http://schemas.microsoft.com/office/drawing/2014/main" id="{C8C3038B-9DB3-4ED9-B6DF-64534992EEB8}"/>
                </a:ext>
              </a:extLst>
            </p:cNvPr>
            <p:cNvSpPr/>
            <p:nvPr/>
          </p:nvSpPr>
          <p:spPr>
            <a:xfrm rot="9900000">
              <a:off x="1199608" y="3977778"/>
              <a:ext cx="1481876" cy="812786"/>
            </a:xfrm>
            <a:prstGeom prst="diamond">
              <a:avLst/>
            </a:prstGeom>
            <a:solidFill>
              <a:schemeClr val="bg1">
                <a:lumMod val="8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A14F387-E927-4E57-8B9E-0E1DC644D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1090" y="2513571"/>
              <a:ext cx="2191880" cy="2171331"/>
            </a:xfrm>
            <a:prstGeom prst="rect">
              <a:avLst/>
            </a:prstGeom>
          </p:spPr>
        </p:pic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B4443643-B018-4EB1-9CF7-1EA163747171}"/>
                </a:ext>
              </a:extLst>
            </p:cNvPr>
            <p:cNvSpPr/>
            <p:nvPr/>
          </p:nvSpPr>
          <p:spPr>
            <a:xfrm>
              <a:off x="5516234" y="2734530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923E0A3D-7875-492C-9D9D-1FEA58AEA3F4}"/>
                </a:ext>
              </a:extLst>
            </p:cNvPr>
            <p:cNvSpPr/>
            <p:nvPr/>
          </p:nvSpPr>
          <p:spPr>
            <a:xfrm>
              <a:off x="4831989" y="3145077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E9182F57-B864-4164-9FBD-52034F66DF55}"/>
                </a:ext>
              </a:extLst>
            </p:cNvPr>
            <p:cNvSpPr/>
            <p:nvPr/>
          </p:nvSpPr>
          <p:spPr>
            <a:xfrm>
              <a:off x="4539630" y="2784293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0F3CD376-4064-453C-8E1A-7E333D2B30F1}"/>
                </a:ext>
              </a:extLst>
            </p:cNvPr>
            <p:cNvSpPr/>
            <p:nvPr/>
          </p:nvSpPr>
          <p:spPr>
            <a:xfrm>
              <a:off x="4177867" y="3145349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00F23D43-8141-44C7-A9E5-D3FCAA6CA153}"/>
                </a:ext>
              </a:extLst>
            </p:cNvPr>
            <p:cNvSpPr/>
            <p:nvPr/>
          </p:nvSpPr>
          <p:spPr>
            <a:xfrm>
              <a:off x="4589393" y="3941561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1C71D0A6-073B-46ED-BA97-7315E73FD541}"/>
                </a:ext>
              </a:extLst>
            </p:cNvPr>
            <p:cNvSpPr/>
            <p:nvPr/>
          </p:nvSpPr>
          <p:spPr>
            <a:xfrm>
              <a:off x="5304740" y="4109512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0877E358-C2E9-40F3-AD0D-1095C9B63B32}"/>
                </a:ext>
              </a:extLst>
            </p:cNvPr>
            <p:cNvSpPr/>
            <p:nvPr/>
          </p:nvSpPr>
          <p:spPr>
            <a:xfrm>
              <a:off x="5317180" y="3425732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16ABE770-57FE-47E4-AECD-E72E6567D461}"/>
                </a:ext>
              </a:extLst>
            </p:cNvPr>
            <p:cNvSpPr/>
            <p:nvPr/>
          </p:nvSpPr>
          <p:spPr>
            <a:xfrm>
              <a:off x="5615760" y="3709716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A15F6B5F-A65E-4411-98C5-060775F81F0E}"/>
                </a:ext>
              </a:extLst>
            </p:cNvPr>
            <p:cNvSpPr/>
            <p:nvPr/>
          </p:nvSpPr>
          <p:spPr>
            <a:xfrm>
              <a:off x="6133443" y="3418093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602DA5EC-9C9B-4B3B-A1C5-3BC062633B82}"/>
                </a:ext>
              </a:extLst>
            </p:cNvPr>
            <p:cNvSpPr/>
            <p:nvPr/>
          </p:nvSpPr>
          <p:spPr>
            <a:xfrm>
              <a:off x="5953051" y="3941561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A088C055-1BF0-4814-951C-AE10A8CD5420}"/>
                </a:ext>
              </a:extLst>
            </p:cNvPr>
            <p:cNvSpPr/>
            <p:nvPr/>
          </p:nvSpPr>
          <p:spPr>
            <a:xfrm>
              <a:off x="5853525" y="3300860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330116BE-6D4A-4ABF-8D97-35FA8E5C7287}"/>
                </a:ext>
              </a:extLst>
            </p:cNvPr>
            <p:cNvSpPr/>
            <p:nvPr/>
          </p:nvSpPr>
          <p:spPr>
            <a:xfrm>
              <a:off x="5137030" y="2526285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87C82E10-22BE-4492-971B-91343C53A6EA}"/>
                </a:ext>
              </a:extLst>
            </p:cNvPr>
            <p:cNvSpPr/>
            <p:nvPr/>
          </p:nvSpPr>
          <p:spPr>
            <a:xfrm>
              <a:off x="4589393" y="4386187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22406CB2-C701-4B79-9337-2AAD7C2814EE}"/>
                </a:ext>
              </a:extLst>
            </p:cNvPr>
            <p:cNvSpPr/>
            <p:nvPr/>
          </p:nvSpPr>
          <p:spPr>
            <a:xfrm>
              <a:off x="5286077" y="4485713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F9F135C2-55DE-49FA-AD3E-A273890314C8}"/>
                </a:ext>
              </a:extLst>
            </p:cNvPr>
            <p:cNvSpPr/>
            <p:nvPr/>
          </p:nvSpPr>
          <p:spPr>
            <a:xfrm>
              <a:off x="5834377" y="4370774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DF544471-6C7D-4340-9B24-F81B981F248F}"/>
                </a:ext>
              </a:extLst>
            </p:cNvPr>
            <p:cNvSpPr/>
            <p:nvPr/>
          </p:nvSpPr>
          <p:spPr>
            <a:xfrm>
              <a:off x="4128104" y="3776060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D4E97341-9C30-4DEA-B379-EECF54634E67}"/>
                </a:ext>
              </a:extLst>
            </p:cNvPr>
            <p:cNvSpPr/>
            <p:nvPr/>
          </p:nvSpPr>
          <p:spPr>
            <a:xfrm>
              <a:off x="5037504" y="4647853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949BF792-033A-4FE3-B5C5-6991DBBAB08E}"/>
                </a:ext>
              </a:extLst>
            </p:cNvPr>
            <p:cNvSpPr/>
            <p:nvPr/>
          </p:nvSpPr>
          <p:spPr>
            <a:xfrm>
              <a:off x="4751365" y="3596400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0D896A18-1D73-4C7A-ACF6-A1BF1B342C90}"/>
                </a:ext>
              </a:extLst>
            </p:cNvPr>
            <p:cNvSpPr/>
            <p:nvPr/>
          </p:nvSpPr>
          <p:spPr>
            <a:xfrm>
              <a:off x="5803762" y="2716140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8A0D3BCA-69AE-4CEA-93F5-A870EBD2D5CE}"/>
                </a:ext>
              </a:extLst>
            </p:cNvPr>
            <p:cNvGrpSpPr/>
            <p:nvPr/>
          </p:nvGrpSpPr>
          <p:grpSpPr>
            <a:xfrm rot="19060462">
              <a:off x="3781162" y="2143211"/>
              <a:ext cx="2459554" cy="2797970"/>
              <a:chOff x="3807063" y="2027144"/>
              <a:chExt cx="2459554" cy="2797970"/>
            </a:xfrm>
          </p:grpSpPr>
          <p:sp>
            <p:nvSpPr>
              <p:cNvPr id="47" name="菱形 46">
                <a:extLst>
                  <a:ext uri="{FF2B5EF4-FFF2-40B4-BE49-F238E27FC236}">
                    <a16:creationId xmlns:a16="http://schemas.microsoft.com/office/drawing/2014/main" id="{BB84C2FA-2C20-49DD-9C61-1302EA6B2EDD}"/>
                  </a:ext>
                </a:extLst>
              </p:cNvPr>
              <p:cNvSpPr/>
              <p:nvPr/>
            </p:nvSpPr>
            <p:spPr>
              <a:xfrm rot="13500000">
                <a:off x="5119286" y="2361689"/>
                <a:ext cx="1481876" cy="812786"/>
              </a:xfrm>
              <a:prstGeom prst="diamond">
                <a:avLst/>
              </a:prstGeom>
              <a:solidFill>
                <a:schemeClr val="bg1">
                  <a:lumMod val="85000"/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latin typeface="+mj-lt"/>
                </a:endParaRPr>
              </a:p>
            </p:txBody>
          </p:sp>
          <p:sp>
            <p:nvSpPr>
              <p:cNvPr id="48" name="菱形 47">
                <a:extLst>
                  <a:ext uri="{FF2B5EF4-FFF2-40B4-BE49-F238E27FC236}">
                    <a16:creationId xmlns:a16="http://schemas.microsoft.com/office/drawing/2014/main" id="{FDB39FAD-8C95-4144-8682-A942136F26A2}"/>
                  </a:ext>
                </a:extLst>
              </p:cNvPr>
              <p:cNvSpPr/>
              <p:nvPr/>
            </p:nvSpPr>
            <p:spPr>
              <a:xfrm rot="6316312">
                <a:off x="3472519" y="2695538"/>
                <a:ext cx="1481876" cy="812787"/>
              </a:xfrm>
              <a:prstGeom prst="diamond">
                <a:avLst/>
              </a:prstGeom>
              <a:solidFill>
                <a:schemeClr val="bg1">
                  <a:lumMod val="85000"/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j-lt"/>
                </a:endParaRPr>
              </a:p>
            </p:txBody>
          </p:sp>
          <p:sp>
            <p:nvSpPr>
              <p:cNvPr id="49" name="菱形 48">
                <a:extLst>
                  <a:ext uri="{FF2B5EF4-FFF2-40B4-BE49-F238E27FC236}">
                    <a16:creationId xmlns:a16="http://schemas.microsoft.com/office/drawing/2014/main" id="{76441EB0-A972-46E4-912D-44A1FF7B13F7}"/>
                  </a:ext>
                </a:extLst>
              </p:cNvPr>
              <p:cNvSpPr/>
              <p:nvPr/>
            </p:nvSpPr>
            <p:spPr>
              <a:xfrm rot="9900000">
                <a:off x="4749814" y="4012328"/>
                <a:ext cx="1481876" cy="812786"/>
              </a:xfrm>
              <a:prstGeom prst="diamond">
                <a:avLst/>
              </a:prstGeom>
              <a:solidFill>
                <a:schemeClr val="bg1">
                  <a:lumMod val="85000"/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j-lt"/>
                </a:endParaRPr>
              </a:p>
            </p:txBody>
          </p:sp>
        </p:grp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05EFF241-171E-4BB4-A751-FFA8962D2ED9}"/>
                </a:ext>
              </a:extLst>
            </p:cNvPr>
            <p:cNvSpPr/>
            <p:nvPr/>
          </p:nvSpPr>
          <p:spPr>
            <a:xfrm>
              <a:off x="330326" y="2086279"/>
              <a:ext cx="99526" cy="995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A473A362-4A9A-4261-A7A4-F265BEDC987B}"/>
              </a:ext>
            </a:extLst>
          </p:cNvPr>
          <p:cNvSpPr txBox="1"/>
          <p:nvPr/>
        </p:nvSpPr>
        <p:spPr>
          <a:xfrm>
            <a:off x="21521" y="3085767"/>
            <a:ext cx="7457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latin typeface="+mj-lt"/>
                <a:cs typeface="Times New Roman" panose="02020603050405020304" pitchFamily="18" charset="0"/>
              </a:rPr>
              <a:t>Projector</a:t>
            </a:r>
            <a:endParaRPr lang="zh-CN" altLang="en-US" sz="11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8456810-3F46-4DED-B6A8-6914CECF9A2D}"/>
              </a:ext>
            </a:extLst>
          </p:cNvPr>
          <p:cNvSpPr txBox="1"/>
          <p:nvPr/>
        </p:nvSpPr>
        <p:spPr>
          <a:xfrm>
            <a:off x="2371361" y="2685201"/>
            <a:ext cx="7457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latin typeface="+mj-lt"/>
                <a:cs typeface="Times New Roman" panose="02020603050405020304" pitchFamily="18" charset="0"/>
              </a:rPr>
              <a:t>Projector</a:t>
            </a:r>
            <a:endParaRPr lang="zh-CN" altLang="en-US" sz="11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9675695-ED00-43AC-AC0E-833A492B19AC}"/>
              </a:ext>
            </a:extLst>
          </p:cNvPr>
          <p:cNvSpPr txBox="1"/>
          <p:nvPr/>
        </p:nvSpPr>
        <p:spPr>
          <a:xfrm>
            <a:off x="1368488" y="5287252"/>
            <a:ext cx="7457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latin typeface="+mj-lt"/>
                <a:cs typeface="Times New Roman" panose="02020603050405020304" pitchFamily="18" charset="0"/>
              </a:rPr>
              <a:t>Projector</a:t>
            </a:r>
            <a:endParaRPr lang="zh-CN" altLang="en-US" sz="11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24053E9E-5526-409C-8927-DFA0CECB1D3B}"/>
              </a:ext>
            </a:extLst>
          </p:cNvPr>
          <p:cNvSpPr txBox="1"/>
          <p:nvPr/>
        </p:nvSpPr>
        <p:spPr>
          <a:xfrm>
            <a:off x="3409977" y="4639431"/>
            <a:ext cx="7457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latin typeface="+mj-lt"/>
                <a:cs typeface="Times New Roman" panose="02020603050405020304" pitchFamily="18" charset="0"/>
              </a:rPr>
              <a:t>Projector</a:t>
            </a:r>
            <a:endParaRPr lang="zh-CN" altLang="en-US" sz="11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6BC79A51-7D10-44E6-A570-BA3FB230C779}"/>
              </a:ext>
            </a:extLst>
          </p:cNvPr>
          <p:cNvSpPr txBox="1"/>
          <p:nvPr/>
        </p:nvSpPr>
        <p:spPr>
          <a:xfrm>
            <a:off x="6052577" y="4601172"/>
            <a:ext cx="7457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latin typeface="+mj-lt"/>
                <a:cs typeface="Times New Roman" panose="02020603050405020304" pitchFamily="18" charset="0"/>
              </a:rPr>
              <a:t>Projector</a:t>
            </a:r>
            <a:endParaRPr lang="zh-CN" altLang="en-US" sz="11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E03C0DC-17D7-4EAC-83B5-5E6CAA5E9E8A}"/>
              </a:ext>
            </a:extLst>
          </p:cNvPr>
          <p:cNvSpPr txBox="1"/>
          <p:nvPr/>
        </p:nvSpPr>
        <p:spPr>
          <a:xfrm>
            <a:off x="4903267" y="2795439"/>
            <a:ext cx="7457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latin typeface="+mj-lt"/>
                <a:cs typeface="Times New Roman" panose="02020603050405020304" pitchFamily="18" charset="0"/>
              </a:rPr>
              <a:t>Projector</a:t>
            </a:r>
            <a:endParaRPr lang="zh-CN" altLang="en-US" sz="11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6B7DABBE-1AB9-4318-8E0C-8C2A80F3D1DD}"/>
              </a:ext>
            </a:extLst>
          </p:cNvPr>
          <p:cNvSpPr/>
          <p:nvPr/>
        </p:nvSpPr>
        <p:spPr>
          <a:xfrm>
            <a:off x="479048" y="2568700"/>
            <a:ext cx="1905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Rotation destinations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46480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23264E-40DF-40BE-9FBA-50D75AB4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Conflict elimination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537512-FDCD-4606-BFC2-034342450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Samples generated from the same projector have no conflicts.</a:t>
            </a:r>
          </a:p>
          <a:p>
            <a:pPr lvl="1"/>
            <a:r>
              <a:rPr lang="en-US" altLang="zh-CN" dirty="0"/>
              <a:t>Except restart conflicts.</a:t>
            </a:r>
          </a:p>
          <a:p>
            <a:r>
              <a:rPr lang="en-US" altLang="zh-CN" dirty="0"/>
              <a:t>Resolve conflicts from different projectors using priority.</a:t>
            </a:r>
          </a:p>
          <a:p>
            <a:pPr lvl="1"/>
            <a:r>
              <a:rPr lang="en-US" altLang="zh-CN" dirty="0"/>
              <a:t>Very short priority chain.</a:t>
            </a:r>
          </a:p>
        </p:txBody>
      </p:sp>
    </p:spTree>
    <p:extLst>
      <p:ext uri="{BB962C8B-B14F-4D97-AF65-F5344CB8AC3E}">
        <p14:creationId xmlns:p14="http://schemas.microsoft.com/office/powerpoint/2010/main" val="4236019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What’s good about this pattern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No sample-pool needed (Sample-pool free)</a:t>
            </a:r>
          </a:p>
          <a:p>
            <a:pPr lvl="1"/>
            <a:r>
              <a:rPr lang="en-US" altLang="zh-CN" dirty="0"/>
              <a:t>Generating Poisson-disk sample from scratch.</a:t>
            </a:r>
          </a:p>
          <a:p>
            <a:r>
              <a:rPr lang="en-US" altLang="zh-CN" dirty="0"/>
              <a:t>No intra-batch conflicts (intra-batch conflict free)</a:t>
            </a:r>
          </a:p>
          <a:p>
            <a:pPr lvl="1"/>
            <a:r>
              <a:rPr lang="en-US" altLang="zh-CN" dirty="0"/>
              <a:t>No nested priority problem during elimination phase.</a:t>
            </a:r>
          </a:p>
          <a:p>
            <a:pPr lvl="1"/>
            <a:r>
              <a:rPr lang="en-US" altLang="zh-CN" dirty="0"/>
              <a:t>Regular and GPU friendly.</a:t>
            </a:r>
          </a:p>
        </p:txBody>
      </p:sp>
    </p:spTree>
    <p:extLst>
      <p:ext uri="{BB962C8B-B14F-4D97-AF65-F5344CB8AC3E}">
        <p14:creationId xmlns:p14="http://schemas.microsoft.com/office/powerpoint/2010/main" val="1831862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796710-0B57-4B58-9506-8DC330E30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analysis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0668A3-2A76-4DA8-887D-9841E23CB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Performance (CPU: i7-7700K, GPU: NV GTX1080)</a:t>
            </a:r>
            <a:endParaRPr lang="zh-CN" altLang="en-US" dirty="0"/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B03CB722-657B-4555-A2DD-381179DCD9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7276632"/>
              </p:ext>
            </p:extLst>
          </p:nvPr>
        </p:nvGraphicFramePr>
        <p:xfrm>
          <a:off x="578907" y="2112064"/>
          <a:ext cx="6517218" cy="360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3527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>
            <a:extLst>
              <a:ext uri="{FF2B5EF4-FFF2-40B4-BE49-F238E27FC236}">
                <a16:creationId xmlns:a16="http://schemas.microsoft.com/office/drawing/2014/main" id="{3D94A6FD-85FD-48F3-994B-F6D9051C8EB1}"/>
              </a:ext>
            </a:extLst>
          </p:cNvPr>
          <p:cNvGrpSpPr/>
          <p:nvPr/>
        </p:nvGrpSpPr>
        <p:grpSpPr>
          <a:xfrm>
            <a:off x="140975" y="2279294"/>
            <a:ext cx="7551597" cy="1714289"/>
            <a:chOff x="-591997" y="2417831"/>
            <a:chExt cx="9509988" cy="2158864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59C5AAEC-6188-4ED8-A313-3BAE40941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91997" y="2651358"/>
              <a:ext cx="1775521" cy="1543742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C8E909B1-D74D-48C9-A337-C2C3DE66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259" y="2554766"/>
              <a:ext cx="1854761" cy="1854761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040FD34F-4A9B-4E2B-ABFC-3CB734D54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7425" y="2417831"/>
              <a:ext cx="2150566" cy="2152815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11A5BEC1-A3E2-458C-840C-2A30B8C7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205" y="2554766"/>
              <a:ext cx="1854761" cy="1854761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9602F66D-F6AC-4AD2-9F42-BDD8501D3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60749" y="2423879"/>
              <a:ext cx="2150566" cy="2152816"/>
            </a:xfrm>
            <a:prstGeom prst="rect">
              <a:avLst/>
            </a:prstGeom>
          </p:spPr>
        </p:pic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62596831-ACDC-4914-ABB1-032065C6E1AE}"/>
              </a:ext>
            </a:extLst>
          </p:cNvPr>
          <p:cNvSpPr txBox="1"/>
          <p:nvPr/>
        </p:nvSpPr>
        <p:spPr>
          <a:xfrm>
            <a:off x="1534305" y="2331988"/>
            <a:ext cx="15060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Iterations:50</a:t>
            </a:r>
          </a:p>
          <a:p>
            <a:r>
              <a:rPr lang="el-GR" altLang="zh-CN" sz="1400" b="1" dirty="0">
                <a:solidFill>
                  <a:schemeClr val="bg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ρ</a:t>
            </a:r>
            <a:r>
              <a:rPr lang="en-US" altLang="zh-CN" sz="1400" b="1" dirty="0">
                <a:solidFill>
                  <a:schemeClr val="bg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/</a:t>
            </a:r>
            <a:r>
              <a:rPr lang="el-GR" altLang="zh-CN" sz="1400" b="1" dirty="0">
                <a:solidFill>
                  <a:schemeClr val="bg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ρ </a:t>
            </a:r>
            <a:r>
              <a:rPr lang="en-US" altLang="zh-CN" sz="1400" b="1" baseline="-25000" dirty="0">
                <a:solidFill>
                  <a:schemeClr val="bg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max</a:t>
            </a:r>
            <a:r>
              <a:rPr lang="en-US" altLang="zh-CN" sz="1400" b="1" dirty="0">
                <a:solidFill>
                  <a:schemeClr val="bg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=91.0%</a:t>
            </a:r>
            <a:endParaRPr lang="zh-CN" altLang="en-US" sz="1400" dirty="0">
              <a:solidFill>
                <a:schemeClr val="bg1"/>
              </a:solidFill>
              <a:latin typeface="Linux Libertine" panose="02000503000000000000" pitchFamily="2" charset="0"/>
              <a:cs typeface="Linux Libertine" panose="02000503000000000000" pitchFamily="2" charset="0"/>
            </a:endParaRPr>
          </a:p>
          <a:p>
            <a:endParaRPr lang="zh-CN" altLang="en-US" sz="1400" dirty="0">
              <a:solidFill>
                <a:schemeClr val="bg1"/>
              </a:solidFill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B3C55033-25F0-4703-BF14-EDF52B2A9610}"/>
              </a:ext>
            </a:extLst>
          </p:cNvPr>
          <p:cNvGrpSpPr/>
          <p:nvPr/>
        </p:nvGrpSpPr>
        <p:grpSpPr>
          <a:xfrm>
            <a:off x="269064" y="685624"/>
            <a:ext cx="7459793" cy="1773970"/>
            <a:chOff x="203751" y="194217"/>
            <a:chExt cx="9353308" cy="2224255"/>
          </a:xfrm>
        </p:grpSpPr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0909E976-2ECF-4F16-A82B-C9E3F92EB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643" y="360852"/>
              <a:ext cx="1854761" cy="1854761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F7B8B11D-991A-41B6-8D56-9644E038D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35128" y="194217"/>
              <a:ext cx="2221931" cy="2224255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74784000-94B0-48B4-AA53-7521E154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833" y="360852"/>
              <a:ext cx="1854761" cy="1854761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10E58826-7569-4129-A0DB-BD0701844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3694" y="198733"/>
              <a:ext cx="2205994" cy="2208300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1203B0AF-4272-4169-AB85-B16A19537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3751" y="449107"/>
              <a:ext cx="1482865" cy="1543741"/>
            </a:xfrm>
            <a:prstGeom prst="rect">
              <a:avLst/>
            </a:prstGeom>
          </p:spPr>
        </p:pic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8F5F558A-2494-4B71-A6B2-5D500066D63D}"/>
                </a:ext>
              </a:extLst>
            </p:cNvPr>
            <p:cNvSpPr txBox="1"/>
            <p:nvPr/>
          </p:nvSpPr>
          <p:spPr>
            <a:xfrm>
              <a:off x="1916275" y="374272"/>
              <a:ext cx="21466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Iterations:50</a:t>
              </a:r>
            </a:p>
            <a:p>
              <a:r>
                <a:rPr lang="el-GR" altLang="zh-CN" sz="1400" b="1" dirty="0">
                  <a:solidFill>
                    <a:schemeClr val="bg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ρ</a:t>
              </a:r>
              <a:r>
                <a:rPr lang="en-US" altLang="zh-CN" sz="1400" b="1" dirty="0">
                  <a:solidFill>
                    <a:schemeClr val="bg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/</a:t>
              </a:r>
              <a:r>
                <a:rPr lang="el-GR" altLang="zh-CN" sz="1400" b="1" dirty="0">
                  <a:solidFill>
                    <a:schemeClr val="bg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ρ </a:t>
              </a:r>
              <a:r>
                <a:rPr lang="en-US" altLang="zh-CN" sz="1400" b="1" baseline="-25000" dirty="0">
                  <a:solidFill>
                    <a:schemeClr val="bg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max</a:t>
              </a:r>
              <a:r>
                <a:rPr lang="en-US" altLang="zh-CN" sz="1400" b="1" dirty="0">
                  <a:solidFill>
                    <a:schemeClr val="bg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=92.5%</a:t>
              </a:r>
              <a:endParaRPr lang="zh-CN" altLang="en-US" sz="1400" dirty="0">
                <a:solidFill>
                  <a:schemeClr val="bg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  <a:p>
              <a:endParaRPr lang="zh-CN" altLang="en-US" sz="1400" dirty="0">
                <a:solidFill>
                  <a:schemeClr val="bg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2F5C349D-810E-4BFB-A799-730A4BED7179}"/>
              </a:ext>
            </a:extLst>
          </p:cNvPr>
          <p:cNvGrpSpPr/>
          <p:nvPr/>
        </p:nvGrpSpPr>
        <p:grpSpPr>
          <a:xfrm>
            <a:off x="119204" y="3807421"/>
            <a:ext cx="7602397" cy="1814154"/>
            <a:chOff x="46631" y="6161639"/>
            <a:chExt cx="9528961" cy="2258795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DB178E49-DE27-4C0D-8EBB-76E7B1CEE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631" y="6741448"/>
              <a:ext cx="1920985" cy="1063131"/>
            </a:xfrm>
            <a:prstGeom prst="rect">
              <a:avLst/>
            </a:prstGeom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9CF0474D-AC99-4E2B-A45A-C1D1FB75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887" y="6323571"/>
              <a:ext cx="1854761" cy="1854761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7C425797-6392-4B53-ACB0-8D324E483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90994" y="6161639"/>
              <a:ext cx="2184598" cy="2186884"/>
            </a:xfrm>
            <a:prstGeom prst="rect">
              <a:avLst/>
            </a:prstGeom>
          </p:spPr>
        </p:pic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5A7AF4E6-167D-4BC9-ABBF-959A1B95C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63694" y="6196179"/>
              <a:ext cx="2221931" cy="2224255"/>
            </a:xfrm>
            <a:prstGeom prst="rect">
              <a:avLst/>
            </a:prstGeom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AE9755D1-62E7-4EB8-8CB0-708D7706F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668" y="6331830"/>
              <a:ext cx="1854761" cy="1854761"/>
            </a:xfrm>
            <a:prstGeom prst="rect">
              <a:avLst/>
            </a:prstGeom>
          </p:spPr>
        </p:pic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9F2A567B-B82E-4BE9-88D3-8736A7F82C6A}"/>
                </a:ext>
              </a:extLst>
            </p:cNvPr>
            <p:cNvSpPr txBox="1"/>
            <p:nvPr/>
          </p:nvSpPr>
          <p:spPr>
            <a:xfrm>
              <a:off x="1897548" y="6357075"/>
              <a:ext cx="21466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Iterations:50</a:t>
              </a:r>
            </a:p>
            <a:p>
              <a:r>
                <a:rPr lang="el-GR" altLang="zh-CN" sz="1400" b="1" dirty="0">
                  <a:solidFill>
                    <a:schemeClr val="bg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ρ</a:t>
              </a:r>
              <a:r>
                <a:rPr lang="en-US" altLang="zh-CN" sz="1400" b="1" dirty="0">
                  <a:solidFill>
                    <a:schemeClr val="bg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/</a:t>
              </a:r>
              <a:r>
                <a:rPr lang="el-GR" altLang="zh-CN" sz="1400" b="1" dirty="0">
                  <a:solidFill>
                    <a:schemeClr val="bg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ρ </a:t>
              </a:r>
              <a:r>
                <a:rPr lang="en-US" altLang="zh-CN" sz="1400" b="1" baseline="-25000" dirty="0">
                  <a:solidFill>
                    <a:schemeClr val="bg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max</a:t>
              </a:r>
              <a:r>
                <a:rPr lang="en-US" altLang="zh-CN" sz="1400" b="1" dirty="0">
                  <a:solidFill>
                    <a:schemeClr val="bg1"/>
                  </a:solidFill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=93.5%</a:t>
              </a:r>
              <a:endParaRPr lang="zh-CN" altLang="en-US" sz="1400" dirty="0">
                <a:solidFill>
                  <a:schemeClr val="bg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  <a:p>
              <a:endParaRPr lang="zh-CN" altLang="en-US" sz="1400" dirty="0">
                <a:solidFill>
                  <a:schemeClr val="bg1"/>
                </a:solidFill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00AE5A52-8F4C-472C-8392-99B8FA8EDAFF}"/>
              </a:ext>
            </a:extLst>
          </p:cNvPr>
          <p:cNvSpPr txBox="1"/>
          <p:nvPr/>
        </p:nvSpPr>
        <p:spPr>
          <a:xfrm>
            <a:off x="2579686" y="378567"/>
            <a:ext cx="1230314" cy="46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28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Ours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5650E137-4F68-4CDF-A188-EA29D5D1B470}"/>
              </a:ext>
            </a:extLst>
          </p:cNvPr>
          <p:cNvSpPr txBox="1"/>
          <p:nvPr/>
        </p:nvSpPr>
        <p:spPr>
          <a:xfrm>
            <a:off x="5153141" y="361058"/>
            <a:ext cx="1684019" cy="8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28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Reference</a:t>
            </a:r>
          </a:p>
          <a:p>
            <a:endParaRPr lang="en-US" altLang="zh-CN" sz="2428" dirty="0"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50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4AF47C00-BE9A-4705-B966-62BF1F6D86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652141"/>
              </p:ext>
            </p:extLst>
          </p:nvPr>
        </p:nvGraphicFramePr>
        <p:xfrm>
          <a:off x="-49704" y="891039"/>
          <a:ext cx="7719407" cy="3932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8540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>
            <a:extLst>
              <a:ext uri="{FF2B5EF4-FFF2-40B4-BE49-F238E27FC236}">
                <a16:creationId xmlns:a16="http://schemas.microsoft.com/office/drawing/2014/main" id="{BD7708E6-5010-4CE2-92B0-CC119744584B}"/>
              </a:ext>
            </a:extLst>
          </p:cNvPr>
          <p:cNvGrpSpPr/>
          <p:nvPr/>
        </p:nvGrpSpPr>
        <p:grpSpPr>
          <a:xfrm>
            <a:off x="0" y="0"/>
            <a:ext cx="8706956" cy="6354359"/>
            <a:chOff x="1034523" y="709286"/>
            <a:chExt cx="5929776" cy="462136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3FAC930-EC6C-49C1-9B48-C49468F24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4523" y="709286"/>
              <a:ext cx="5188704" cy="4145409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966B5079-621B-4BD1-9D94-C26021C12C69}"/>
                </a:ext>
              </a:extLst>
            </p:cNvPr>
            <p:cNvSpPr txBox="1"/>
            <p:nvPr/>
          </p:nvSpPr>
          <p:spPr>
            <a:xfrm>
              <a:off x="5248186" y="4054772"/>
              <a:ext cx="1716113" cy="1275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Dragon</a:t>
              </a:r>
            </a:p>
            <a:p>
              <a:r>
                <a:rPr lang="en-US" altLang="zh-CN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Tris: 871K</a:t>
              </a:r>
            </a:p>
            <a:p>
              <a:r>
                <a:rPr lang="en-US" altLang="zh-CN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Samples: 1M</a:t>
              </a:r>
            </a:p>
            <a:p>
              <a:r>
                <a:rPr lang="en-US" altLang="zh-CN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Iteration: 30</a:t>
              </a:r>
            </a:p>
            <a:p>
              <a:endParaRPr lang="en-US" altLang="zh-CN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endParaRPr>
            </a:p>
            <a:p>
              <a:endParaRPr lang="en-US" altLang="zh-CN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6C0FDE0A-3C30-4EAB-95E7-8D510C445E47}"/>
              </a:ext>
            </a:extLst>
          </p:cNvPr>
          <p:cNvSpPr/>
          <p:nvPr/>
        </p:nvSpPr>
        <p:spPr>
          <a:xfrm>
            <a:off x="1263722" y="1818526"/>
            <a:ext cx="292872" cy="2191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F142384-FADF-4FCC-85C3-5B34B42F34C3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852755" y="2037671"/>
            <a:ext cx="557403" cy="120896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44">
            <a:extLst>
              <a:ext uri="{FF2B5EF4-FFF2-40B4-BE49-F238E27FC236}">
                <a16:creationId xmlns:a16="http://schemas.microsoft.com/office/drawing/2014/main" id="{FB504C7B-0FD8-47DA-9BBE-F2F5C1F45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87"/>
          <a:stretch/>
        </p:blipFill>
        <p:spPr>
          <a:xfrm>
            <a:off x="95749" y="3324062"/>
            <a:ext cx="2628817" cy="18186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9499D08D-C6AE-4554-8209-A43F1D0C7DD0}"/>
              </a:ext>
            </a:extLst>
          </p:cNvPr>
          <p:cNvSpPr/>
          <p:nvPr/>
        </p:nvSpPr>
        <p:spPr>
          <a:xfrm>
            <a:off x="5060023" y="1216311"/>
            <a:ext cx="292872" cy="2191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FC7D9A70-D8F6-444C-8531-CFBB55BDAD63}"/>
              </a:ext>
            </a:extLst>
          </p:cNvPr>
          <p:cNvCxnSpPr>
            <a:cxnSpLocks/>
            <a:stCxn id="46" idx="0"/>
          </p:cNvCxnSpPr>
          <p:nvPr/>
        </p:nvCxnSpPr>
        <p:spPr>
          <a:xfrm flipV="1">
            <a:off x="5206459" y="849368"/>
            <a:ext cx="372408" cy="36694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图片 63">
            <a:extLst>
              <a:ext uri="{FF2B5EF4-FFF2-40B4-BE49-F238E27FC236}">
                <a16:creationId xmlns:a16="http://schemas.microsoft.com/office/drawing/2014/main" id="{FEB1566C-F071-49E8-B6C5-D77EC4605F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12" t="3195" r="17090" b="42361"/>
          <a:stretch/>
        </p:blipFill>
        <p:spPr>
          <a:xfrm>
            <a:off x="5578867" y="15074"/>
            <a:ext cx="1995850" cy="13736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7874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4855688-B5F3-4CFC-B642-DBC47A7EB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6"/>
          <a:stretch/>
        </p:blipFill>
        <p:spPr>
          <a:xfrm>
            <a:off x="759281" y="298"/>
            <a:ext cx="2631012" cy="18186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03473E2-F7EB-456B-A3F4-9B070F9411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89"/>
          <a:stretch/>
        </p:blipFill>
        <p:spPr>
          <a:xfrm>
            <a:off x="761474" y="1823864"/>
            <a:ext cx="2631012" cy="18186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A7FD725-846A-40C8-BCC9-D8E926E886D0}"/>
              </a:ext>
            </a:extLst>
          </p:cNvPr>
          <p:cNvSpPr/>
          <p:nvPr/>
        </p:nvSpPr>
        <p:spPr>
          <a:xfrm>
            <a:off x="759279" y="298"/>
            <a:ext cx="2631016" cy="18186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b="1"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83AB37D-A3E6-4C8A-80F7-55C34A7E7B6E}"/>
              </a:ext>
            </a:extLst>
          </p:cNvPr>
          <p:cNvSpPr/>
          <p:nvPr/>
        </p:nvSpPr>
        <p:spPr>
          <a:xfrm>
            <a:off x="759279" y="1823864"/>
            <a:ext cx="2631012" cy="18186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b="1"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56B59BB-9EDB-4943-A3E4-226A3EA0BC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87"/>
          <a:stretch/>
        </p:blipFill>
        <p:spPr>
          <a:xfrm>
            <a:off x="760379" y="3647698"/>
            <a:ext cx="2628817" cy="181868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8352382-3DA2-47E9-AAB8-3FC0DD3B27EE}"/>
              </a:ext>
            </a:extLst>
          </p:cNvPr>
          <p:cNvSpPr/>
          <p:nvPr/>
        </p:nvSpPr>
        <p:spPr>
          <a:xfrm>
            <a:off x="760377" y="3647696"/>
            <a:ext cx="2631012" cy="18186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b="1"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CAE54A3-E890-4CBA-BC48-706177B78280}"/>
              </a:ext>
            </a:extLst>
          </p:cNvPr>
          <p:cNvSpPr txBox="1"/>
          <p:nvPr/>
        </p:nvSpPr>
        <p:spPr>
          <a:xfrm>
            <a:off x="1926298" y="0"/>
            <a:ext cx="1466190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Iteration:1</a:t>
            </a:r>
          </a:p>
          <a:p>
            <a:pPr algn="r"/>
            <a:r>
              <a:rPr lang="en-US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SR:8.7M/s</a:t>
            </a:r>
          </a:p>
          <a:p>
            <a:pPr algn="r"/>
            <a:r>
              <a:rPr lang="en-US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Samples: 624618</a:t>
            </a:r>
          </a:p>
          <a:p>
            <a:pPr algn="r"/>
            <a:r>
              <a:rPr lang="el-GR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ρ</a:t>
            </a:r>
            <a:r>
              <a:rPr lang="en-US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/</a:t>
            </a:r>
            <a:r>
              <a:rPr lang="el-GR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ρ </a:t>
            </a:r>
            <a:r>
              <a:rPr lang="en-US" altLang="zh-CN" sz="1200" b="1" baseline="-25000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max</a:t>
            </a:r>
            <a:r>
              <a:rPr lang="en-US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=79.1%</a:t>
            </a:r>
            <a:endParaRPr lang="zh-CN" altLang="en-US" sz="1200" b="1" dirty="0"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AABAA7E-C086-40B5-9113-4EA3C7FAA5B6}"/>
              </a:ext>
            </a:extLst>
          </p:cNvPr>
          <p:cNvSpPr txBox="1"/>
          <p:nvPr/>
        </p:nvSpPr>
        <p:spPr>
          <a:xfrm>
            <a:off x="1911797" y="1830187"/>
            <a:ext cx="1476300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Iteration:3</a:t>
            </a:r>
          </a:p>
          <a:p>
            <a:pPr algn="r"/>
            <a:r>
              <a:rPr lang="en-US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SR:3.3M/s</a:t>
            </a:r>
          </a:p>
          <a:p>
            <a:pPr algn="r"/>
            <a:r>
              <a:rPr lang="en-US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Samples: 847880</a:t>
            </a:r>
          </a:p>
          <a:p>
            <a:pPr algn="r"/>
            <a:r>
              <a:rPr lang="el-GR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ρ</a:t>
            </a:r>
            <a:r>
              <a:rPr lang="en-US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/</a:t>
            </a:r>
            <a:r>
              <a:rPr lang="el-GR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ρ </a:t>
            </a:r>
            <a:r>
              <a:rPr lang="en-US" altLang="zh-CN" sz="1200" b="1" baseline="-25000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max</a:t>
            </a:r>
            <a:r>
              <a:rPr lang="en-US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=85.9%</a:t>
            </a:r>
            <a:endParaRPr lang="zh-CN" altLang="en-US" sz="1200" b="1" dirty="0"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1A7A6EE-7E1E-495E-B8FC-8A929619DE5D}"/>
              </a:ext>
            </a:extLst>
          </p:cNvPr>
          <p:cNvSpPr txBox="1"/>
          <p:nvPr/>
        </p:nvSpPr>
        <p:spPr>
          <a:xfrm>
            <a:off x="1821514" y="3647429"/>
            <a:ext cx="1567682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Iteration:100</a:t>
            </a:r>
          </a:p>
          <a:p>
            <a:pPr algn="r"/>
            <a:r>
              <a:rPr lang="en-US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SR:118K/s</a:t>
            </a:r>
          </a:p>
          <a:p>
            <a:pPr algn="r"/>
            <a:r>
              <a:rPr lang="en-US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Samples: 1114999</a:t>
            </a:r>
          </a:p>
          <a:p>
            <a:pPr algn="r"/>
            <a:r>
              <a:rPr lang="el-GR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ρ</a:t>
            </a:r>
            <a:r>
              <a:rPr lang="en-US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/</a:t>
            </a:r>
            <a:r>
              <a:rPr lang="el-GR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ρ </a:t>
            </a:r>
            <a:r>
              <a:rPr lang="en-US" altLang="zh-CN" sz="1200" b="1" baseline="-25000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max</a:t>
            </a:r>
            <a:r>
              <a:rPr lang="en-US" altLang="zh-CN" sz="12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=96.5%</a:t>
            </a:r>
            <a:endParaRPr lang="zh-CN" altLang="en-US" sz="1200" b="1" dirty="0"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B5A94C0-81B5-46A9-BF29-4AE6B2971449}"/>
              </a:ext>
            </a:extLst>
          </p:cNvPr>
          <p:cNvGrpSpPr/>
          <p:nvPr/>
        </p:nvGrpSpPr>
        <p:grpSpPr>
          <a:xfrm>
            <a:off x="4227514" y="0"/>
            <a:ext cx="2687636" cy="7214291"/>
            <a:chOff x="6049289" y="844341"/>
            <a:chExt cx="1304906" cy="350269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1957A35-1790-495B-ADFE-CBB413B82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892" t="4028" r="20775" b="45359"/>
            <a:stretch/>
          </p:blipFill>
          <p:spPr>
            <a:xfrm>
              <a:off x="6074983" y="872112"/>
              <a:ext cx="1267308" cy="85292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443F362-9ABC-4524-9716-E3FFCA46C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893" t="4028" r="20657" b="42083"/>
            <a:stretch/>
          </p:blipFill>
          <p:spPr>
            <a:xfrm>
              <a:off x="6128226" y="1716568"/>
              <a:ext cx="1217156" cy="872318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98C5469-F704-4756-BFFC-FB9DA4AED8AC}"/>
                </a:ext>
              </a:extLst>
            </p:cNvPr>
            <p:cNvSpPr txBox="1"/>
            <p:nvPr/>
          </p:nvSpPr>
          <p:spPr>
            <a:xfrm>
              <a:off x="6080471" y="873496"/>
              <a:ext cx="802574" cy="175432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Iteration:1</a:t>
              </a:r>
            </a:p>
            <a:p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SR:8.7M/s</a:t>
              </a:r>
            </a:p>
            <a:p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Samples: 624618</a:t>
              </a:r>
            </a:p>
            <a:p>
              <a:r>
                <a:rPr lang="el-GR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ρ</a:t>
              </a:r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/</a:t>
              </a:r>
              <a:r>
                <a:rPr lang="el-GR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ρ </a:t>
              </a:r>
              <a:r>
                <a:rPr lang="en-US" altLang="zh-CN" sz="1200" b="1" baseline="-250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max</a:t>
              </a:r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=79.1%</a:t>
              </a:r>
              <a:endParaRPr lang="zh-CN" altLang="en-US" sz="1200" b="1" dirty="0"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4F91A16-4581-4434-A1FA-CAE8E53CCFE0}"/>
                </a:ext>
              </a:extLst>
            </p:cNvPr>
            <p:cNvSpPr txBox="1"/>
            <p:nvPr/>
          </p:nvSpPr>
          <p:spPr>
            <a:xfrm>
              <a:off x="6049289" y="2128054"/>
              <a:ext cx="9867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Iteration:1</a:t>
              </a:r>
            </a:p>
            <a:p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SR:8.7M/s</a:t>
              </a:r>
            </a:p>
            <a:p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Samples: 624618</a:t>
              </a:r>
            </a:p>
            <a:p>
              <a:r>
                <a:rPr lang="en-US" altLang="zh-CN" sz="1200" b="1" dirty="0" err="1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Ralative</a:t>
              </a:r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 </a:t>
              </a:r>
              <a:r>
                <a:rPr lang="el-GR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ρ</a:t>
              </a:r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=79.1%</a:t>
              </a:r>
              <a:endParaRPr lang="zh-CN" altLang="en-US" sz="1200" b="1" dirty="0"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4CB887A-A4C3-4946-9F76-F45B4E2142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6224" t="2480" r="19684" b="43333"/>
            <a:stretch/>
          </p:blipFill>
          <p:spPr>
            <a:xfrm>
              <a:off x="6084100" y="1720393"/>
              <a:ext cx="1261282" cy="88806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9A6C8BBC-FF3E-46BA-B9E9-EFCF56034555}"/>
                </a:ext>
              </a:extLst>
            </p:cNvPr>
            <p:cNvSpPr txBox="1"/>
            <p:nvPr/>
          </p:nvSpPr>
          <p:spPr>
            <a:xfrm>
              <a:off x="6067636" y="1721801"/>
              <a:ext cx="798709" cy="175432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Iteration:3</a:t>
              </a:r>
            </a:p>
            <a:p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SR:3.3M/s</a:t>
              </a:r>
            </a:p>
            <a:p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Samples: 847880</a:t>
              </a:r>
            </a:p>
            <a:p>
              <a:r>
                <a:rPr lang="el-GR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ρ</a:t>
              </a:r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/</a:t>
              </a:r>
              <a:r>
                <a:rPr lang="el-GR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ρ </a:t>
              </a:r>
              <a:r>
                <a:rPr lang="en-US" altLang="zh-CN" sz="1200" b="1" baseline="-250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max</a:t>
              </a:r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=85.9%</a:t>
              </a:r>
              <a:endParaRPr lang="zh-CN" altLang="en-US" sz="1200" b="1" dirty="0"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B0E1FA7-FB1E-4846-ADFD-93EA550B1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912" t="3195" r="17090" b="42361"/>
            <a:stretch/>
          </p:blipFill>
          <p:spPr>
            <a:xfrm>
              <a:off x="6099596" y="2620216"/>
              <a:ext cx="1254599" cy="863508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9E03CE5-37E2-4426-B188-3ABB08A55644}"/>
                </a:ext>
              </a:extLst>
            </p:cNvPr>
            <p:cNvSpPr txBox="1"/>
            <p:nvPr/>
          </p:nvSpPr>
          <p:spPr>
            <a:xfrm>
              <a:off x="6060317" y="2592711"/>
              <a:ext cx="856710" cy="175432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Iteration:30</a:t>
              </a:r>
            </a:p>
            <a:p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SR:413K/s</a:t>
              </a:r>
            </a:p>
            <a:p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Samples: 1055810</a:t>
              </a:r>
            </a:p>
            <a:p>
              <a:r>
                <a:rPr lang="el-GR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ρ</a:t>
              </a:r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/</a:t>
              </a:r>
              <a:r>
                <a:rPr lang="el-GR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ρ </a:t>
              </a:r>
              <a:r>
                <a:rPr lang="en-US" altLang="zh-CN" sz="1200" b="1" baseline="-250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max</a:t>
              </a:r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=95.2%</a:t>
              </a:r>
              <a:endParaRPr lang="zh-CN" altLang="en-US" sz="1200" b="1" dirty="0"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7C9077D-0845-4990-AB88-21EB999137B6}"/>
                </a:ext>
              </a:extLst>
            </p:cNvPr>
            <p:cNvSpPr/>
            <p:nvPr/>
          </p:nvSpPr>
          <p:spPr>
            <a:xfrm>
              <a:off x="6074983" y="844341"/>
              <a:ext cx="1274499" cy="8775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0EEB985-F451-4C7A-8F10-CF4116C55DDB}"/>
                </a:ext>
              </a:extLst>
            </p:cNvPr>
            <p:cNvSpPr/>
            <p:nvPr/>
          </p:nvSpPr>
          <p:spPr>
            <a:xfrm>
              <a:off x="6075368" y="1723051"/>
              <a:ext cx="1274499" cy="8775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EC993698-EF85-465F-BE22-5DEC63AC630D}"/>
                </a:ext>
              </a:extLst>
            </p:cNvPr>
            <p:cNvSpPr/>
            <p:nvPr/>
          </p:nvSpPr>
          <p:spPr>
            <a:xfrm>
              <a:off x="6074515" y="2598485"/>
              <a:ext cx="1276051" cy="8775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450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 choice to explain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9866" y="1546202"/>
            <a:ext cx="4205531" cy="3626115"/>
          </a:xfrm>
        </p:spPr>
        <p:txBody>
          <a:bodyPr/>
          <a:lstStyle/>
          <a:p>
            <a:r>
              <a:rPr lang="en-US" altLang="zh-CN" dirty="0"/>
              <a:t>Shape of projectors</a:t>
            </a:r>
          </a:p>
          <a:p>
            <a:pPr lvl="1"/>
            <a:r>
              <a:rPr lang="en-US" altLang="zh-CN" dirty="0"/>
              <a:t>Plane can ensure intra-conflict free criteria.</a:t>
            </a:r>
          </a:p>
          <a:p>
            <a:pPr lvl="1"/>
            <a:r>
              <a:rPr lang="en-US" altLang="zh-CN" dirty="0"/>
              <a:t>Non-Euclidean surface</a:t>
            </a:r>
            <a:br>
              <a:rPr lang="en-US" altLang="zh-CN" dirty="0"/>
            </a:br>
            <a:r>
              <a:rPr lang="en-US" altLang="zh-CN" dirty="0"/>
              <a:t>degenerate the merging step to a mass elimination problem.</a:t>
            </a:r>
            <a:br>
              <a:rPr lang="en-US" altLang="zh-CN" dirty="0"/>
            </a:b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  <p:grpSp>
        <p:nvGrpSpPr>
          <p:cNvPr id="23" name="组合 22"/>
          <p:cNvGrpSpPr/>
          <p:nvPr/>
        </p:nvGrpSpPr>
        <p:grpSpPr>
          <a:xfrm>
            <a:off x="4422958" y="1836074"/>
            <a:ext cx="3142849" cy="3350433"/>
            <a:chOff x="357427" y="1023998"/>
            <a:chExt cx="3963311" cy="4225085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EE4ABB37-E0AA-4A79-8B95-85E39F9DC972}"/>
                </a:ext>
              </a:extLst>
            </p:cNvPr>
            <p:cNvGrpSpPr/>
            <p:nvPr/>
          </p:nvGrpSpPr>
          <p:grpSpPr>
            <a:xfrm>
              <a:off x="809294" y="1781291"/>
              <a:ext cx="3511444" cy="3467792"/>
              <a:chOff x="4907264" y="-530225"/>
              <a:chExt cx="7073128" cy="6985198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7CDC4910-D968-4C17-872A-5DCC2AF89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7264" y="-530225"/>
                <a:ext cx="7073128" cy="6985198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D57F2819-8B6E-45EB-AC09-9A6620FBAE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283"/>
              <a:stretch/>
            </p:blipFill>
            <p:spPr>
              <a:xfrm>
                <a:off x="5135570" y="3410296"/>
                <a:ext cx="6657038" cy="2940719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6EAE363A-C420-4A78-AFED-7AE1CACAC9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0" t="1243" r="-6250" b="70602"/>
              <a:stretch/>
            </p:blipFill>
            <p:spPr>
              <a:xfrm>
                <a:off x="5554670" y="-199342"/>
                <a:ext cx="6093890" cy="1615046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9408E992-8CC2-4DE9-B503-61FC2C09EE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0" t="24442" r="847" b="40475"/>
              <a:stretch/>
            </p:blipFill>
            <p:spPr>
              <a:xfrm>
                <a:off x="5503871" y="1397914"/>
                <a:ext cx="6255557" cy="2012382"/>
              </a:xfrm>
              <a:prstGeom prst="rect">
                <a:avLst/>
              </a:prstGeom>
            </p:spPr>
          </p:pic>
        </p:grpSp>
        <p:sp>
          <p:nvSpPr>
            <p:cNvPr id="9" name="任意多边形 8"/>
            <p:cNvSpPr/>
            <p:nvPr/>
          </p:nvSpPr>
          <p:spPr>
            <a:xfrm>
              <a:off x="357427" y="1121965"/>
              <a:ext cx="2381122" cy="823592"/>
            </a:xfrm>
            <a:custGeom>
              <a:avLst/>
              <a:gdLst>
                <a:gd name="connsiteX0" fmla="*/ 0 w 3651463"/>
                <a:gd name="connsiteY0" fmla="*/ 932811 h 932811"/>
                <a:gd name="connsiteX1" fmla="*/ 1098508 w 3651463"/>
                <a:gd name="connsiteY1" fmla="*/ 110465 h 932811"/>
                <a:gd name="connsiteX2" fmla="*/ 2381122 w 3651463"/>
                <a:gd name="connsiteY2" fmla="*/ 724156 h 932811"/>
                <a:gd name="connsiteX3" fmla="*/ 3651463 w 3651463"/>
                <a:gd name="connsiteY3" fmla="*/ 0 h 932811"/>
                <a:gd name="connsiteX0" fmla="*/ 0 w 4013541"/>
                <a:gd name="connsiteY0" fmla="*/ 1166014 h 1166014"/>
                <a:gd name="connsiteX1" fmla="*/ 1098508 w 4013541"/>
                <a:gd name="connsiteY1" fmla="*/ 343668 h 1166014"/>
                <a:gd name="connsiteX2" fmla="*/ 2381122 w 4013541"/>
                <a:gd name="connsiteY2" fmla="*/ 957359 h 1166014"/>
                <a:gd name="connsiteX3" fmla="*/ 4013541 w 4013541"/>
                <a:gd name="connsiteY3" fmla="*/ 0 h 1166014"/>
                <a:gd name="connsiteX0" fmla="*/ 0 w 2381122"/>
                <a:gd name="connsiteY0" fmla="*/ 823592 h 823592"/>
                <a:gd name="connsiteX1" fmla="*/ 1098508 w 2381122"/>
                <a:gd name="connsiteY1" fmla="*/ 1246 h 823592"/>
                <a:gd name="connsiteX2" fmla="*/ 2381122 w 2381122"/>
                <a:gd name="connsiteY2" fmla="*/ 614937 h 82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122" h="823592">
                  <a:moveTo>
                    <a:pt x="0" y="823592"/>
                  </a:moveTo>
                  <a:cubicBezTo>
                    <a:pt x="350827" y="429807"/>
                    <a:pt x="701654" y="36022"/>
                    <a:pt x="1098508" y="1246"/>
                  </a:cubicBezTo>
                  <a:cubicBezTo>
                    <a:pt x="1495362" y="-33530"/>
                    <a:pt x="1895283" y="672215"/>
                    <a:pt x="2381122" y="61493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BC4CC1CD-03FC-47EA-9304-9AC1E865E9F5}"/>
                </a:ext>
              </a:extLst>
            </p:cNvPr>
            <p:cNvCxnSpPr>
              <a:endCxn id="15" idx="1"/>
            </p:cNvCxnSpPr>
            <p:nvPr/>
          </p:nvCxnSpPr>
          <p:spPr>
            <a:xfrm>
              <a:off x="557325" y="1833575"/>
              <a:ext cx="606950" cy="539683"/>
            </a:xfrm>
            <a:prstGeom prst="straightConnector1">
              <a:avLst/>
            </a:prstGeom>
            <a:noFill/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441971BC-E7BD-4662-8D7E-7C834401F45A}"/>
                </a:ext>
              </a:extLst>
            </p:cNvPr>
            <p:cNvSpPr/>
            <p:nvPr/>
          </p:nvSpPr>
          <p:spPr>
            <a:xfrm>
              <a:off x="415451" y="1699296"/>
              <a:ext cx="163989" cy="163989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441971BC-E7BD-4662-8D7E-7C834401F45A}"/>
                </a:ext>
              </a:extLst>
            </p:cNvPr>
            <p:cNvSpPr/>
            <p:nvPr/>
          </p:nvSpPr>
          <p:spPr>
            <a:xfrm>
              <a:off x="802237" y="1298825"/>
              <a:ext cx="163989" cy="163989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441971BC-E7BD-4662-8D7E-7C834401F45A}"/>
                </a:ext>
              </a:extLst>
            </p:cNvPr>
            <p:cNvSpPr/>
            <p:nvPr/>
          </p:nvSpPr>
          <p:spPr>
            <a:xfrm>
              <a:off x="1385785" y="1023998"/>
              <a:ext cx="163989" cy="163989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441971BC-E7BD-4662-8D7E-7C834401F45A}"/>
                </a:ext>
              </a:extLst>
            </p:cNvPr>
            <p:cNvSpPr/>
            <p:nvPr/>
          </p:nvSpPr>
          <p:spPr>
            <a:xfrm>
              <a:off x="2043950" y="1364041"/>
              <a:ext cx="163989" cy="163989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41971BC-E7BD-4662-8D7E-7C834401F45A}"/>
                </a:ext>
              </a:extLst>
            </p:cNvPr>
            <p:cNvSpPr/>
            <p:nvPr/>
          </p:nvSpPr>
          <p:spPr>
            <a:xfrm>
              <a:off x="1140259" y="2349242"/>
              <a:ext cx="163989" cy="163989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441971BC-E7BD-4662-8D7E-7C834401F45A}"/>
                </a:ext>
              </a:extLst>
            </p:cNvPr>
            <p:cNvSpPr/>
            <p:nvPr/>
          </p:nvSpPr>
          <p:spPr>
            <a:xfrm>
              <a:off x="1363091" y="1973371"/>
              <a:ext cx="163989" cy="163989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441971BC-E7BD-4662-8D7E-7C834401F45A}"/>
                </a:ext>
              </a:extLst>
            </p:cNvPr>
            <p:cNvSpPr/>
            <p:nvPr/>
          </p:nvSpPr>
          <p:spPr>
            <a:xfrm>
              <a:off x="1586808" y="2162447"/>
              <a:ext cx="163989" cy="163989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BC4CC1CD-03FC-47EA-9304-9AC1E865E9F5}"/>
                </a:ext>
              </a:extLst>
            </p:cNvPr>
            <p:cNvCxnSpPr/>
            <p:nvPr/>
          </p:nvCxnSpPr>
          <p:spPr>
            <a:xfrm>
              <a:off x="931882" y="1433882"/>
              <a:ext cx="508377" cy="631570"/>
            </a:xfrm>
            <a:prstGeom prst="straightConnector1">
              <a:avLst/>
            </a:prstGeom>
            <a:noFill/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441971BC-E7BD-4662-8D7E-7C834401F45A}"/>
                </a:ext>
              </a:extLst>
            </p:cNvPr>
            <p:cNvSpPr/>
            <p:nvPr/>
          </p:nvSpPr>
          <p:spPr>
            <a:xfrm>
              <a:off x="1480852" y="1973370"/>
              <a:ext cx="163989" cy="163989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BC4CC1CD-03FC-47EA-9304-9AC1E865E9F5}"/>
                </a:ext>
              </a:extLst>
            </p:cNvPr>
            <p:cNvCxnSpPr>
              <a:stCxn id="13" idx="4"/>
              <a:endCxn id="19" idx="0"/>
            </p:cNvCxnSpPr>
            <p:nvPr/>
          </p:nvCxnSpPr>
          <p:spPr>
            <a:xfrm>
              <a:off x="1467780" y="1187987"/>
              <a:ext cx="95067" cy="785383"/>
            </a:xfrm>
            <a:prstGeom prst="straightConnector1">
              <a:avLst/>
            </a:prstGeom>
            <a:noFill/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BC4CC1CD-03FC-47EA-9304-9AC1E865E9F5}"/>
                </a:ext>
              </a:extLst>
            </p:cNvPr>
            <p:cNvCxnSpPr>
              <a:endCxn id="17" idx="7"/>
            </p:cNvCxnSpPr>
            <p:nvPr/>
          </p:nvCxnSpPr>
          <p:spPr>
            <a:xfrm flipH="1">
              <a:off x="1726781" y="1510220"/>
              <a:ext cx="370914" cy="676243"/>
            </a:xfrm>
            <a:prstGeom prst="straightConnector1">
              <a:avLst/>
            </a:prstGeom>
            <a:noFill/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5447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Poisson-disk Samples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3875" y="1521354"/>
            <a:ext cx="6572250" cy="4088291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Randomly place samples, checks that any two are not too close.</a:t>
            </a:r>
          </a:p>
          <a:p>
            <a:pPr lvl="1"/>
            <a:r>
              <a:rPr lang="en-US" altLang="zh-CN" dirty="0"/>
              <a:t>Distance be larger than specified radius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Computation time, often very high.</a:t>
            </a:r>
            <a:endParaRPr lang="zh-CN" altLang="en-US" dirty="0"/>
          </a:p>
        </p:txBody>
      </p:sp>
      <p:sp>
        <p:nvSpPr>
          <p:cNvPr id="4" name="灯片编号占位符 21"/>
          <p:cNvSpPr>
            <a:spLocks noGrp="1"/>
          </p:cNvSpPr>
          <p:nvPr>
            <p:ph type="sldNum" sz="quarter" idx="12"/>
          </p:nvPr>
        </p:nvSpPr>
        <p:spPr>
          <a:xfrm>
            <a:off x="4071212" y="4782344"/>
            <a:ext cx="512638" cy="365125"/>
          </a:xfrm>
        </p:spPr>
        <p:txBody>
          <a:bodyPr/>
          <a:lstStyle/>
          <a:p>
            <a:fld id="{23310818-C3BE-44EB-B4E5-EC19670CBA84}" type="slidenum">
              <a:rPr lang="zh-CN" altLang="en-US" smtClean="0"/>
              <a:t>3</a:t>
            </a:fld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1259175" y="2458359"/>
            <a:ext cx="3395491" cy="2379645"/>
            <a:chOff x="1338688" y="1891970"/>
            <a:chExt cx="3757092" cy="2633064"/>
          </a:xfrm>
        </p:grpSpPr>
        <p:grpSp>
          <p:nvGrpSpPr>
            <p:cNvPr id="12" name="组合 11"/>
            <p:cNvGrpSpPr/>
            <p:nvPr/>
          </p:nvGrpSpPr>
          <p:grpSpPr>
            <a:xfrm>
              <a:off x="1338688" y="1891970"/>
              <a:ext cx="3757092" cy="2633064"/>
              <a:chOff x="1748937" y="1697163"/>
              <a:chExt cx="4425202" cy="3101292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1748937" y="2440667"/>
                <a:ext cx="2357788" cy="2357788"/>
              </a:xfrm>
              <a:prstGeom prst="ellipse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902318" y="3564078"/>
                <a:ext cx="97670" cy="976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1879633" y="3664458"/>
                <a:ext cx="1244609" cy="435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Sample </a:t>
                </a:r>
                <a:r>
                  <a:rPr lang="en-US" altLang="zh-CN" dirty="0" err="1"/>
                  <a:t>i</a:t>
                </a:r>
                <a:endParaRPr lang="zh-CN" altLang="en-US" dirty="0"/>
              </a:p>
            </p:txBody>
          </p:sp>
          <p:cxnSp>
            <p:nvCxnSpPr>
              <p:cNvPr id="8" name="直接箭头连接符 7"/>
              <p:cNvCxnSpPr>
                <a:endCxn id="5" idx="7"/>
              </p:cNvCxnSpPr>
              <p:nvPr/>
            </p:nvCxnSpPr>
            <p:spPr>
              <a:xfrm flipV="1">
                <a:off x="2985700" y="2785958"/>
                <a:ext cx="775736" cy="781225"/>
              </a:xfrm>
              <a:prstGeom prst="straightConnector1">
                <a:avLst/>
              </a:prstGeom>
              <a:ln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文本框 8"/>
              <p:cNvSpPr txBox="1"/>
              <p:nvPr/>
            </p:nvSpPr>
            <p:spPr>
              <a:xfrm>
                <a:off x="1767682" y="2947510"/>
                <a:ext cx="8098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radius</a:t>
                </a:r>
                <a:endParaRPr lang="zh-CN" altLang="en-US" dirty="0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3816351" y="1697163"/>
                <a:ext cx="2357788" cy="2357788"/>
              </a:xfrm>
              <a:prstGeom prst="ellipse">
                <a:avLst/>
              </a:prstGeom>
              <a:solidFill>
                <a:srgbClr val="FFC000">
                  <a:alpha val="47843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4765924" y="3022938"/>
                <a:ext cx="1259713" cy="435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Sample j</a:t>
                </a:r>
                <a:endParaRPr lang="zh-CN" altLang="en-US" dirty="0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4946409" y="2800885"/>
                <a:ext cx="97670" cy="976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3454919" y="3282403"/>
                <a:ext cx="1204960" cy="435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distance</a:t>
                </a:r>
                <a:endParaRPr lang="zh-CN" altLang="en-US" dirty="0"/>
              </a:p>
            </p:txBody>
          </p:sp>
        </p:grpSp>
        <p:cxnSp>
          <p:nvCxnSpPr>
            <p:cNvPr id="18" name="直接箭头连接符 17"/>
            <p:cNvCxnSpPr/>
            <p:nvPr/>
          </p:nvCxnSpPr>
          <p:spPr>
            <a:xfrm flipV="1">
              <a:off x="2400858" y="2887374"/>
              <a:ext cx="1664698" cy="61864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 flipH="1" flipV="1">
              <a:off x="1816905" y="2674623"/>
              <a:ext cx="524498" cy="807706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988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15"/>
    </mc:Choice>
    <mc:Fallback xmlns="">
      <p:transition spd="slow" advTm="44815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0E18EB-BDEF-4DF9-9EF9-A3167B42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 choice to explain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E7CF0-D853-45FD-B376-7383E79E6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521354"/>
            <a:ext cx="6801264" cy="3626115"/>
          </a:xfrm>
        </p:spPr>
        <p:txBody>
          <a:bodyPr/>
          <a:lstStyle/>
          <a:p>
            <a:r>
              <a:rPr lang="en-US" altLang="zh-CN" dirty="0"/>
              <a:t>Size of each project set, project from an arbitrary polyhedron rather than hexahedron.</a:t>
            </a:r>
          </a:p>
          <a:p>
            <a:pPr lvl="1"/>
            <a:r>
              <a:rPr lang="en-US" altLang="zh-CN" dirty="0"/>
              <a:t>Complex priority setting.</a:t>
            </a:r>
          </a:p>
          <a:p>
            <a:pPr lvl="1"/>
            <a:r>
              <a:rPr lang="en-US" altLang="zh-CN" dirty="0"/>
              <a:t>The choice of cube is a balance between parallelism and regularity.</a:t>
            </a:r>
          </a:p>
          <a:p>
            <a:pPr lvl="1"/>
            <a:r>
              <a:rPr lang="en-US" altLang="zh-CN" dirty="0"/>
              <a:t>It is also possible to generate usable samples for only one or few iterations. </a:t>
            </a:r>
            <a:br>
              <a:rPr lang="en-US" altLang="zh-CN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1771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92F4DCD-D6DE-43BA-9324-F4614F96D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495668"/>
            <a:ext cx="6572250" cy="3626115"/>
          </a:xfrm>
        </p:spPr>
        <p:txBody>
          <a:bodyPr/>
          <a:lstStyle/>
          <a:p>
            <a:r>
              <a:rPr lang="en-US" altLang="zh-CN" dirty="0"/>
              <a:t>Project one projector at a time.</a:t>
            </a:r>
          </a:p>
          <a:p>
            <a:pPr lvl="1"/>
            <a:r>
              <a:rPr lang="en-US" altLang="zh-CN" dirty="0"/>
              <a:t>Less parallelism</a:t>
            </a:r>
          </a:p>
          <a:p>
            <a:pPr lvl="1"/>
            <a:r>
              <a:rPr lang="en-US" altLang="zh-CN" dirty="0"/>
              <a:t>More kernel launch.</a:t>
            </a:r>
          </a:p>
          <a:p>
            <a:r>
              <a:rPr lang="en-US" altLang="zh-CN" dirty="0"/>
              <a:t>Project X (X&gt;3) projectors at a once.</a:t>
            </a:r>
          </a:p>
          <a:p>
            <a:pPr lvl="1"/>
            <a:r>
              <a:rPr lang="en-US" altLang="zh-CN" dirty="0"/>
              <a:t>More complex numbers, irregular execution, unbalanced workload.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1898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3875" y="304272"/>
            <a:ext cx="6890716" cy="1104636"/>
          </a:xfrm>
        </p:spPr>
        <p:txBody>
          <a:bodyPr/>
          <a:lstStyle/>
          <a:p>
            <a:r>
              <a:rPr lang="en-US" altLang="zh-CN" dirty="0"/>
              <a:t>Choice on ray tracing or rasterization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Sample projection      Sample rasterization</a:t>
            </a:r>
          </a:p>
          <a:p>
            <a:r>
              <a:rPr lang="en-US" altLang="zh-CN" dirty="0"/>
              <a:t>Rasterization is basically a faster primary ray tracing.</a:t>
            </a:r>
          </a:p>
          <a:p>
            <a:r>
              <a:rPr lang="en-US" altLang="zh-CN" dirty="0"/>
              <a:t>A brief flow</a:t>
            </a:r>
          </a:p>
          <a:p>
            <a:pPr lvl="1"/>
            <a:r>
              <a:rPr lang="en-US" altLang="zh-CN" dirty="0"/>
              <a:t>Rasterize mesh to 2D sample plane.</a:t>
            </a:r>
          </a:p>
          <a:p>
            <a:pPr lvl="1"/>
            <a:r>
              <a:rPr lang="en-US" altLang="zh-CN" dirty="0"/>
              <a:t>Fetch points from the target (2D sample plane) only on sample positions.</a:t>
            </a:r>
          </a:p>
          <a:p>
            <a:pPr lvl="1"/>
            <a:r>
              <a:rPr lang="en-US" altLang="zh-CN" dirty="0"/>
              <a:t>Eliminate conflicts the same way.</a:t>
            </a:r>
          </a:p>
          <a:p>
            <a:pPr lvl="1"/>
            <a:r>
              <a:rPr lang="en-US" altLang="zh-CN" dirty="0"/>
              <a:t>Iterate this process by rotating the object (or plane)</a:t>
            </a:r>
          </a:p>
          <a:p>
            <a:pPr lvl="1"/>
            <a:endParaRPr lang="zh-CN" altLang="en-US" dirty="0"/>
          </a:p>
        </p:txBody>
      </p:sp>
      <p:sp>
        <p:nvSpPr>
          <p:cNvPr id="4" name="右箭头 3"/>
          <p:cNvSpPr/>
          <p:nvPr/>
        </p:nvSpPr>
        <p:spPr>
          <a:xfrm>
            <a:off x="3352800" y="1588029"/>
            <a:ext cx="3556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780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Test on equivalent implementation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3875" y="1276350"/>
            <a:ext cx="6572250" cy="3871119"/>
          </a:xfrm>
        </p:spPr>
        <p:txBody>
          <a:bodyPr/>
          <a:lstStyle/>
          <a:p>
            <a:r>
              <a:rPr lang="en-US" altLang="zh-CN" dirty="0"/>
              <a:t>The implementation of rasterization method can greatly affect the result.</a:t>
            </a:r>
            <a:endParaRPr lang="zh-CN" altLang="en-US" dirty="0"/>
          </a:p>
        </p:txBody>
      </p:sp>
      <p:graphicFrame>
        <p:nvGraphicFramePr>
          <p:cNvPr id="4" name="图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4974318"/>
              </p:ext>
            </p:extLst>
          </p:nvPr>
        </p:nvGraphicFramePr>
        <p:xfrm>
          <a:off x="215899" y="2221769"/>
          <a:ext cx="7188201" cy="3006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841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A68813-9653-4A39-BC42-FE83ED534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More applications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45B182-A9BC-4E3A-ACF9-B4DB0ADCD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Few iterations can generate usable results.</a:t>
            </a:r>
          </a:p>
          <a:p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3C05168-F4FC-4787-A41A-9C7A9B0F4E5C}"/>
              </a:ext>
            </a:extLst>
          </p:cNvPr>
          <p:cNvGrpSpPr/>
          <p:nvPr/>
        </p:nvGrpSpPr>
        <p:grpSpPr>
          <a:xfrm>
            <a:off x="0" y="2463341"/>
            <a:ext cx="7620000" cy="2375963"/>
            <a:chOff x="-1605575" y="866646"/>
            <a:chExt cx="15365974" cy="479120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FA64D26-1774-427D-93E7-39AD62876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601"/>
            <a:stretch/>
          </p:blipFill>
          <p:spPr>
            <a:xfrm>
              <a:off x="-1605575" y="952501"/>
              <a:ext cx="3881941" cy="470535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B49D530-9A55-40E2-91BC-6F113C849FA5}"/>
                </a:ext>
              </a:extLst>
            </p:cNvPr>
            <p:cNvSpPr txBox="1"/>
            <p:nvPr/>
          </p:nvSpPr>
          <p:spPr>
            <a:xfrm>
              <a:off x="-1014320" y="894333"/>
              <a:ext cx="3290688" cy="19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Ours</a:t>
              </a:r>
            </a:p>
            <a:p>
              <a:pPr algn="r"/>
              <a:r>
                <a:rPr lang="en-US" altLang="zh-CN" sz="14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Fur Strands: 20K</a:t>
              </a:r>
            </a:p>
            <a:p>
              <a:pPr algn="r"/>
              <a:r>
                <a:rPr lang="en-US" altLang="zh-CN" sz="14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Iteration: 3</a:t>
              </a:r>
            </a:p>
            <a:p>
              <a:pPr algn="r"/>
              <a:r>
                <a:rPr lang="en-US" altLang="zh-CN" sz="14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Time: 11ms</a:t>
              </a: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78165A0-1B7A-40E7-BE34-8C8DE0921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4377" y="952501"/>
              <a:ext cx="3828011" cy="470535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8C03B58-6A85-4AF9-9906-99B2E77572D6}"/>
                </a:ext>
              </a:extLst>
            </p:cNvPr>
            <p:cNvSpPr/>
            <p:nvPr/>
          </p:nvSpPr>
          <p:spPr>
            <a:xfrm>
              <a:off x="6812307" y="866646"/>
              <a:ext cx="3120081" cy="1489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4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Reference</a:t>
              </a:r>
            </a:p>
            <a:p>
              <a:pPr algn="r"/>
              <a:r>
                <a:rPr lang="en-US" altLang="zh-CN" sz="14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Fur Strands: 20K</a:t>
              </a:r>
            </a:p>
            <a:p>
              <a:pPr algn="r"/>
              <a:r>
                <a:rPr lang="en-US" altLang="zh-CN" sz="14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Time: 4s</a:t>
              </a:r>
              <a:endParaRPr lang="en-US" altLang="zh-CN" sz="14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A461FD-7C3D-421E-8223-2E3435F5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7587" y="952501"/>
              <a:ext cx="3852812" cy="4705350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392CEE5-C155-4D57-9BE1-BC1DFB753CF7}"/>
                </a:ext>
              </a:extLst>
            </p:cNvPr>
            <p:cNvSpPr/>
            <p:nvPr/>
          </p:nvSpPr>
          <p:spPr>
            <a:xfrm>
              <a:off x="10891184" y="894333"/>
              <a:ext cx="2869215" cy="192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4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Random</a:t>
              </a:r>
            </a:p>
            <a:p>
              <a:pPr algn="r"/>
              <a:r>
                <a:rPr lang="en-US" altLang="zh-CN" sz="14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Fur Strands: 20K</a:t>
              </a:r>
            </a:p>
            <a:p>
              <a:pPr algn="r"/>
              <a:endParaRPr lang="en-US" altLang="zh-CN" sz="1400" b="1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3BE1767-127C-4A1D-8D17-497C78D10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27"/>
            <a:stretch/>
          </p:blipFill>
          <p:spPr>
            <a:xfrm>
              <a:off x="2262775" y="952501"/>
              <a:ext cx="3841602" cy="4705350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47ADF1F-E870-41B8-BA1D-CDCD502B1605}"/>
                </a:ext>
              </a:extLst>
            </p:cNvPr>
            <p:cNvSpPr txBox="1"/>
            <p:nvPr/>
          </p:nvSpPr>
          <p:spPr>
            <a:xfrm>
              <a:off x="2655783" y="894335"/>
              <a:ext cx="3479603" cy="19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 [Ying et al . 2013]</a:t>
              </a:r>
            </a:p>
            <a:p>
              <a:pPr algn="r"/>
              <a:r>
                <a:rPr lang="en-US" altLang="zh-CN" sz="14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Fur Strands: 20K</a:t>
              </a:r>
            </a:p>
            <a:p>
              <a:pPr algn="r"/>
              <a:r>
                <a:rPr lang="en-US" altLang="zh-CN" sz="14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|P|/|S|=10</a:t>
              </a:r>
            </a:p>
            <a:p>
              <a:pPr algn="r"/>
              <a:r>
                <a:rPr lang="en-US" altLang="zh-CN" sz="14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Time: 24ms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4415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AAA7DC10-8BA5-4AEC-B25A-B2707F348D2E}"/>
              </a:ext>
            </a:extLst>
          </p:cNvPr>
          <p:cNvGrpSpPr/>
          <p:nvPr/>
        </p:nvGrpSpPr>
        <p:grpSpPr>
          <a:xfrm>
            <a:off x="81785" y="1146177"/>
            <a:ext cx="7456430" cy="4108446"/>
            <a:chOff x="-160280" y="809629"/>
            <a:chExt cx="10304933" cy="56779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EEC92B6-EE30-416B-8B4B-ADF96F35F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0784" y="811475"/>
              <a:ext cx="7453869" cy="566599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FBB2D99-7D40-45C0-BBE3-76A24785B04A}"/>
                </a:ext>
              </a:extLst>
            </p:cNvPr>
            <p:cNvGrpSpPr/>
            <p:nvPr/>
          </p:nvGrpSpPr>
          <p:grpSpPr>
            <a:xfrm>
              <a:off x="-160280" y="811474"/>
              <a:ext cx="2852517" cy="2929735"/>
              <a:chOff x="5958250" y="7086928"/>
              <a:chExt cx="2502902" cy="2462717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2AFFF2A-6872-46FB-A284-9C3DC7A2F5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5390" b="45390"/>
              <a:stretch/>
            </p:blipFill>
            <p:spPr>
              <a:xfrm>
                <a:off x="5958251" y="7089067"/>
                <a:ext cx="2502901" cy="246057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A2B46B30-E3C4-40A5-B8B7-85CE7809B206}"/>
                  </a:ext>
                </a:extLst>
              </p:cNvPr>
              <p:cNvSpPr/>
              <p:nvPr/>
            </p:nvSpPr>
            <p:spPr>
              <a:xfrm>
                <a:off x="5958250" y="7086928"/>
                <a:ext cx="2502898" cy="2462714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79BE41EB-C9AA-4951-9DCA-320126E43CB3}"/>
                </a:ext>
              </a:extLst>
            </p:cNvPr>
            <p:cNvGrpSpPr/>
            <p:nvPr/>
          </p:nvGrpSpPr>
          <p:grpSpPr>
            <a:xfrm>
              <a:off x="-160280" y="3741204"/>
              <a:ext cx="2859719" cy="2746378"/>
              <a:chOff x="13842663" y="3715881"/>
              <a:chExt cx="2668925" cy="2387343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1BC0802D-5FD1-4D1B-AEB2-B6FDE0C5D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848411" y="3720684"/>
                <a:ext cx="2663177" cy="23783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E1FAE57-EFFA-4160-A149-C887E404626A}"/>
                  </a:ext>
                </a:extLst>
              </p:cNvPr>
              <p:cNvSpPr/>
              <p:nvPr/>
            </p:nvSpPr>
            <p:spPr>
              <a:xfrm>
                <a:off x="13842663" y="3715881"/>
                <a:ext cx="2663175" cy="238734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Linux Libertine" panose="02000503000000000000" pitchFamily="2" charset="0"/>
                  <a:cs typeface="Linux Libertine" panose="02000503000000000000" pitchFamily="2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0907108-FF92-459F-B186-6FFC9F3B673A}"/>
                </a:ext>
              </a:extLst>
            </p:cNvPr>
            <p:cNvSpPr txBox="1"/>
            <p:nvPr/>
          </p:nvSpPr>
          <p:spPr>
            <a:xfrm>
              <a:off x="7940864" y="809629"/>
              <a:ext cx="2202836" cy="140366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Dragon</a:t>
              </a:r>
            </a:p>
            <a:p>
              <a:r>
                <a:rPr lang="en-US" altLang="zh-CN" sz="1200" dirty="0" err="1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Tris</a:t>
              </a:r>
              <a:r>
                <a:rPr lang="en-US" altLang="zh-CN" sz="12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: 871K</a:t>
              </a:r>
            </a:p>
            <a:p>
              <a:r>
                <a:rPr lang="en-US" altLang="zh-CN" sz="12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Samples:3.2M</a:t>
              </a:r>
            </a:p>
            <a:p>
              <a:r>
                <a:rPr lang="en-US" altLang="zh-CN" sz="12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Iterations: 250</a:t>
              </a:r>
            </a:p>
            <a:p>
              <a:r>
                <a:rPr lang="en-US" altLang="zh-CN" sz="12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SR: 60K/s</a:t>
              </a:r>
              <a:endParaRPr lang="zh-CN" altLang="en-US" sz="1200" dirty="0"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</p:grpSp>
      <p:sp>
        <p:nvSpPr>
          <p:cNvPr id="13" name="标题 1">
            <a:extLst>
              <a:ext uri="{FF2B5EF4-FFF2-40B4-BE49-F238E27FC236}">
                <a16:creationId xmlns:a16="http://schemas.microsoft.com/office/drawing/2014/main" id="{C7A9E64D-D60D-41D5-97E2-024B2173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304272"/>
            <a:ext cx="6572250" cy="1104636"/>
          </a:xfrm>
        </p:spPr>
        <p:txBody>
          <a:bodyPr/>
          <a:lstStyle/>
          <a:p>
            <a:r>
              <a:rPr lang="en-US" altLang="zh-CN" dirty="0"/>
              <a:t>Easy to sample adaptively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269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173BBAFF-4120-4657-87C5-300DAC71B2A5}"/>
              </a:ext>
            </a:extLst>
          </p:cNvPr>
          <p:cNvGrpSpPr/>
          <p:nvPr/>
        </p:nvGrpSpPr>
        <p:grpSpPr>
          <a:xfrm>
            <a:off x="181317" y="1086377"/>
            <a:ext cx="7346265" cy="4324351"/>
            <a:chOff x="-622913" y="509610"/>
            <a:chExt cx="8389409" cy="493839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AA47A04-A042-4D29-A6CC-4C2F6550B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22913" y="529422"/>
              <a:ext cx="5891019" cy="491858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75DF09E-C3B2-4344-9F31-27C54AB86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20" t="12818" r="30749" b="11398"/>
            <a:stretch/>
          </p:blipFill>
          <p:spPr>
            <a:xfrm>
              <a:off x="5295845" y="3687118"/>
              <a:ext cx="2470651" cy="1733987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5B45258-CA19-4709-B13E-F4ED9428003A}"/>
                </a:ext>
              </a:extLst>
            </p:cNvPr>
            <p:cNvSpPr/>
            <p:nvPr/>
          </p:nvSpPr>
          <p:spPr>
            <a:xfrm>
              <a:off x="1103058" y="3222351"/>
              <a:ext cx="975907" cy="73771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20"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60657B2-D247-4C3B-A204-A1CE4B89EA0F}"/>
                </a:ext>
              </a:extLst>
            </p:cNvPr>
            <p:cNvSpPr/>
            <p:nvPr/>
          </p:nvSpPr>
          <p:spPr>
            <a:xfrm>
              <a:off x="5295845" y="3687118"/>
              <a:ext cx="2470651" cy="17339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20"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631D1C1-ECBB-42C6-93EF-AAB5EE579D24}"/>
                </a:ext>
              </a:extLst>
            </p:cNvPr>
            <p:cNvSpPr txBox="1"/>
            <p:nvPr/>
          </p:nvSpPr>
          <p:spPr>
            <a:xfrm>
              <a:off x="-622913" y="509610"/>
              <a:ext cx="4780476" cy="945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73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Samples: 2.4Million</a:t>
              </a:r>
            </a:p>
            <a:p>
              <a:r>
                <a:rPr lang="en-US" altLang="zh-CN" sz="2773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Effective Sampling Rate: 100K/s</a:t>
              </a:r>
              <a:endParaRPr lang="zh-CN" altLang="en-US" sz="2773" dirty="0"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F59FB3F-F9AC-43C8-8AD3-75C018A8D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8106" y="597849"/>
              <a:ext cx="2439767" cy="2472662"/>
            </a:xfrm>
            <a:prstGeom prst="rect">
              <a:avLst/>
            </a:prstGeom>
          </p:spPr>
        </p:pic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B6F03A1D-DD55-426B-ACA8-E0EB8189685D}"/>
                </a:ext>
              </a:extLst>
            </p:cNvPr>
            <p:cNvCxnSpPr>
              <a:cxnSpLocks/>
            </p:cNvCxnSpPr>
            <p:nvPr/>
          </p:nvCxnSpPr>
          <p:spPr>
            <a:xfrm>
              <a:off x="2078966" y="3222351"/>
              <a:ext cx="3216879" cy="4647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C4160553-3B37-4CAC-96F3-61FCC312975F}"/>
                </a:ext>
              </a:extLst>
            </p:cNvPr>
            <p:cNvCxnSpPr>
              <a:cxnSpLocks/>
            </p:cNvCxnSpPr>
            <p:nvPr/>
          </p:nvCxnSpPr>
          <p:spPr>
            <a:xfrm>
              <a:off x="2078966" y="3960068"/>
              <a:ext cx="3216879" cy="14610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标题 1">
            <a:extLst>
              <a:ext uri="{FF2B5EF4-FFF2-40B4-BE49-F238E27FC236}">
                <a16:creationId xmlns:a16="http://schemas.microsoft.com/office/drawing/2014/main" id="{6D33206C-4D05-49CE-BCBB-D454BC5EF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70922"/>
            <a:ext cx="6572250" cy="1104636"/>
          </a:xfrm>
        </p:spPr>
        <p:txBody>
          <a:bodyPr/>
          <a:lstStyle/>
          <a:p>
            <a:r>
              <a:rPr lang="en-US" altLang="zh-CN" dirty="0"/>
              <a:t>Image Stippling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9874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>
            <a:extLst>
              <a:ext uri="{FF2B5EF4-FFF2-40B4-BE49-F238E27FC236}">
                <a16:creationId xmlns:a16="http://schemas.microsoft.com/office/drawing/2014/main" id="{932DFD3A-903B-425C-9B9A-B404BBEA0496}"/>
              </a:ext>
            </a:extLst>
          </p:cNvPr>
          <p:cNvGrpSpPr/>
          <p:nvPr/>
        </p:nvGrpSpPr>
        <p:grpSpPr>
          <a:xfrm>
            <a:off x="322822" y="745698"/>
            <a:ext cx="6974356" cy="4479446"/>
            <a:chOff x="-298706" y="448154"/>
            <a:chExt cx="7918706" cy="508597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3836793-66D9-4214-A48F-3F750C8F7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880"/>
            <a:stretch/>
          </p:blipFill>
          <p:spPr>
            <a:xfrm>
              <a:off x="5211170" y="2963932"/>
              <a:ext cx="2408830" cy="2488711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A50C2988-F824-4285-8296-24CA6478D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48875" y="494131"/>
              <a:ext cx="5215098" cy="5040000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D8C7EEC6-219F-4494-B8C2-F13602C60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0745"/>
            <a:stretch/>
          </p:blipFill>
          <p:spPr>
            <a:xfrm>
              <a:off x="4979830" y="448154"/>
              <a:ext cx="2628100" cy="2479103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7ECB8E9-3D11-4A97-AAC5-6D6C6FD097EE}"/>
                </a:ext>
              </a:extLst>
            </p:cNvPr>
            <p:cNvSpPr txBox="1"/>
            <p:nvPr/>
          </p:nvSpPr>
          <p:spPr>
            <a:xfrm>
              <a:off x="-298706" y="485161"/>
              <a:ext cx="5789449" cy="1083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Samples: 2.3Million</a:t>
              </a:r>
            </a:p>
            <a:p>
              <a:r>
                <a:rPr lang="en-US" altLang="zh-CN" sz="2800" dirty="0">
                  <a:latin typeface="Linux Libertine" panose="02000503000000000000" pitchFamily="2" charset="0"/>
                  <a:ea typeface="Linux Libertine" panose="02000503000000000000" pitchFamily="2" charset="0"/>
                  <a:cs typeface="Linux Libertine" panose="02000503000000000000" pitchFamily="2" charset="0"/>
                </a:rPr>
                <a:t>Effective Sampling Rate: 105K/s</a:t>
              </a:r>
              <a:endParaRPr lang="zh-CN" altLang="en-US" sz="2800" dirty="0"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5A3008A-F2C8-4EA0-8990-9D7AE348984B}"/>
                </a:ext>
              </a:extLst>
            </p:cNvPr>
            <p:cNvSpPr/>
            <p:nvPr/>
          </p:nvSpPr>
          <p:spPr>
            <a:xfrm>
              <a:off x="5198204" y="2950934"/>
              <a:ext cx="2409727" cy="252428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DD1C4FA-3AF2-4963-B76E-D6F7709D73AB}"/>
                </a:ext>
              </a:extLst>
            </p:cNvPr>
            <p:cNvSpPr/>
            <p:nvPr/>
          </p:nvSpPr>
          <p:spPr>
            <a:xfrm>
              <a:off x="2957103" y="2456470"/>
              <a:ext cx="496390" cy="57646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3BA41C8B-B20A-4050-8962-1E4618742AE2}"/>
                </a:ext>
              </a:extLst>
            </p:cNvPr>
            <p:cNvCxnSpPr>
              <a:cxnSpLocks/>
            </p:cNvCxnSpPr>
            <p:nvPr/>
          </p:nvCxnSpPr>
          <p:spPr>
            <a:xfrm>
              <a:off x="3453493" y="2456470"/>
              <a:ext cx="1748015" cy="4944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E1D85F49-BAAD-4423-A473-6FB3726D4EDC}"/>
                </a:ext>
              </a:extLst>
            </p:cNvPr>
            <p:cNvCxnSpPr>
              <a:cxnSpLocks/>
            </p:cNvCxnSpPr>
            <p:nvPr/>
          </p:nvCxnSpPr>
          <p:spPr>
            <a:xfrm>
              <a:off x="3453492" y="3032934"/>
              <a:ext cx="1748015" cy="24358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7727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D7D6A5-6C24-4044-A174-3C9A326B7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Limitations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370370-60DE-45BE-8AEE-972F0607B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521354"/>
            <a:ext cx="6572250" cy="3806296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Better for generation of massive amount of samples.</a:t>
            </a:r>
          </a:p>
          <a:p>
            <a:pPr lvl="1"/>
            <a:r>
              <a:rPr lang="en-US" altLang="zh-CN" dirty="0"/>
              <a:t>A little bit heavy on sparse samples.</a:t>
            </a:r>
          </a:p>
          <a:p>
            <a:r>
              <a:rPr lang="en-US" altLang="zh-CN" dirty="0"/>
              <a:t>Convergence is non-linear.</a:t>
            </a:r>
          </a:p>
          <a:p>
            <a:pPr lvl="1"/>
            <a:r>
              <a:rPr lang="en-US" altLang="zh-CN" dirty="0"/>
              <a:t>Gap management will be a good future work.</a:t>
            </a:r>
          </a:p>
          <a:p>
            <a:r>
              <a:rPr lang="en-US" altLang="zh-CN" dirty="0"/>
              <a:t>Radius based, hard to control the exact number of samples.</a:t>
            </a:r>
          </a:p>
          <a:p>
            <a:pPr lvl="1"/>
            <a:r>
              <a:rPr lang="en-US" altLang="zh-CN" dirty="0"/>
              <a:t>Combined with other methods to control the number.</a:t>
            </a:r>
          </a:p>
          <a:p>
            <a:r>
              <a:rPr lang="en-US" altLang="zh-CN" dirty="0"/>
              <a:t>No theoretical explanation </a:t>
            </a:r>
            <a:r>
              <a:rPr lang="en-US" altLang="zh-CN"/>
              <a:t>on the bias </a:t>
            </a:r>
            <a:r>
              <a:rPr lang="en-US" altLang="zh-CN" dirty="0"/>
              <a:t>of this method.</a:t>
            </a:r>
          </a:p>
          <a:p>
            <a:endParaRPr lang="zh-CN" altLang="en-US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2285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5E6B2-239B-488D-9B60-0F31874B7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925" y="2191543"/>
            <a:ext cx="2930525" cy="1104636"/>
          </a:xfrm>
        </p:spPr>
        <p:txBody>
          <a:bodyPr/>
          <a:lstStyle/>
          <a:p>
            <a:r>
              <a:rPr lang="en-US" altLang="zh-CN" dirty="0"/>
              <a:t>Thank you!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1467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Sampling of nature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183" y="4934540"/>
            <a:ext cx="2155715" cy="32376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altLang="zh-CN" dirty="0"/>
              <a:t>Image from Wikipedia</a:t>
            </a:r>
            <a:endParaRPr lang="zh-CN" altLang="en-US" dirty="0"/>
          </a:p>
        </p:txBody>
      </p:sp>
      <p:pic>
        <p:nvPicPr>
          <p:cNvPr id="4" name="Picture 2" descr="https://landsend.files.wordpress.com/2013/09/shot_of_the_day_1sept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5"/>
          <a:stretch/>
        </p:blipFill>
        <p:spPr bwMode="auto">
          <a:xfrm>
            <a:off x="365759" y="1165350"/>
            <a:ext cx="4444780" cy="275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a/a6/ConeMosaic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680" y="2795645"/>
            <a:ext cx="4565512" cy="257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881739" y="5221708"/>
            <a:ext cx="409529" cy="29168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1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1"/>
    </mc:Choice>
    <mc:Fallback xmlns="">
      <p:transition spd="slow" advTm="1683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Blue noise feature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  <a:cs typeface="Helvetica" panose="020B0604020202020204" pitchFamily="34" charset="0"/>
              </a:rPr>
              <a:t>One reason that Poisson-disk sampling is good for many applications is because of its blue noise spectral properties.</a:t>
            </a:r>
          </a:p>
          <a:p>
            <a:endParaRPr lang="zh-CN" altLang="en-US" dirty="0">
              <a:latin typeface="+mj-lt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ACE80F88-6C32-4E33-98B1-344F43A46DE5}"/>
              </a:ext>
            </a:extLst>
          </p:cNvPr>
          <p:cNvGrpSpPr/>
          <p:nvPr/>
        </p:nvGrpSpPr>
        <p:grpSpPr>
          <a:xfrm>
            <a:off x="169291" y="2555598"/>
            <a:ext cx="7431659" cy="2723367"/>
            <a:chOff x="45577" y="2424102"/>
            <a:chExt cx="7431659" cy="2723367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12A5B6B4-8581-4E4C-A197-0D2454686754}"/>
                </a:ext>
              </a:extLst>
            </p:cNvPr>
            <p:cNvGrpSpPr/>
            <p:nvPr/>
          </p:nvGrpSpPr>
          <p:grpSpPr>
            <a:xfrm>
              <a:off x="45577" y="2424102"/>
              <a:ext cx="6693690" cy="2723367"/>
              <a:chOff x="-12174" y="2421525"/>
              <a:chExt cx="8374479" cy="3407205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5E28BBA3-7558-4B14-9562-CA63C89BF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47720" y="2720713"/>
                <a:ext cx="2368468" cy="2362909"/>
              </a:xfrm>
              <a:prstGeom prst="rect">
                <a:avLst/>
              </a:prstGeom>
            </p:spPr>
          </p:pic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654BE440-4B85-4EEF-A903-DADFA2720B73}"/>
                  </a:ext>
                </a:extLst>
              </p:cNvPr>
              <p:cNvGrpSpPr/>
              <p:nvPr/>
            </p:nvGrpSpPr>
            <p:grpSpPr>
              <a:xfrm>
                <a:off x="-12174" y="2783942"/>
                <a:ext cx="2116561" cy="2222615"/>
                <a:chOff x="1739852" y="2560369"/>
                <a:chExt cx="2335438" cy="2452460"/>
              </a:xfrm>
            </p:grpSpPr>
            <p:sp>
              <p:nvSpPr>
                <p:cNvPr id="7" name="椭圆 6">
                  <a:extLst>
                    <a:ext uri="{FF2B5EF4-FFF2-40B4-BE49-F238E27FC236}">
                      <a16:creationId xmlns:a16="http://schemas.microsoft.com/office/drawing/2014/main" id="{1D13D6E4-9249-4D39-82A1-D54397DE93DA}"/>
                    </a:ext>
                  </a:extLst>
                </p:cNvPr>
                <p:cNvSpPr/>
                <p:nvPr/>
              </p:nvSpPr>
              <p:spPr>
                <a:xfrm>
                  <a:off x="1821051" y="2688956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" name="椭圆 7">
                  <a:extLst>
                    <a:ext uri="{FF2B5EF4-FFF2-40B4-BE49-F238E27FC236}">
                      <a16:creationId xmlns:a16="http://schemas.microsoft.com/office/drawing/2014/main" id="{B3E03725-530F-47E2-923E-14456077824D}"/>
                    </a:ext>
                  </a:extLst>
                </p:cNvPr>
                <p:cNvSpPr/>
                <p:nvPr/>
              </p:nvSpPr>
              <p:spPr>
                <a:xfrm>
                  <a:off x="2399545" y="2560369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9" name="椭圆 8">
                  <a:extLst>
                    <a:ext uri="{FF2B5EF4-FFF2-40B4-BE49-F238E27FC236}">
                      <a16:creationId xmlns:a16="http://schemas.microsoft.com/office/drawing/2014/main" id="{FF123634-C974-4F13-93CD-438FB34BB251}"/>
                    </a:ext>
                  </a:extLst>
                </p:cNvPr>
                <p:cNvSpPr/>
                <p:nvPr/>
              </p:nvSpPr>
              <p:spPr>
                <a:xfrm>
                  <a:off x="2916579" y="2823389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0" name="椭圆 9">
                  <a:extLst>
                    <a:ext uri="{FF2B5EF4-FFF2-40B4-BE49-F238E27FC236}">
                      <a16:creationId xmlns:a16="http://schemas.microsoft.com/office/drawing/2014/main" id="{039F0BBE-5C2A-4973-A4AB-D062ED261802}"/>
                    </a:ext>
                  </a:extLst>
                </p:cNvPr>
                <p:cNvSpPr/>
                <p:nvPr/>
              </p:nvSpPr>
              <p:spPr>
                <a:xfrm>
                  <a:off x="2306555" y="3143573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183B6BDE-1223-46C2-8ABB-CED7A7B0032C}"/>
                    </a:ext>
                  </a:extLst>
                </p:cNvPr>
                <p:cNvSpPr/>
                <p:nvPr/>
              </p:nvSpPr>
              <p:spPr>
                <a:xfrm>
                  <a:off x="3161302" y="3340532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468767DB-5B55-40ED-9EE2-E326F9B3490A}"/>
                    </a:ext>
                  </a:extLst>
                </p:cNvPr>
                <p:cNvSpPr/>
                <p:nvPr/>
              </p:nvSpPr>
              <p:spPr>
                <a:xfrm>
                  <a:off x="3536401" y="2916379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2BC08389-8328-404E-944F-080C9455BE4E}"/>
                    </a:ext>
                  </a:extLst>
                </p:cNvPr>
                <p:cNvSpPr/>
                <p:nvPr/>
              </p:nvSpPr>
              <p:spPr>
                <a:xfrm>
                  <a:off x="3961009" y="2560369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43183818-8775-4B63-B82F-CA5B6DBA41A2}"/>
                    </a:ext>
                  </a:extLst>
                </p:cNvPr>
                <p:cNvSpPr/>
                <p:nvPr/>
              </p:nvSpPr>
              <p:spPr>
                <a:xfrm>
                  <a:off x="3982300" y="3340532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D691CFF4-B510-477D-B39A-3EB9D5C1A277}"/>
                    </a:ext>
                  </a:extLst>
                </p:cNvPr>
                <p:cNvSpPr/>
                <p:nvPr/>
              </p:nvSpPr>
              <p:spPr>
                <a:xfrm>
                  <a:off x="3521486" y="3781186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C24057F-AC93-414E-82DA-8FA6000FCB32}"/>
                    </a:ext>
                  </a:extLst>
                </p:cNvPr>
                <p:cNvSpPr/>
                <p:nvPr/>
              </p:nvSpPr>
              <p:spPr>
                <a:xfrm>
                  <a:off x="2845991" y="4054907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82F5A39E-5FBF-417C-ACB1-E7796610A4D1}"/>
                    </a:ext>
                  </a:extLst>
                </p:cNvPr>
                <p:cNvSpPr/>
                <p:nvPr/>
              </p:nvSpPr>
              <p:spPr>
                <a:xfrm>
                  <a:off x="2508471" y="3645332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8" name="椭圆 17">
                  <a:extLst>
                    <a:ext uri="{FF2B5EF4-FFF2-40B4-BE49-F238E27FC236}">
                      <a16:creationId xmlns:a16="http://schemas.microsoft.com/office/drawing/2014/main" id="{13368905-FB1A-45C2-8C92-9417B0976639}"/>
                    </a:ext>
                  </a:extLst>
                </p:cNvPr>
                <p:cNvSpPr/>
                <p:nvPr/>
              </p:nvSpPr>
              <p:spPr>
                <a:xfrm>
                  <a:off x="2027459" y="3920427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36B50BAB-5AAB-42CD-A154-B94A72ABAA8A}"/>
                    </a:ext>
                  </a:extLst>
                </p:cNvPr>
                <p:cNvSpPr/>
                <p:nvPr/>
              </p:nvSpPr>
              <p:spPr>
                <a:xfrm>
                  <a:off x="1739852" y="3487039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E433FA5A-B9A0-42AE-99C4-75493517A1C6}"/>
                    </a:ext>
                  </a:extLst>
                </p:cNvPr>
                <p:cNvSpPr/>
                <p:nvPr/>
              </p:nvSpPr>
              <p:spPr>
                <a:xfrm>
                  <a:off x="1740645" y="4283706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17270003-AD36-4F73-831C-EA1E24EA19F8}"/>
                    </a:ext>
                  </a:extLst>
                </p:cNvPr>
                <p:cNvSpPr/>
                <p:nvPr/>
              </p:nvSpPr>
              <p:spPr>
                <a:xfrm>
                  <a:off x="2326129" y="4436888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22" name="椭圆 21">
                  <a:extLst>
                    <a:ext uri="{FF2B5EF4-FFF2-40B4-BE49-F238E27FC236}">
                      <a16:creationId xmlns:a16="http://schemas.microsoft.com/office/drawing/2014/main" id="{D74F823A-7C64-4A66-A9D0-3D3E6EB58BE9}"/>
                    </a:ext>
                  </a:extLst>
                </p:cNvPr>
                <p:cNvSpPr/>
                <p:nvPr/>
              </p:nvSpPr>
              <p:spPr>
                <a:xfrm>
                  <a:off x="3331290" y="4649681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23" name="椭圆 22">
                  <a:extLst>
                    <a:ext uri="{FF2B5EF4-FFF2-40B4-BE49-F238E27FC236}">
                      <a16:creationId xmlns:a16="http://schemas.microsoft.com/office/drawing/2014/main" id="{8F244F11-33BA-416B-AA9D-986D7A9D894E}"/>
                    </a:ext>
                  </a:extLst>
                </p:cNvPr>
                <p:cNvSpPr/>
                <p:nvPr/>
              </p:nvSpPr>
              <p:spPr>
                <a:xfrm>
                  <a:off x="3770475" y="4190716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24" name="椭圆 23">
                  <a:extLst>
                    <a:ext uri="{FF2B5EF4-FFF2-40B4-BE49-F238E27FC236}">
                      <a16:creationId xmlns:a16="http://schemas.microsoft.com/office/drawing/2014/main" id="{D8B9058F-DA8A-46F0-B366-5490E392D30C}"/>
                    </a:ext>
                  </a:extLst>
                </p:cNvPr>
                <p:cNvSpPr/>
                <p:nvPr/>
              </p:nvSpPr>
              <p:spPr>
                <a:xfrm>
                  <a:off x="3982300" y="4747823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25" name="椭圆 24">
                  <a:extLst>
                    <a:ext uri="{FF2B5EF4-FFF2-40B4-BE49-F238E27FC236}">
                      <a16:creationId xmlns:a16="http://schemas.microsoft.com/office/drawing/2014/main" id="{81302469-9A90-4173-9370-A638FD35E52C}"/>
                    </a:ext>
                  </a:extLst>
                </p:cNvPr>
                <p:cNvSpPr/>
                <p:nvPr/>
              </p:nvSpPr>
              <p:spPr>
                <a:xfrm>
                  <a:off x="2696425" y="4895461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26" name="椭圆 25">
                  <a:extLst>
                    <a:ext uri="{FF2B5EF4-FFF2-40B4-BE49-F238E27FC236}">
                      <a16:creationId xmlns:a16="http://schemas.microsoft.com/office/drawing/2014/main" id="{B71140B7-9481-465D-88E6-BE071116ECB4}"/>
                    </a:ext>
                  </a:extLst>
                </p:cNvPr>
                <p:cNvSpPr/>
                <p:nvPr/>
              </p:nvSpPr>
              <p:spPr>
                <a:xfrm>
                  <a:off x="1793326" y="4919839"/>
                  <a:ext cx="92990" cy="9299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716">
                    <a:latin typeface="+mj-lt"/>
                    <a:cs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89E95F2-8B79-49E6-9C4D-9CAB3B463C8A}"/>
                  </a:ext>
                </a:extLst>
              </p:cNvPr>
              <p:cNvGrpSpPr/>
              <p:nvPr/>
            </p:nvGrpSpPr>
            <p:grpSpPr>
              <a:xfrm>
                <a:off x="4703058" y="2421525"/>
                <a:ext cx="3305897" cy="1839969"/>
                <a:chOff x="4104540" y="2511661"/>
                <a:chExt cx="3630071" cy="1529622"/>
              </a:xfrm>
            </p:grpSpPr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3CCCC4F0-EE33-4178-888D-9517B84BA3A5}"/>
                    </a:ext>
                  </a:extLst>
                </p:cNvPr>
                <p:cNvSpPr txBox="1"/>
                <p:nvPr/>
              </p:nvSpPr>
              <p:spPr>
                <a:xfrm>
                  <a:off x="5711385" y="2511661"/>
                  <a:ext cx="2023226" cy="370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716" dirty="0">
                      <a:latin typeface="+mj-lt"/>
                      <a:cs typeface="Helvetica" panose="020B0604020202020204" pitchFamily="34" charset="0"/>
                    </a:rPr>
                    <a:t>Frequency</a:t>
                  </a:r>
                  <a:endParaRPr lang="zh-CN" altLang="en-US" sz="1716" dirty="0">
                    <a:latin typeface="+mj-lt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A95614A2-9217-4A4C-8E79-BEE3689501D3}"/>
                    </a:ext>
                  </a:extLst>
                </p:cNvPr>
                <p:cNvSpPr txBox="1"/>
                <p:nvPr/>
              </p:nvSpPr>
              <p:spPr>
                <a:xfrm rot="16200000">
                  <a:off x="3847432" y="3294586"/>
                  <a:ext cx="1003805" cy="4895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716" dirty="0">
                      <a:latin typeface="+mj-lt"/>
                      <a:cs typeface="Helvetica" panose="020B0604020202020204" pitchFamily="34" charset="0"/>
                    </a:rPr>
                    <a:t>Power</a:t>
                  </a:r>
                  <a:endParaRPr lang="zh-CN" altLang="en-US" sz="1716" dirty="0">
                    <a:latin typeface="+mj-lt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881E274-762A-49F0-AA3E-09DAAD86754C}"/>
                  </a:ext>
                </a:extLst>
              </p:cNvPr>
              <p:cNvSpPr txBox="1"/>
              <p:nvPr/>
            </p:nvSpPr>
            <p:spPr>
              <a:xfrm>
                <a:off x="618230" y="5047022"/>
                <a:ext cx="1484199" cy="449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733" i="1" dirty="0">
                    <a:latin typeface="+mj-lt"/>
                    <a:cs typeface="Helvetica" panose="020B0604020202020204" pitchFamily="34" charset="0"/>
                  </a:rPr>
                  <a:t>Samples</a:t>
                </a:r>
                <a:endParaRPr lang="zh-CN" altLang="en-US" sz="1733" i="1" dirty="0">
                  <a:latin typeface="+mj-lt"/>
                  <a:cs typeface="Helvetica" panose="020B0604020202020204" pitchFamily="34" charset="0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02B23548-BB42-4803-9E27-006099B075D5}"/>
                  </a:ext>
                </a:extLst>
              </p:cNvPr>
              <p:cNvSpPr txBox="1"/>
              <p:nvPr/>
            </p:nvSpPr>
            <p:spPr>
              <a:xfrm>
                <a:off x="2559926" y="5045937"/>
                <a:ext cx="1956159" cy="782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733" i="1" dirty="0">
                    <a:latin typeface="+mj-lt"/>
                    <a:cs typeface="Helvetica" panose="020B0604020202020204" pitchFamily="34" charset="0"/>
                  </a:rPr>
                  <a:t>Power Spectrum</a:t>
                </a:r>
                <a:endParaRPr lang="zh-CN" altLang="en-US" sz="1733" i="1" dirty="0">
                  <a:latin typeface="+mj-lt"/>
                  <a:cs typeface="Helvetica" panose="020B0604020202020204" pitchFamily="34" charset="0"/>
                </a:endParaRP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F86139E-5AB3-4AEA-8F0C-A6040549F19A}"/>
                  </a:ext>
                </a:extLst>
              </p:cNvPr>
              <p:cNvSpPr txBox="1"/>
              <p:nvPr/>
            </p:nvSpPr>
            <p:spPr>
              <a:xfrm>
                <a:off x="6406146" y="5051719"/>
                <a:ext cx="1956159" cy="449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733" dirty="0">
                    <a:latin typeface="+mj-lt"/>
                    <a:cs typeface="Helvetica" panose="020B0604020202020204" pitchFamily="34" charset="0"/>
                  </a:rPr>
                  <a:t>Radial Mean</a:t>
                </a:r>
                <a:endParaRPr lang="zh-CN" altLang="en-US" sz="1733" dirty="0">
                  <a:latin typeface="+mj-lt"/>
                  <a:cs typeface="Helvetica" panose="020B0604020202020204" pitchFamily="34" charset="0"/>
                </a:endParaRPr>
              </a:p>
            </p:txBody>
          </p:sp>
        </p:grp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FEDAF9BC-72D1-4593-905A-A7555C85D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2239" y="2770241"/>
              <a:ext cx="3294997" cy="1717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9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91"/>
    </mc:Choice>
    <mc:Fallback xmlns="">
      <p:transition spd="slow" advTm="2679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Sampling mesh surfaces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3875" y="1439186"/>
            <a:ext cx="4669321" cy="4019383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Throwing darts in a clever way</a:t>
            </a:r>
          </a:p>
          <a:p>
            <a:pPr lvl="1"/>
            <a:r>
              <a:rPr lang="en-US" altLang="zh-CN" dirty="0"/>
              <a:t>Often unbiased, well defined.</a:t>
            </a:r>
          </a:p>
          <a:p>
            <a:pPr lvl="1"/>
            <a:r>
              <a:rPr lang="en-US" altLang="zh-CN" dirty="0"/>
              <a:t>Not so easy to parallelize.</a:t>
            </a:r>
          </a:p>
          <a:p>
            <a:pPr lvl="1"/>
            <a:r>
              <a:rPr lang="en-US" altLang="zh-CN" dirty="0"/>
              <a:t>Not very fast.</a:t>
            </a:r>
          </a:p>
          <a:p>
            <a:r>
              <a:rPr lang="en-US" altLang="zh-CN" dirty="0"/>
              <a:t>Relaxation</a:t>
            </a:r>
          </a:p>
          <a:p>
            <a:pPr lvl="1"/>
            <a:r>
              <a:rPr lang="en-US" altLang="zh-CN" dirty="0"/>
              <a:t>Can generate more favorable pattern.</a:t>
            </a:r>
          </a:p>
          <a:p>
            <a:pPr lvl="1"/>
            <a:r>
              <a:rPr lang="en-US" altLang="zh-CN" dirty="0"/>
              <a:t>Need some iterations, often slow.</a:t>
            </a:r>
          </a:p>
          <a:p>
            <a:r>
              <a:rPr lang="en-US" altLang="zh-CN" dirty="0"/>
              <a:t>Mass Elimination</a:t>
            </a:r>
          </a:p>
          <a:p>
            <a:pPr lvl="1"/>
            <a:r>
              <a:rPr lang="en-US" altLang="zh-CN" dirty="0"/>
              <a:t>Small bias.</a:t>
            </a:r>
          </a:p>
          <a:p>
            <a:pPr lvl="1"/>
            <a:r>
              <a:rPr lang="en-US" altLang="zh-CN" dirty="0"/>
              <a:t>Not maximal.</a:t>
            </a:r>
          </a:p>
          <a:p>
            <a:pPr lvl="1"/>
            <a:r>
              <a:rPr lang="en-US" altLang="zh-CN" dirty="0"/>
              <a:t>Fastest so far.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4BDCEA4-BB2E-487F-8054-D3D431AC5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195" y="1230464"/>
            <a:ext cx="1987725" cy="20693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C935F02-44E5-46A0-ABA8-ADE84B784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195" y="3535634"/>
            <a:ext cx="2246471" cy="19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47"/>
    </mc:Choice>
    <mc:Fallback xmlns="">
      <p:transition spd="slow" advTm="1924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Elimination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3875" y="1097936"/>
            <a:ext cx="6572250" cy="572279"/>
          </a:xfrm>
        </p:spPr>
        <p:txBody>
          <a:bodyPr/>
          <a:lstStyle/>
          <a:p>
            <a:r>
              <a:rPr lang="en-US" altLang="zh-CN" dirty="0"/>
              <a:t>Process each sample in serial ([</a:t>
            </a:r>
            <a:r>
              <a:rPr lang="en-US" altLang="zh-CN" dirty="0" err="1"/>
              <a:t>Yuksel</a:t>
            </a:r>
            <a:r>
              <a:rPr lang="en-US" altLang="zh-CN" dirty="0"/>
              <a:t> 2015])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728" y="1419063"/>
            <a:ext cx="4586569" cy="43027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920" y="1449670"/>
            <a:ext cx="4406650" cy="41339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7178" y="5214313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1000 samples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067615" y="527315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300 samples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1470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Mass Elimination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Eliminate from a massive amount of samples</a:t>
            </a:r>
          </a:p>
          <a:p>
            <a:pPr lvl="1"/>
            <a:r>
              <a:rPr lang="en-US" altLang="zh-CN" dirty="0"/>
              <a:t>Sometimes called </a:t>
            </a:r>
            <a:r>
              <a:rPr lang="en-US" altLang="zh-CN" i="1" dirty="0"/>
              <a:t>Sample pool </a:t>
            </a:r>
            <a:r>
              <a:rPr lang="en-US" altLang="zh-CN" dirty="0"/>
              <a:t>or </a:t>
            </a:r>
            <a:r>
              <a:rPr lang="en-US" altLang="zh-CN" i="1" dirty="0"/>
              <a:t>pre-sampling samples</a:t>
            </a:r>
            <a:r>
              <a:rPr lang="en-US" altLang="zh-CN" dirty="0"/>
              <a:t>.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Eliminate samples in parallel.</a:t>
            </a:r>
          </a:p>
          <a:p>
            <a:pPr lvl="1"/>
            <a:r>
              <a:rPr lang="en-US" altLang="zh-CN" dirty="0"/>
              <a:t>[Bowers et al . 2010 ] </a:t>
            </a:r>
          </a:p>
          <a:p>
            <a:pPr lvl="1"/>
            <a:r>
              <a:rPr lang="en-US" altLang="zh-CN" dirty="0"/>
              <a:t>[Ying et al . 2013]</a:t>
            </a:r>
            <a:br>
              <a:rPr lang="en-US" altLang="zh-CN" dirty="0"/>
            </a:br>
            <a:br>
              <a:rPr lang="en-US" altLang="zh-CN" dirty="0"/>
            </a:br>
            <a:endParaRPr lang="en-US" altLang="zh-CN" dirty="0"/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9329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 in Mass Elimination</a:t>
            </a:r>
            <a:endParaRPr lang="zh-CN" alt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84775" y="1334603"/>
            <a:ext cx="4695027" cy="4197517"/>
            <a:chOff x="-269377" y="521803"/>
            <a:chExt cx="5716573" cy="5110814"/>
          </a:xfrm>
        </p:grpSpPr>
        <p:sp>
          <p:nvSpPr>
            <p:cNvPr id="13" name="椭圆 12"/>
            <p:cNvSpPr/>
            <p:nvPr/>
          </p:nvSpPr>
          <p:spPr>
            <a:xfrm>
              <a:off x="265263" y="864703"/>
              <a:ext cx="3274394" cy="3274394"/>
            </a:xfrm>
            <a:prstGeom prst="ellipse">
              <a:avLst/>
            </a:prstGeom>
            <a:solidFill>
              <a:srgbClr val="5B9BD5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1788160" y="2387600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3695700" y="2044700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3697135" y="3510280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128520" y="3881120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箭头连接符 8"/>
            <p:cNvCxnSpPr/>
            <p:nvPr/>
          </p:nvCxnSpPr>
          <p:spPr>
            <a:xfrm>
              <a:off x="1902460" y="1717040"/>
              <a:ext cx="0" cy="5562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483048" y="1860033"/>
              <a:ext cx="1100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Thread 1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259785" y="1039576"/>
              <a:ext cx="1100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Thread 2</a:t>
              </a:r>
              <a:endParaRPr lang="zh-CN" altLang="en-US" dirty="0"/>
            </a:p>
          </p:txBody>
        </p:sp>
        <p:sp>
          <p:nvSpPr>
            <p:cNvPr id="17" name="椭圆 16"/>
            <p:cNvSpPr/>
            <p:nvPr/>
          </p:nvSpPr>
          <p:spPr>
            <a:xfrm>
              <a:off x="605623" y="2358223"/>
              <a:ext cx="3274394" cy="3274394"/>
            </a:xfrm>
            <a:prstGeom prst="ellipse">
              <a:avLst/>
            </a:prstGeom>
            <a:solidFill>
              <a:srgbClr val="7030A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2172802" y="1915389"/>
              <a:ext cx="3274394" cy="3274394"/>
            </a:xfrm>
            <a:prstGeom prst="ellipse">
              <a:avLst/>
            </a:prstGeom>
            <a:solidFill>
              <a:srgbClr val="FFC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2157227" y="521803"/>
              <a:ext cx="3274394" cy="327439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1" name="直接箭头连接符 20"/>
            <p:cNvCxnSpPr/>
            <p:nvPr/>
          </p:nvCxnSpPr>
          <p:spPr>
            <a:xfrm>
              <a:off x="3794423" y="1488439"/>
              <a:ext cx="0" cy="5562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-269377" y="3810753"/>
              <a:ext cx="1339861" cy="449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Thread 3</a:t>
              </a:r>
              <a:endParaRPr lang="zh-CN" altLang="en-US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240072" y="4307895"/>
              <a:ext cx="1339861" cy="449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Thread 4</a:t>
              </a:r>
              <a:endParaRPr lang="zh-CN" altLang="en-US" dirty="0"/>
            </a:p>
          </p:txBody>
        </p:sp>
        <p:cxnSp>
          <p:nvCxnSpPr>
            <p:cNvPr id="24" name="直接箭头连接符 23"/>
            <p:cNvCxnSpPr>
              <a:stCxn id="22" idx="3"/>
            </p:cNvCxnSpPr>
            <p:nvPr/>
          </p:nvCxnSpPr>
          <p:spPr>
            <a:xfrm>
              <a:off x="1070484" y="4035599"/>
              <a:ext cx="94627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H="1" flipV="1">
              <a:off x="3809997" y="3751884"/>
              <a:ext cx="1" cy="6691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内容占位符 2"/>
          <p:cNvSpPr>
            <a:spLocks noGrp="1"/>
          </p:cNvSpPr>
          <p:nvPr>
            <p:ph idx="1"/>
          </p:nvPr>
        </p:nvSpPr>
        <p:spPr>
          <a:xfrm>
            <a:off x="4744720" y="1531514"/>
            <a:ext cx="2875280" cy="3954886"/>
          </a:xfrm>
        </p:spPr>
        <p:txBody>
          <a:bodyPr>
            <a:normAutofit/>
          </a:bodyPr>
          <a:lstStyle/>
          <a:p>
            <a:r>
              <a:rPr lang="en-US" altLang="zh-CN" dirty="0"/>
              <a:t>Which to keep, which to eliminate.</a:t>
            </a:r>
          </a:p>
          <a:p>
            <a:pPr lvl="1"/>
            <a:r>
              <a:rPr lang="en-US" altLang="zh-CN" dirty="0"/>
              <a:t>Without causing chain reaction.</a:t>
            </a:r>
          </a:p>
          <a:p>
            <a:pPr lvl="1"/>
            <a:r>
              <a:rPr lang="en-US" altLang="zh-CN" dirty="0"/>
              <a:t>Without racing.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1597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1459</TotalTime>
  <Words>1437</Words>
  <Application>Microsoft Office PowerPoint</Application>
  <PresentationFormat>自定义</PresentationFormat>
  <Paragraphs>323</Paragraphs>
  <Slides>39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1" baseType="lpstr">
      <vt:lpstr>Linux Libertine</vt:lpstr>
      <vt:lpstr>等线</vt:lpstr>
      <vt:lpstr>微软雅黑</vt:lpstr>
      <vt:lpstr>Arial</vt:lpstr>
      <vt:lpstr>Cambria Math</vt:lpstr>
      <vt:lpstr>Helvetica</vt:lpstr>
      <vt:lpstr>Segoe UI Light</vt:lpstr>
      <vt:lpstr>Tahoma</vt:lpstr>
      <vt:lpstr>Times New Roman</vt:lpstr>
      <vt:lpstr>Tw Cen MT Condensed Extra Bold</vt:lpstr>
      <vt:lpstr>Wingdings 3</vt:lpstr>
      <vt:lpstr>Office Theme</vt:lpstr>
      <vt:lpstr>Fast Generation of Poisson-Disk Samples on Mesh Surfaces by Progressive Sample Projection  </vt:lpstr>
      <vt:lpstr>PowerPoint 演示文稿</vt:lpstr>
      <vt:lpstr>Poisson-disk Samples</vt:lpstr>
      <vt:lpstr>Sampling of nature</vt:lpstr>
      <vt:lpstr>Blue noise feature</vt:lpstr>
      <vt:lpstr>Sampling mesh surfaces</vt:lpstr>
      <vt:lpstr>Elimination</vt:lpstr>
      <vt:lpstr>Mass Elimination</vt:lpstr>
      <vt:lpstr>Problem in Mass Elimination</vt:lpstr>
      <vt:lpstr>Parallelize elimination process</vt:lpstr>
      <vt:lpstr>Parallelize elimination process</vt:lpstr>
      <vt:lpstr>Sampling mesh surfaces</vt:lpstr>
      <vt:lpstr>Another parallel pattern</vt:lpstr>
      <vt:lpstr>PowerPoint 演示文稿</vt:lpstr>
      <vt:lpstr>Sample Projection</vt:lpstr>
      <vt:lpstr>What is needed</vt:lpstr>
      <vt:lpstr>Overview of the algorithm</vt:lpstr>
      <vt:lpstr>Orthogonal Ray Batch Group (ORBG)</vt:lpstr>
      <vt:lpstr>Project samples onto mesh surfaces</vt:lpstr>
      <vt:lpstr>Conflict elimination</vt:lpstr>
      <vt:lpstr>Rotate ORBG</vt:lpstr>
      <vt:lpstr>Conflict elimination</vt:lpstr>
      <vt:lpstr>What’s good about this pattern</vt:lpstr>
      <vt:lpstr>Results and analysis</vt:lpstr>
      <vt:lpstr>PowerPoint 演示文稿</vt:lpstr>
      <vt:lpstr>PowerPoint 演示文稿</vt:lpstr>
      <vt:lpstr>PowerPoint 演示文稿</vt:lpstr>
      <vt:lpstr>PowerPoint 演示文稿</vt:lpstr>
      <vt:lpstr>Some choice to explain</vt:lpstr>
      <vt:lpstr>Some choice to explain</vt:lpstr>
      <vt:lpstr>PowerPoint 演示文稿</vt:lpstr>
      <vt:lpstr>Choice on ray tracing or rasterization</vt:lpstr>
      <vt:lpstr>Test on equivalent implementation</vt:lpstr>
      <vt:lpstr>More applications </vt:lpstr>
      <vt:lpstr>Easy to sample adaptively</vt:lpstr>
      <vt:lpstr>Image Stippling</vt:lpstr>
      <vt:lpstr>PowerPoint 演示文稿</vt:lpstr>
      <vt:lpstr>Limitations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ACM SIGGRAPH / Eurographics High-Performance Graphics 2017</dc:title>
  <dc:creator>Anjul Patney</dc:creator>
  <cp:lastModifiedBy>王桐</cp:lastModifiedBy>
  <cp:revision>115</cp:revision>
  <dcterms:created xsi:type="dcterms:W3CDTF">2017-07-23T21:49:38Z</dcterms:created>
  <dcterms:modified xsi:type="dcterms:W3CDTF">2018-08-11T22:28:40Z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558183-044c-4105-8d9c-cea02a2a3d86_Enabled">
    <vt:lpwstr>True</vt:lpwstr>
  </property>
  <property fmtid="{D5CDD505-2E9C-101B-9397-08002B2CF9AE}" pid="3" name="MSIP_Label_6b558183-044c-4105-8d9c-cea02a2a3d86_SiteId">
    <vt:lpwstr>43083d15-7273-40c1-b7db-39efd9ccc17a</vt:lpwstr>
  </property>
  <property fmtid="{D5CDD505-2E9C-101B-9397-08002B2CF9AE}" pid="4" name="MSIP_Label_6b558183-044c-4105-8d9c-cea02a2a3d86_Owner">
    <vt:lpwstr>apatney@nvidia.com</vt:lpwstr>
  </property>
  <property fmtid="{D5CDD505-2E9C-101B-9397-08002B2CF9AE}" pid="5" name="MSIP_Label_6b558183-044c-4105-8d9c-cea02a2a3d86_SetDate">
    <vt:lpwstr>2018-07-30T07:09:17.0369526Z</vt:lpwstr>
  </property>
  <property fmtid="{D5CDD505-2E9C-101B-9397-08002B2CF9AE}" pid="6" name="MSIP_Label_6b558183-044c-4105-8d9c-cea02a2a3d86_Name">
    <vt:lpwstr>Unrestricted</vt:lpwstr>
  </property>
  <property fmtid="{D5CDD505-2E9C-101B-9397-08002B2CF9AE}" pid="7" name="MSIP_Label_6b558183-044c-4105-8d9c-cea02a2a3d86_Application">
    <vt:lpwstr>Microsoft Azure Information Protection</vt:lpwstr>
  </property>
  <property fmtid="{D5CDD505-2E9C-101B-9397-08002B2CF9AE}" pid="8" name="MSIP_Label_6b558183-044c-4105-8d9c-cea02a2a3d86_Extended_MSFT_Method">
    <vt:lpwstr>Automatic</vt:lpwstr>
  </property>
  <property fmtid="{D5CDD505-2E9C-101B-9397-08002B2CF9AE}" pid="9" name="Sensitivity">
    <vt:lpwstr>Unrestricted</vt:lpwstr>
  </property>
</Properties>
</file>